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4" autoAdjust="0"/>
    <p:restoredTop sz="94660"/>
  </p:normalViewPr>
  <p:slideViewPr>
    <p:cSldViewPr snapToGrid="0">
      <p:cViewPr>
        <p:scale>
          <a:sx n="100" d="100"/>
          <a:sy n="100" d="100"/>
        </p:scale>
        <p:origin x="-237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38388"/>
            <a:ext cx="57721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2013"/>
            <a:ext cx="57721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9538"/>
            <a:ext cx="57721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3850" y="259163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628650" y="1314450"/>
            <a:ext cx="4667250" cy="20002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4325" y="2488013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733425" y="3705225"/>
            <a:ext cx="2181225" cy="18097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2900" y="4840688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752475" y="6210300"/>
            <a:ext cx="3295650" cy="18097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76</cp:revision>
  <dcterms:created xsi:type="dcterms:W3CDTF">2006-08-16T00:00:00Z</dcterms:created>
  <dcterms:modified xsi:type="dcterms:W3CDTF">2012-03-16T19:21:59Z</dcterms:modified>
</cp:coreProperties>
</file>