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4" autoAdjust="0"/>
    <p:restoredTop sz="94660"/>
  </p:normalViewPr>
  <p:slideViewPr>
    <p:cSldViewPr snapToGrid="0">
      <p:cViewPr>
        <p:scale>
          <a:sx n="100" d="100"/>
          <a:sy n="100" d="100"/>
        </p:scale>
        <p:origin x="-235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1" y="3349274"/>
            <a:ext cx="6732587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71451"/>
            <a:ext cx="71897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0" y="1666876"/>
            <a:ext cx="3505200" cy="150051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63723" y="1319540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4866621"/>
            <a:ext cx="3923505" cy="137225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18581" y="5030437"/>
            <a:ext cx="11224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1019175" y="1976437"/>
            <a:ext cx="2853531" cy="20002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7834" y="2576512"/>
            <a:ext cx="2853531" cy="20002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02108" y="5020911"/>
            <a:ext cx="1358107" cy="20002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54310" y="5653087"/>
            <a:ext cx="2729905" cy="20002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</cp:lastModifiedBy>
  <cp:revision>76</cp:revision>
  <dcterms:created xsi:type="dcterms:W3CDTF">2006-08-16T00:00:00Z</dcterms:created>
  <dcterms:modified xsi:type="dcterms:W3CDTF">2012-03-30T17:37:09Z</dcterms:modified>
</cp:coreProperties>
</file>