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590" autoAdjust="0"/>
  </p:normalViewPr>
  <p:slideViewPr>
    <p:cSldViewPr snapToGrid="0"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32924-921D-4356-AF7E-D1F56B7300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7C2E1-F092-45FC-AA91-827B0B2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1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" y="69747"/>
            <a:ext cx="5628672" cy="371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340895"/>
            <a:ext cx="5227638" cy="348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1580" y="3812671"/>
            <a:ext cx="4321445" cy="16877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550" y="68366"/>
            <a:ext cx="2221905" cy="27346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08230" y="310075"/>
            <a:ext cx="133882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3869" y="4894271"/>
            <a:ext cx="153118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Volume Report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3" idx="0"/>
            <a:endCxn id="8" idx="2"/>
          </p:cNvCxnSpPr>
          <p:nvPr/>
        </p:nvCxnSpPr>
        <p:spPr>
          <a:xfrm flipH="1" flipV="1">
            <a:off x="1213503" y="341831"/>
            <a:ext cx="1778800" cy="3470840"/>
          </a:xfrm>
          <a:prstGeom prst="straightConnector1">
            <a:avLst/>
          </a:prstGeom>
          <a:ln w="254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7049" y="2191574"/>
            <a:ext cx="1955985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 Reference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299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" y="69747"/>
            <a:ext cx="5628672" cy="371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340895"/>
            <a:ext cx="5227638" cy="348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24606" y="4306369"/>
            <a:ext cx="1618570" cy="160856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921" y="786213"/>
            <a:ext cx="1076770" cy="27346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08230" y="310075"/>
            <a:ext cx="133882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1494" y="5094296"/>
            <a:ext cx="153118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Volume Report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3" idx="0"/>
            <a:endCxn id="8" idx="2"/>
          </p:cNvCxnSpPr>
          <p:nvPr/>
        </p:nvCxnSpPr>
        <p:spPr>
          <a:xfrm flipH="1" flipV="1">
            <a:off x="803306" y="1059678"/>
            <a:ext cx="930585" cy="3246691"/>
          </a:xfrm>
          <a:prstGeom prst="straightConnector1">
            <a:avLst/>
          </a:prstGeom>
          <a:ln w="254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28825" y="2165936"/>
            <a:ext cx="1043876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Unit Reference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906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" y="69747"/>
            <a:ext cx="5628672" cy="371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340895"/>
            <a:ext cx="5227638" cy="348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3267" y="4798107"/>
            <a:ext cx="1975713" cy="16441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3108" y="1247686"/>
            <a:ext cx="1350234" cy="27346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08230" y="310075"/>
            <a:ext cx="133882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9594" y="5084771"/>
            <a:ext cx="153118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Volume Report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3" idx="0"/>
            <a:endCxn id="8" idx="2"/>
          </p:cNvCxnSpPr>
          <p:nvPr/>
        </p:nvCxnSpPr>
        <p:spPr>
          <a:xfrm flipH="1" flipV="1">
            <a:off x="1068225" y="1521151"/>
            <a:ext cx="962899" cy="3276956"/>
          </a:xfrm>
          <a:prstGeom prst="straightConnector1">
            <a:avLst/>
          </a:prstGeom>
          <a:ln w="254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4903" y="2877108"/>
            <a:ext cx="1043876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Port Reference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0647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" y="69747"/>
            <a:ext cx="5628672" cy="371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340895"/>
            <a:ext cx="5227638" cy="348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9442" y="4188507"/>
            <a:ext cx="4747933" cy="145368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3107" y="1000037"/>
            <a:ext cx="5121867" cy="162014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08230" y="310075"/>
            <a:ext cx="133882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9594" y="5084771"/>
            <a:ext cx="153118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Volume Report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3" idx="0"/>
            <a:endCxn id="8" idx="2"/>
          </p:cNvCxnSpPr>
          <p:nvPr/>
        </p:nvCxnSpPr>
        <p:spPr>
          <a:xfrm flipH="1" flipV="1">
            <a:off x="2954041" y="1162051"/>
            <a:ext cx="339368" cy="3026456"/>
          </a:xfrm>
          <a:prstGeom prst="straightConnector1">
            <a:avLst/>
          </a:prstGeom>
          <a:ln w="254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82703" y="2924733"/>
            <a:ext cx="1199367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Facility Reference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125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34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 Hollier</cp:lastModifiedBy>
  <cp:revision>112</cp:revision>
  <cp:lastPrinted>2012-02-03T20:14:42Z</cp:lastPrinted>
  <dcterms:created xsi:type="dcterms:W3CDTF">2011-02-19T00:04:24Z</dcterms:created>
  <dcterms:modified xsi:type="dcterms:W3CDTF">2012-03-16T19:44:45Z</dcterms:modified>
</cp:coreProperties>
</file>