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4" r:id="rId3"/>
    <p:sldId id="277" r:id="rId4"/>
    <p:sldId id="279" r:id="rId5"/>
    <p:sldId id="280" r:id="rId6"/>
    <p:sldId id="28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802" autoAdjust="0"/>
  </p:normalViewPr>
  <p:slideViewPr>
    <p:cSldViewPr snapToGrid="0">
      <p:cViewPr>
        <p:scale>
          <a:sx n="100" d="100"/>
          <a:sy n="100" d="100"/>
        </p:scale>
        <p:origin x="-7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2924-921D-4356-AF7E-D1F56B730013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7C2E1-F092-45FC-AA91-827B0B2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7C2E1-F092-45FC-AA91-827B0B2DC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7C2E1-F092-45FC-AA91-827B0B2DCD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7C2E1-F092-45FC-AA91-827B0B2DC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B059-0A97-4635-A99C-CF87E21D9555}" type="datetimeFigureOut">
              <a:rPr lang="en-US" smtClean="0"/>
              <a:t>3/16/2012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31" idx="6"/>
          </p:cNvCxnSpPr>
          <p:nvPr/>
        </p:nvCxnSpPr>
        <p:spPr>
          <a:xfrm>
            <a:off x="2361218" y="2757844"/>
            <a:ext cx="883632" cy="2901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0" idx="6"/>
          </p:cNvCxnSpPr>
          <p:nvPr/>
        </p:nvCxnSpPr>
        <p:spPr>
          <a:xfrm flipV="1">
            <a:off x="2361218" y="3238500"/>
            <a:ext cx="883632" cy="381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2802" y="2654411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Well A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619955" y="3503084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Well B</a:t>
            </a:r>
            <a:endParaRPr lang="en-US" sz="9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2132618" y="2643544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0" name="Flowchart: Connector 39"/>
          <p:cNvSpPr/>
          <p:nvPr/>
        </p:nvSpPr>
        <p:spPr>
          <a:xfrm>
            <a:off x="2132618" y="3505200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4305300" y="2984728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Pipeline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49236" y="2720944"/>
            <a:ext cx="45719" cy="8190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0" name="Straight Arrow Connector 49"/>
          <p:cNvCxnSpPr>
            <a:stCxn id="33" idx="3"/>
          </p:cNvCxnSpPr>
          <p:nvPr/>
        </p:nvCxnSpPr>
        <p:spPr>
          <a:xfrm>
            <a:off x="3294955" y="3130491"/>
            <a:ext cx="101034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53249" y="2352644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Header</a:t>
            </a:r>
            <a:endParaRPr lang="en-US" sz="900" dirty="0"/>
          </a:p>
        </p:txBody>
      </p:sp>
      <p:sp>
        <p:nvSpPr>
          <p:cNvPr id="20" name="Flowchart: Summing Junction 19"/>
          <p:cNvSpPr/>
          <p:nvPr/>
        </p:nvSpPr>
        <p:spPr>
          <a:xfrm>
            <a:off x="3539487" y="3054350"/>
            <a:ext cx="156633" cy="137756"/>
          </a:xfrm>
          <a:prstGeom prst="flowChartSummingJunct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6972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31" idx="6"/>
          </p:cNvCxnSpPr>
          <p:nvPr/>
        </p:nvCxnSpPr>
        <p:spPr>
          <a:xfrm>
            <a:off x="2361218" y="2757844"/>
            <a:ext cx="883632" cy="2901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0" idx="6"/>
          </p:cNvCxnSpPr>
          <p:nvPr/>
        </p:nvCxnSpPr>
        <p:spPr>
          <a:xfrm flipV="1">
            <a:off x="2361218" y="3238500"/>
            <a:ext cx="883632" cy="381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5501" y="2637479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Well A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615501" y="3528483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Well B</a:t>
            </a:r>
            <a:endParaRPr lang="en-US" sz="9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2132618" y="2643544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0" name="Flowchart: Connector 39"/>
          <p:cNvSpPr/>
          <p:nvPr/>
        </p:nvSpPr>
        <p:spPr>
          <a:xfrm>
            <a:off x="2132618" y="3505200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4305300" y="2984728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Pipeline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49236" y="2720944"/>
            <a:ext cx="45719" cy="8190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0" name="Straight Arrow Connector 49"/>
          <p:cNvCxnSpPr>
            <a:stCxn id="33" idx="3"/>
          </p:cNvCxnSpPr>
          <p:nvPr/>
        </p:nvCxnSpPr>
        <p:spPr>
          <a:xfrm>
            <a:off x="3294955" y="3130491"/>
            <a:ext cx="101034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20982" y="2437311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Header</a:t>
            </a:r>
            <a:endParaRPr lang="en-US" sz="900" dirty="0"/>
          </a:p>
        </p:txBody>
      </p:sp>
      <p:sp>
        <p:nvSpPr>
          <p:cNvPr id="20" name="Flowchart: Summing Junction 19"/>
          <p:cNvSpPr/>
          <p:nvPr/>
        </p:nvSpPr>
        <p:spPr>
          <a:xfrm>
            <a:off x="3539487" y="3054350"/>
            <a:ext cx="156633" cy="137756"/>
          </a:xfrm>
          <a:prstGeom prst="flowChartSummingJunct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13339"/>
              </p:ext>
            </p:extLst>
          </p:nvPr>
        </p:nvGraphicFramePr>
        <p:xfrm>
          <a:off x="2800628" y="3857542"/>
          <a:ext cx="221163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38"/>
                <a:gridCol w="1854200"/>
              </a:tblGrid>
              <a:tr h="2199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Well</a:t>
                      </a:r>
                      <a:r>
                        <a:rPr lang="en-US" sz="900" baseline="0" dirty="0" smtClean="0"/>
                        <a:t> A </a:t>
                      </a:r>
                      <a:r>
                        <a:rPr lang="en-US" sz="900" dirty="0" smtClean="0"/>
                        <a:t>flow line pressure</a:t>
                      </a:r>
                      <a:endParaRPr lang="en-US" sz="900" dirty="0"/>
                    </a:p>
                  </a:txBody>
                  <a:tcPr/>
                </a:tc>
              </a:tr>
              <a:tr h="188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Well</a:t>
                      </a:r>
                      <a:r>
                        <a:rPr lang="en-US" sz="900" baseline="0" dirty="0" smtClean="0"/>
                        <a:t> B </a:t>
                      </a:r>
                      <a:r>
                        <a:rPr lang="en-US" sz="900" dirty="0" smtClean="0"/>
                        <a:t>flow line pressure</a:t>
                      </a:r>
                      <a:endParaRPr lang="en-US" sz="900" dirty="0"/>
                    </a:p>
                  </a:txBody>
                  <a:tcPr/>
                </a:tc>
              </a:tr>
              <a:tr h="188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oil production rate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AutoShape 283"/>
          <p:cNvSpPr>
            <a:spLocks noChangeArrowheads="1"/>
          </p:cNvSpPr>
          <p:nvPr/>
        </p:nvSpPr>
        <p:spPr bwMode="auto">
          <a:xfrm>
            <a:off x="2582908" y="2556618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AutoShape 283"/>
          <p:cNvSpPr>
            <a:spLocks noChangeArrowheads="1"/>
          </p:cNvSpPr>
          <p:nvPr/>
        </p:nvSpPr>
        <p:spPr bwMode="auto">
          <a:xfrm>
            <a:off x="2615078" y="3450517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AutoShape 283"/>
          <p:cNvSpPr>
            <a:spLocks noChangeArrowheads="1"/>
          </p:cNvSpPr>
          <p:nvPr/>
        </p:nvSpPr>
        <p:spPr bwMode="auto">
          <a:xfrm>
            <a:off x="3542132" y="3278823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AutoShape 283"/>
          <p:cNvSpPr>
            <a:spLocks noChangeArrowheads="1"/>
          </p:cNvSpPr>
          <p:nvPr/>
        </p:nvSpPr>
        <p:spPr bwMode="auto">
          <a:xfrm>
            <a:off x="1533123" y="3972609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AutoShape 283"/>
          <p:cNvSpPr>
            <a:spLocks noChangeArrowheads="1"/>
          </p:cNvSpPr>
          <p:nvPr/>
        </p:nvSpPr>
        <p:spPr bwMode="auto">
          <a:xfrm>
            <a:off x="1533123" y="4188053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8899" y="3937912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flow measurement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8899" y="4153356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facility parameter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3445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>
            <a:stCxn id="31" idx="6"/>
          </p:cNvCxnSpPr>
          <p:nvPr/>
        </p:nvCxnSpPr>
        <p:spPr>
          <a:xfrm>
            <a:off x="2361218" y="2757844"/>
            <a:ext cx="883632" cy="2901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0" idx="6"/>
          </p:cNvCxnSpPr>
          <p:nvPr/>
        </p:nvCxnSpPr>
        <p:spPr>
          <a:xfrm flipV="1">
            <a:off x="2361218" y="3238500"/>
            <a:ext cx="883632" cy="3810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25002" y="2612078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Well A</a:t>
            </a:r>
            <a:endParaRPr 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442156" y="3477683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Well B</a:t>
            </a:r>
            <a:endParaRPr lang="en-US" sz="9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2132618" y="2643544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0" name="Flowchart: Connector 39"/>
          <p:cNvSpPr/>
          <p:nvPr/>
        </p:nvSpPr>
        <p:spPr>
          <a:xfrm>
            <a:off x="2132618" y="3505200"/>
            <a:ext cx="228600" cy="228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7" name="TextBox 46"/>
          <p:cNvSpPr txBox="1"/>
          <p:nvPr/>
        </p:nvSpPr>
        <p:spPr>
          <a:xfrm>
            <a:off x="4305300" y="2984728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Pipeline</a:t>
            </a:r>
            <a:endParaRPr lang="en-US" sz="900" dirty="0"/>
          </a:p>
        </p:txBody>
      </p:sp>
      <p:sp>
        <p:nvSpPr>
          <p:cNvPr id="33" name="Rounded Rectangle 32"/>
          <p:cNvSpPr/>
          <p:nvPr/>
        </p:nvSpPr>
        <p:spPr>
          <a:xfrm>
            <a:off x="3249236" y="2720944"/>
            <a:ext cx="45719" cy="8190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50" name="Straight Arrow Connector 49"/>
          <p:cNvCxnSpPr>
            <a:stCxn id="33" idx="3"/>
          </p:cNvCxnSpPr>
          <p:nvPr/>
        </p:nvCxnSpPr>
        <p:spPr>
          <a:xfrm>
            <a:off x="3294955" y="3130491"/>
            <a:ext cx="101034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995582" y="2352644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Header</a:t>
            </a:r>
            <a:endParaRPr lang="en-US" sz="900" dirty="0"/>
          </a:p>
        </p:txBody>
      </p:sp>
      <p:sp>
        <p:nvSpPr>
          <p:cNvPr id="20" name="Flowchart: Summing Junction 19"/>
          <p:cNvSpPr/>
          <p:nvPr/>
        </p:nvSpPr>
        <p:spPr>
          <a:xfrm>
            <a:off x="3539487" y="3054350"/>
            <a:ext cx="156633" cy="137756"/>
          </a:xfrm>
          <a:prstGeom prst="flowChartSummingJunction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0" name="AutoShape 283"/>
          <p:cNvSpPr>
            <a:spLocks noChangeArrowheads="1"/>
          </p:cNvSpPr>
          <p:nvPr/>
        </p:nvSpPr>
        <p:spPr bwMode="auto">
          <a:xfrm>
            <a:off x="2582908" y="2556618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" name="AutoShape 283"/>
          <p:cNvSpPr>
            <a:spLocks noChangeArrowheads="1"/>
          </p:cNvSpPr>
          <p:nvPr/>
        </p:nvSpPr>
        <p:spPr bwMode="auto">
          <a:xfrm>
            <a:off x="2615078" y="3450517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AutoShape 283"/>
          <p:cNvSpPr>
            <a:spLocks noChangeArrowheads="1"/>
          </p:cNvSpPr>
          <p:nvPr/>
        </p:nvSpPr>
        <p:spPr bwMode="auto">
          <a:xfrm>
            <a:off x="3793592" y="3195003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53525" y="2491144"/>
            <a:ext cx="586787" cy="533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8" name="Rectangle 17"/>
          <p:cNvSpPr/>
          <p:nvPr/>
        </p:nvSpPr>
        <p:spPr>
          <a:xfrm>
            <a:off x="1955800" y="3329867"/>
            <a:ext cx="586787" cy="5334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9" name="Rectangle 18"/>
          <p:cNvSpPr/>
          <p:nvPr/>
        </p:nvSpPr>
        <p:spPr>
          <a:xfrm>
            <a:off x="3044018" y="2643545"/>
            <a:ext cx="705022" cy="9811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25896"/>
              </p:ext>
            </p:extLst>
          </p:nvPr>
        </p:nvGraphicFramePr>
        <p:xfrm>
          <a:off x="2800628" y="3857542"/>
          <a:ext cx="221163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38"/>
                <a:gridCol w="1854200"/>
              </a:tblGrid>
              <a:tr h="2199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Well</a:t>
                      </a:r>
                      <a:r>
                        <a:rPr lang="en-US" sz="900" baseline="0" dirty="0" smtClean="0"/>
                        <a:t> A </a:t>
                      </a:r>
                      <a:r>
                        <a:rPr lang="en-US" sz="900" dirty="0" smtClean="0"/>
                        <a:t>flow line pressure</a:t>
                      </a:r>
                      <a:endParaRPr lang="en-US" sz="900" dirty="0"/>
                    </a:p>
                  </a:txBody>
                  <a:tcPr/>
                </a:tc>
              </a:tr>
              <a:tr h="188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Well</a:t>
                      </a:r>
                      <a:r>
                        <a:rPr lang="en-US" sz="900" baseline="0" dirty="0" smtClean="0"/>
                        <a:t> B </a:t>
                      </a:r>
                      <a:r>
                        <a:rPr lang="en-US" sz="900" dirty="0" smtClean="0"/>
                        <a:t>flow line pressure</a:t>
                      </a:r>
                      <a:endParaRPr lang="en-US" sz="900" dirty="0"/>
                    </a:p>
                  </a:txBody>
                  <a:tcPr/>
                </a:tc>
              </a:tr>
              <a:tr h="188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oil production rate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AutoShape 283"/>
          <p:cNvSpPr>
            <a:spLocks noChangeArrowheads="1"/>
          </p:cNvSpPr>
          <p:nvPr/>
        </p:nvSpPr>
        <p:spPr bwMode="auto">
          <a:xfrm>
            <a:off x="1533123" y="3972609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AutoShape 283"/>
          <p:cNvSpPr>
            <a:spLocks noChangeArrowheads="1"/>
          </p:cNvSpPr>
          <p:nvPr/>
        </p:nvSpPr>
        <p:spPr bwMode="auto">
          <a:xfrm>
            <a:off x="1533123" y="4188053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58899" y="3937912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flow measurement</a:t>
            </a:r>
            <a:endParaRPr 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1758899" y="4153356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facility parameter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6497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22"/>
          <p:cNvCxnSpPr>
            <a:stCxn id="20" idx="3"/>
            <a:endCxn id="30" idx="1"/>
          </p:cNvCxnSpPr>
          <p:nvPr/>
        </p:nvCxnSpPr>
        <p:spPr>
          <a:xfrm>
            <a:off x="2615435" y="1649941"/>
            <a:ext cx="845623" cy="2436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stCxn id="21" idx="3"/>
          </p:cNvCxnSpPr>
          <p:nvPr/>
        </p:nvCxnSpPr>
        <p:spPr>
          <a:xfrm flipV="1">
            <a:off x="2650066" y="2379133"/>
            <a:ext cx="795867" cy="20803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2" idx="3"/>
          </p:cNvCxnSpPr>
          <p:nvPr/>
        </p:nvCxnSpPr>
        <p:spPr>
          <a:xfrm>
            <a:off x="4095128" y="2163460"/>
            <a:ext cx="385908" cy="1096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28648" y="1383241"/>
            <a:ext cx="586787" cy="5334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063279" y="2320468"/>
            <a:ext cx="586787" cy="5334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56517" y="1338962"/>
            <a:ext cx="638175" cy="1649744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42941" y="1586783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86333" y="2537166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461058" y="183654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64233" y="231279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36038" y="210642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8697"/>
              </p:ext>
            </p:extLst>
          </p:nvPr>
        </p:nvGraphicFramePr>
        <p:xfrm>
          <a:off x="3113894" y="3408814"/>
          <a:ext cx="2211638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438"/>
                <a:gridCol w="1854200"/>
              </a:tblGrid>
              <a:tr h="21998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Well</a:t>
                      </a:r>
                      <a:r>
                        <a:rPr lang="en-US" sz="900" baseline="0" dirty="0" smtClean="0"/>
                        <a:t> A </a:t>
                      </a:r>
                      <a:r>
                        <a:rPr lang="en-US" sz="900" dirty="0" smtClean="0"/>
                        <a:t>flow line pressure</a:t>
                      </a:r>
                      <a:endParaRPr lang="en-US" sz="900" dirty="0"/>
                    </a:p>
                  </a:txBody>
                  <a:tcPr/>
                </a:tc>
              </a:tr>
              <a:tr h="188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Well</a:t>
                      </a:r>
                      <a:r>
                        <a:rPr lang="en-US" sz="900" baseline="0" dirty="0" smtClean="0"/>
                        <a:t> B </a:t>
                      </a:r>
                      <a:r>
                        <a:rPr lang="en-US" sz="900" dirty="0" smtClean="0"/>
                        <a:t>flow line pressure </a:t>
                      </a:r>
                      <a:endParaRPr lang="en-US" sz="900" dirty="0"/>
                    </a:p>
                  </a:txBody>
                  <a:tcPr/>
                </a:tc>
              </a:tr>
              <a:tr h="188063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total oil production rate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AutoShape 283"/>
          <p:cNvSpPr>
            <a:spLocks noChangeArrowheads="1"/>
          </p:cNvSpPr>
          <p:nvPr/>
        </p:nvSpPr>
        <p:spPr bwMode="auto">
          <a:xfrm>
            <a:off x="1846389" y="3523881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AutoShape 283"/>
          <p:cNvSpPr>
            <a:spLocks noChangeArrowheads="1"/>
          </p:cNvSpPr>
          <p:nvPr/>
        </p:nvSpPr>
        <p:spPr bwMode="auto">
          <a:xfrm>
            <a:off x="1846389" y="3739325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72165" y="3489184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flow measurement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072165" y="3704628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facility parameter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2072165" y="3930053"/>
            <a:ext cx="385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port</a:t>
            </a:r>
            <a:endParaRPr lang="en-US" sz="900" dirty="0"/>
          </a:p>
        </p:txBody>
      </p:sp>
      <p:sp>
        <p:nvSpPr>
          <p:cNvPr id="39" name="Rectangle 38"/>
          <p:cNvSpPr/>
          <p:nvPr/>
        </p:nvSpPr>
        <p:spPr>
          <a:xfrm>
            <a:off x="1839883" y="398073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2" name="AutoShape 283"/>
          <p:cNvSpPr>
            <a:spLocks noChangeArrowheads="1"/>
          </p:cNvSpPr>
          <p:nvPr/>
        </p:nvSpPr>
        <p:spPr bwMode="auto">
          <a:xfrm>
            <a:off x="2692975" y="1455951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AutoShape 283"/>
          <p:cNvSpPr>
            <a:spLocks noChangeArrowheads="1"/>
          </p:cNvSpPr>
          <p:nvPr/>
        </p:nvSpPr>
        <p:spPr bwMode="auto">
          <a:xfrm>
            <a:off x="2725145" y="234985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7" name="AutoShape 283"/>
          <p:cNvSpPr>
            <a:spLocks noChangeArrowheads="1"/>
          </p:cNvSpPr>
          <p:nvPr/>
        </p:nvSpPr>
        <p:spPr bwMode="auto">
          <a:xfrm>
            <a:off x="4181366" y="1968341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9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6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38138"/>
            <a:ext cx="5276850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25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5250"/>
            <a:ext cx="5638800" cy="6456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11432" y="2407407"/>
            <a:ext cx="1903217" cy="17069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2406" y="3019425"/>
            <a:ext cx="2331843" cy="161925"/>
          </a:xfrm>
          <a:prstGeom prst="rect">
            <a:avLst/>
          </a:prstGeom>
          <a:solidFill>
            <a:schemeClr val="accent3"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36491" y="2392065"/>
            <a:ext cx="1043876" cy="261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Unit Reference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3636491" y="3014365"/>
            <a:ext cx="1043876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Port Reference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1449581" y="4095750"/>
            <a:ext cx="2750944" cy="619125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08016" y="4671714"/>
            <a:ext cx="165940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Flow rate and pressure at a specified time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1449581" y="5153025"/>
            <a:ext cx="2750944" cy="619125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3410</TotalTime>
  <Words>114</Words>
  <Application>Microsoft Office PowerPoint</Application>
  <PresentationFormat>On-screen Show (4:3)</PresentationFormat>
  <Paragraphs>60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 Hollier</cp:lastModifiedBy>
  <cp:revision>109</cp:revision>
  <cp:lastPrinted>2012-02-03T20:14:42Z</cp:lastPrinted>
  <dcterms:created xsi:type="dcterms:W3CDTF">2011-02-19T00:04:24Z</dcterms:created>
  <dcterms:modified xsi:type="dcterms:W3CDTF">2012-03-16T21:00:27Z</dcterms:modified>
</cp:coreProperties>
</file>