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8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63623"/>
            <a:ext cx="4953000" cy="30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76275" y="1920948"/>
            <a:ext cx="3114675" cy="10858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1" y="3133927"/>
            <a:ext cx="6456363" cy="331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5175" y="1221188"/>
            <a:ext cx="1354858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Flow Model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661190" y="3422050"/>
            <a:ext cx="3108652" cy="18097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0916" y="4605040"/>
            <a:ext cx="1122423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902816" y="4631725"/>
            <a:ext cx="2828925" cy="11906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4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72</cp:revision>
  <dcterms:created xsi:type="dcterms:W3CDTF">2006-08-16T00:00:00Z</dcterms:created>
  <dcterms:modified xsi:type="dcterms:W3CDTF">2012-03-06T17:55:11Z</dcterms:modified>
</cp:coreProperties>
</file>