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7"/>
  </p:notesMasterIdLst>
  <p:handoutMasterIdLst>
    <p:handoutMasterId r:id="rId18"/>
  </p:handoutMasterIdLst>
  <p:sldIdLst>
    <p:sldId id="348" r:id="rId2"/>
    <p:sldId id="354" r:id="rId3"/>
    <p:sldId id="317" r:id="rId4"/>
    <p:sldId id="349" r:id="rId5"/>
    <p:sldId id="350" r:id="rId6"/>
    <p:sldId id="358" r:id="rId7"/>
    <p:sldId id="351" r:id="rId8"/>
    <p:sldId id="362" r:id="rId9"/>
    <p:sldId id="359" r:id="rId10"/>
    <p:sldId id="360" r:id="rId11"/>
    <p:sldId id="361" r:id="rId12"/>
    <p:sldId id="357" r:id="rId13"/>
    <p:sldId id="355" r:id="rId14"/>
    <p:sldId id="356" r:id="rId15"/>
    <p:sldId id="258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7" autoAdjust="0"/>
  </p:normalViewPr>
  <p:slideViewPr>
    <p:cSldViewPr snapToObjects="1" showGuides="1">
      <p:cViewPr varScale="1">
        <p:scale>
          <a:sx n="115" d="100"/>
          <a:sy n="115" d="100"/>
        </p:scale>
        <p:origin x="858" y="84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2018-08-29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2018-08-29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2018-08-29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2018-08-29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2018-08-29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A5E1CB4-6977-43BF-ACA9-CC28B9D6A559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IFXSHAPE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endParaRPr lang="en-GB" dirty="0"/>
          </a:p>
        </p:txBody>
      </p:sp>
      <p:sp>
        <p:nvSpPr>
          <p:cNvPr id="1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47E585F-472A-4AE3-9C92-4FF60FF4052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51EE848-3EFA-4C42-B981-C6310056E4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BC143A1-8068-42C3-89EB-EF5C6373A7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3F01A9D-A3C8-46EC-A62D-DF5DC4906E6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290809A-F17B-4BBA-8630-ED6DEB90ED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447DDB8-F2E1-46AB-BAC3-001CF358964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480FC46-F058-4240-80EA-C056F874181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E16DA27-9E34-4C26-A5FC-33C8AE9C4B8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6A4CFF5-BB8A-42B0-B368-7E6EB662682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446CE7D-BCFF-4420-A658-7839ABD6F35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1A179C9-03B6-42E8-88D2-211584804170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EC5B568-4559-4E36-B153-85B65D4E0A6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69A7943-2882-41C6-A20E-DB09648EF6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09B4C73-852F-4B19-B8B1-88CC3983357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89453C6-486A-4B1F-9BDF-CA81BAE583E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9" r:id="rId2"/>
    <p:sldLayoutId id="2147483730" r:id="rId3"/>
    <p:sldLayoutId id="2147483741" r:id="rId4"/>
    <p:sldLayoutId id="2147483731" r:id="rId5"/>
    <p:sldLayoutId id="2147483742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ineon/TLV493D-A1B6-3DMagnetic-Sensor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ineon.com/cms/en/product/evaluation-boards/kit_led_xmc1202_as_01/#!too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hyperlink" Target="https://www.arduino.cc/en/Main/Software?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Infineon/XMC-for-Arduino/blob/master/README.m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ineon/XMC-for-Arduin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-1476672" y="2421048"/>
            <a:ext cx="10729192" cy="1440000"/>
          </a:xfrm>
        </p:spPr>
        <p:txBody>
          <a:bodyPr/>
          <a:lstStyle/>
          <a:p>
            <a:pPr algn="ctr"/>
            <a:r>
              <a:rPr lang="de-DE" sz="6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RGB </a:t>
            </a:r>
            <a:r>
              <a:rPr lang="de-DE" sz="6600" dirty="0">
                <a:solidFill>
                  <a:schemeClr val="bg1"/>
                </a:solidFill>
                <a:latin typeface="Consolas" panose="020B0609020204030204" pitchFamily="49" charset="0"/>
              </a:rPr>
              <a:t>LED </a:t>
            </a:r>
            <a:r>
              <a:rPr lang="de-DE" sz="6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de-DE" sz="6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de-DE" sz="6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Lighting Shield</a:t>
            </a:r>
            <a:br>
              <a:rPr lang="de-DE" sz="66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de-DE" sz="6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 ARDUINO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88720"/>
            <a:ext cx="7524328" cy="720000"/>
          </a:xfrm>
        </p:spPr>
        <p:txBody>
          <a:bodyPr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EXAMPLE: with Gesture sensor</a:t>
            </a:r>
            <a:endParaRPr lang="de-DE" sz="3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058496" y="2708920"/>
            <a:ext cx="5697455" cy="1872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NOTE: DOWN+UP+DOWN = LEDoff() LEFT+RIGHT+LEFT = crazyFUN()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31" name="Rectangle 30"/>
          <p:cNvSpPr/>
          <p:nvPr/>
        </p:nvSpPr>
        <p:spPr bwMode="auto">
          <a:xfrm>
            <a:off x="1667323" y="1988840"/>
            <a:ext cx="28803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979"/>
            <a:ext cx="2915816" cy="5617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73524"/>
            <a:ext cx="4595907" cy="2470013"/>
          </a:xfrm>
          <a:prstGeom prst="rect">
            <a:avLst/>
          </a:prstGeom>
        </p:spPr>
      </p:pic>
      <p:sp>
        <p:nvSpPr>
          <p:cNvPr id="17" name="Content Placeholder 4"/>
          <p:cNvSpPr txBox="1">
            <a:spLocks/>
          </p:cNvSpPr>
          <p:nvPr/>
        </p:nvSpPr>
        <p:spPr>
          <a:xfrm>
            <a:off x="3058497" y="1412260"/>
            <a:ext cx="5697455" cy="187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 this example, you need an analog LED strip and a gesture sensor APDS-9960.</a:t>
            </a: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1565134" y="3140968"/>
            <a:ext cx="2197030" cy="13968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414442" y="2879909"/>
            <a:ext cx="2347722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88720"/>
            <a:ext cx="7524328" cy="720000"/>
          </a:xfrm>
        </p:spPr>
        <p:txBody>
          <a:bodyPr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EXAMPLE: with Magnetic sensor</a:t>
            </a:r>
            <a:endParaRPr lang="de-DE" sz="3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4067944" cy="5642415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3058497" y="2060848"/>
            <a:ext cx="5833983" cy="187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 this example, you need an analog LED strip and an Infineon Magnetic Sensor 2D.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3058496" y="4004717"/>
            <a:ext cx="5833983" cy="187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 algn="l" rtl="0" eaLnBrk="1" fontAlgn="base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  <a:defRPr sz="20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76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864000" indent="-288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Char char="–"/>
              <a:defRPr sz="1800" baseline="0">
                <a:solidFill>
                  <a:schemeClr val="tx1"/>
                </a:solidFill>
                <a:latin typeface="Verdana" pitchFamily="34" charset="0"/>
              </a:defRPr>
            </a:lvl3pPr>
            <a:lvl4pPr marL="1080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  <a:defRPr sz="1400" baseline="0">
                <a:solidFill>
                  <a:schemeClr val="tx1"/>
                </a:solidFill>
                <a:latin typeface="Verdana" pitchFamily="34" charset="0"/>
              </a:defRPr>
            </a:lvl5pPr>
            <a:lvl6pPr marL="1296000" indent="-216000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Verdana" pitchFamily="34" charset="0"/>
              </a:defRPr>
            </a:lvl6pPr>
            <a:lvl7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You can find more information about this sensor for Arduino IDE in: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153455" y="5877272"/>
            <a:ext cx="14266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Github/Infineon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68" y="4585037"/>
            <a:ext cx="1298848" cy="12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0FC46-F058-4240-80EA-C056F874181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193509"/>
            <a:ext cx="752432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sz="4400" kern="0" dirty="0" smtClean="0">
                <a:solidFill>
                  <a:schemeClr val="accent3">
                    <a:lumMod val="75000"/>
                  </a:schemeClr>
                </a:solidFill>
              </a:rPr>
              <a:t>Source Code</a:t>
            </a:r>
            <a:endParaRPr lang="de-DE" sz="4400" kern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824" y="1720840"/>
            <a:ext cx="871366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3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It does not work? </a:t>
            </a:r>
            <a:r>
              <a:rPr lang="de-DE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RGB LED Lighting Shield may not have the Source Code loaded. </a:t>
            </a:r>
            <a:endParaRPr lang="de-DE" sz="2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endParaRPr lang="de-DE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r>
              <a:rPr lang="de-DE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To 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solve it you have to download the Source-Code and upload it to the board with DAVE. </a:t>
            </a:r>
            <a:endParaRPr lang="de-DE" sz="2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Infineon Products: RGB LED Lighting Shield with XMC1202</a:t>
            </a:r>
            <a:endParaRPr lang="de-DE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r>
              <a:rPr lang="de-DE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This </a:t>
            </a:r>
            <a:r>
              <a:rPr lang="de-DE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is the only step in which DAVE is used and it is not even a mandatory step</a:t>
            </a:r>
            <a:r>
              <a:rPr lang="de-DE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pPr algn="just"/>
            <a:endParaRPr lang="de-DE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r>
              <a:rPr lang="de-DE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NOTE: The board has this code by default, so this souldn‘t happen.</a:t>
            </a:r>
            <a:endParaRPr lang="de-DE" sz="1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720"/>
            <a:ext cx="7524328" cy="720000"/>
          </a:xfrm>
        </p:spPr>
        <p:txBody>
          <a:bodyPr/>
          <a:lstStyle/>
          <a:p>
            <a:pPr algn="ctr"/>
            <a:r>
              <a:rPr lang="de-DE" sz="4400" dirty="0" smtClean="0">
                <a:solidFill>
                  <a:schemeClr val="accent3">
                    <a:lumMod val="75000"/>
                  </a:schemeClr>
                </a:solidFill>
              </a:rPr>
              <a:t>Source Code</a:t>
            </a:r>
            <a:endParaRPr lang="de-DE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0FC46-F058-4240-80EA-C056F874181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2987824" y="2770366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94" y="1636538"/>
            <a:ext cx="6732240" cy="3786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9" y="5421033"/>
            <a:ext cx="4860036" cy="754778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5400000">
            <a:off x="935596" y="3497324"/>
            <a:ext cx="1944216" cy="1872208"/>
          </a:xfrm>
          <a:prstGeom prst="bentConnector3">
            <a:avLst>
              <a:gd name="adj1" fmla="val -275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60518" y="1116390"/>
            <a:ext cx="80430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 download Source</a:t>
            </a:r>
            <a:r>
              <a:rPr kumimoji="0" lang="de-DE" altLang="de-DE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Code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58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720"/>
            <a:ext cx="7475280" cy="720000"/>
          </a:xfrm>
        </p:spPr>
        <p:txBody>
          <a:bodyPr/>
          <a:lstStyle/>
          <a:p>
            <a:pPr algn="ctr"/>
            <a:r>
              <a:rPr lang="de-DE" sz="4400" dirty="0" smtClean="0">
                <a:solidFill>
                  <a:schemeClr val="accent3">
                    <a:lumMod val="75000"/>
                  </a:schemeClr>
                </a:solidFill>
              </a:rPr>
              <a:t>Source Code</a:t>
            </a:r>
            <a:endParaRPr lang="de-DE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0FC46-F058-4240-80EA-C056F874181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2987824" y="2770366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1097440"/>
            <a:ext cx="9144000" cy="51435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1206154" y="4646368"/>
            <a:ext cx="2592288" cy="432048"/>
          </a:xfrm>
          <a:prstGeom prst="ellipse">
            <a:avLst/>
          </a:prstGeom>
          <a:solidFill>
            <a:schemeClr val="accent3">
              <a:lumMod val="75000"/>
              <a:alpha val="2000"/>
            </a:schemeClr>
          </a:solidFill>
          <a:ln w="25400" cmpd="sng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16832"/>
            <a:ext cx="2147930" cy="3728710"/>
          </a:xfrm>
          <a:prstGeom prst="rect">
            <a:avLst/>
          </a:prstGeom>
        </p:spPr>
      </p:pic>
      <p:cxnSp>
        <p:nvCxnSpPr>
          <p:cNvPr id="15" name="Elbow Connector 14"/>
          <p:cNvCxnSpPr>
            <a:stCxn id="12" idx="6"/>
          </p:cNvCxnSpPr>
          <p:nvPr/>
        </p:nvCxnSpPr>
        <p:spPr>
          <a:xfrm flipV="1">
            <a:off x="3798442" y="2060848"/>
            <a:ext cx="2808312" cy="28015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720"/>
            <a:ext cx="7475280" cy="720000"/>
          </a:xfrm>
        </p:spPr>
        <p:txBody>
          <a:bodyPr/>
          <a:lstStyle/>
          <a:p>
            <a:pPr algn="ctr"/>
            <a:r>
              <a:rPr lang="de-DE" sz="4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RGB LED Lighting Shield</a:t>
            </a:r>
            <a:endParaRPr lang="de-DE" sz="4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0FC46-F058-4240-80EA-C056F874181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56" y="1820229"/>
            <a:ext cx="4455272" cy="393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251520" y="991941"/>
            <a:ext cx="3878414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FEATURES: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XMC1202 Microcontroller with 16K Flash.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- 3 independent output channels.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Up to 48V DC input.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Up to 700 mA output on each channel.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Connectivity: I²C, isolated DMX512 (n.m.).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Compatible with Arduino Uno R3 and XMC1100 BootKit.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endParaRPr lang="de-DE" sz="1800" kern="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CURRENT CONTROL </a:t>
            </a:r>
            <a:r>
              <a:rPr lang="de-DE" kern="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SCHEME:</a:t>
            </a:r>
            <a:endParaRPr lang="de-DE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Peak-current control with fixed off-time.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- Pulse density modulation.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800" kern="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116632"/>
            <a:ext cx="7223760" cy="720000"/>
          </a:xfrm>
        </p:spPr>
        <p:txBody>
          <a:bodyPr/>
          <a:lstStyle/>
          <a:p>
            <a:pPr algn="ctr"/>
            <a:r>
              <a:rPr lang="en-GB" sz="4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XMC for ARDUINO</a:t>
            </a:r>
            <a:endParaRPr lang="en-GB" sz="4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148064" y="2132856"/>
            <a:ext cx="3816423" cy="27938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NOTE: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You can use INFINEON RGB LED shield with XMC microcontroller family or with Arduino.</a:t>
            </a:r>
          </a:p>
          <a:p>
            <a:pPr marL="0" indent="0" algn="ctr">
              <a:buNone/>
            </a:pPr>
            <a:endParaRPr lang="en-GB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To be able to select XMC board you need install additional boards.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5" y="1092589"/>
            <a:ext cx="4847591" cy="5204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21" y="5157192"/>
            <a:ext cx="1760234" cy="9241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9099" y="538842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2000" kern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  <a:hlinkClick r:id="rId6"/>
              </a:rPr>
              <a:t>ArduinoIDE</a:t>
            </a:r>
            <a:endParaRPr lang="de-DE" sz="2000" kern="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50824" y="5445224"/>
            <a:ext cx="8641656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66"/>
            <a:ext cx="7524328" cy="720000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Install XMC boards in ARDUINO IDE</a:t>
            </a:r>
            <a:endParaRPr lang="de-DE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50824" y="951812"/>
            <a:ext cx="8641656" cy="5400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buNone/>
            </a:pPr>
            <a:endParaRPr lang="de-DE" alt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de-DE" altLang="de-DE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https</a:t>
            </a:r>
            <a:r>
              <a:rPr lang="de-DE" altLang="de-D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://github.com/Infineon/Assets/releases/download/current/package_infineon_index.json 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0" y="1172973"/>
            <a:ext cx="3729070" cy="3984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8" y="1172972"/>
            <a:ext cx="3738942" cy="3984219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6588224" y="3789040"/>
            <a:ext cx="2304256" cy="2033378"/>
          </a:xfrm>
          <a:prstGeom prst="bentConnector3">
            <a:avLst>
              <a:gd name="adj1" fmla="val -5191"/>
            </a:avLst>
          </a:prstGeom>
          <a:ln w="25400" cap="rnd">
            <a:solidFill>
              <a:schemeClr val="accent3">
                <a:lumMod val="75000"/>
              </a:schemeClr>
            </a:solidFill>
            <a:round/>
            <a:headEnd type="none" w="lg" len="med"/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475656" y="2564904"/>
            <a:ext cx="3383742" cy="600177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66"/>
            <a:ext cx="7524328" cy="720000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Install XMC boards in ARDUINO IDE</a:t>
            </a:r>
            <a:endParaRPr lang="de-DE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970762" y="4760867"/>
            <a:ext cx="3777253" cy="2491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1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buNone/>
            </a:pPr>
            <a:r>
              <a:rPr lang="de-DE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This is a sumary, you 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can find the </a:t>
            </a:r>
            <a:r>
              <a:rPr lang="de-DE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complete instruction 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in </a:t>
            </a:r>
            <a:r>
              <a:rPr lang="de-DE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GitHub/Infineon:</a:t>
            </a:r>
            <a:r>
              <a:rPr lang="de-DE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  <a:hlinkClick r:id="rId2"/>
              </a:rPr>
              <a:t>XMC-for-Arduino/README.md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4" y="1052736"/>
            <a:ext cx="4482207" cy="482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5" y="1916832"/>
            <a:ext cx="4619622" cy="2603680"/>
          </a:xfrm>
          <a:prstGeom prst="rect">
            <a:avLst/>
          </a:prstGeom>
        </p:spPr>
      </p:pic>
      <p:cxnSp>
        <p:nvCxnSpPr>
          <p:cNvPr id="26" name="Elbow Connector 25"/>
          <p:cNvCxnSpPr>
            <a:endCxn id="12" idx="1"/>
          </p:cNvCxnSpPr>
          <p:nvPr/>
        </p:nvCxnSpPr>
        <p:spPr>
          <a:xfrm>
            <a:off x="3275856" y="2348880"/>
            <a:ext cx="1008109" cy="869792"/>
          </a:xfrm>
          <a:prstGeom prst="bentConnector3">
            <a:avLst>
              <a:gd name="adj1" fmla="val 65639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2008" y="188720"/>
            <a:ext cx="7668344" cy="720000"/>
          </a:xfrm>
        </p:spPr>
        <p:txBody>
          <a:bodyPr/>
          <a:lstStyle/>
          <a:p>
            <a:pPr algn="ctr"/>
            <a:r>
              <a:rPr lang="de-DE" sz="3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EXAMPLES: Analog RGB LED strip</a:t>
            </a:r>
            <a:endParaRPr lang="de-DE" sz="35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 </a:t>
            </a:r>
            <a:r>
              <a:rPr lang="de-DE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these examples, </a:t>
            </a: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an analog LED strip is used. </a:t>
            </a:r>
            <a:endParaRPr lang="de-DE" sz="2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de-DE" sz="2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de-DE" sz="4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What </a:t>
            </a:r>
            <a:r>
              <a:rPr lang="de-DE" sz="4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does this mean? </a:t>
            </a: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With the </a:t>
            </a:r>
            <a:r>
              <a:rPr lang="de-DE" sz="4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analog</a:t>
            </a: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RGB LED strips you can choose the color of all LED strips, however with the </a:t>
            </a:r>
            <a:r>
              <a:rPr lang="de-DE" sz="4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digital</a:t>
            </a:r>
            <a:r>
              <a:rPr lang="de-DE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RGB LED strips you can choose the color that each of LEDs.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1043608" y="2903264"/>
            <a:ext cx="5039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3600" kern="0" dirty="0" smtClean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01" y="5165886"/>
            <a:ext cx="2831281" cy="57470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</a:rPr>
              <a:t>Examples: Dowload Library</a:t>
            </a:r>
            <a:endParaRPr lang="de-DE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BE1-B3D4-4533-89E1-797CF40FD5A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2018-07-25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870675" y="2273543"/>
            <a:ext cx="5995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Github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3" y="980728"/>
            <a:ext cx="1298848" cy="1298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76" y="1340768"/>
            <a:ext cx="4932040" cy="3162698"/>
          </a:xfrm>
          <a:prstGeom prst="rect">
            <a:avLst/>
          </a:prstGeom>
        </p:spPr>
      </p:pic>
      <p:cxnSp>
        <p:nvCxnSpPr>
          <p:cNvPr id="21" name="Elbow Connector 20"/>
          <p:cNvCxnSpPr/>
          <p:nvPr/>
        </p:nvCxnSpPr>
        <p:spPr>
          <a:xfrm flipV="1">
            <a:off x="1819861" y="1412776"/>
            <a:ext cx="1383987" cy="10081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5" y="4541498"/>
            <a:ext cx="4841323" cy="1551798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rot="10800000" flipV="1">
            <a:off x="1270030" y="3029330"/>
            <a:ext cx="2113447" cy="1436068"/>
          </a:xfrm>
          <a:prstGeom prst="bentConnector3">
            <a:avLst>
              <a:gd name="adj1" fmla="val 99952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778204" y="5453240"/>
            <a:ext cx="5233956" cy="424031"/>
          </a:xfrm>
          <a:prstGeom prst="bentConnector3">
            <a:avLst>
              <a:gd name="adj1" fmla="val 5371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592"/>
            <a:ext cx="4283964" cy="5667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64" y="899592"/>
            <a:ext cx="5696745" cy="221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05013"/>
            <a:ext cx="5220429" cy="206721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r>
              <a:rPr lang="de-DE" sz="32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de-DE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5BE1-B3D4-4533-89E1-797CF40FD5A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2018-07-25   </a:t>
            </a:r>
            <a:r>
              <a:rPr lang="de-DE" b="1" smtClean="0"/>
              <a:t>restricted</a:t>
            </a:r>
            <a:endParaRPr lang="de-DE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77" y="4221088"/>
            <a:ext cx="417253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7" y="908720"/>
            <a:ext cx="5223199" cy="56444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E16DA27-9E34-4C26-A5FC-33C8AE9C4B8E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88720"/>
            <a:ext cx="7524328" cy="720000"/>
          </a:xfrm>
        </p:spPr>
        <p:txBody>
          <a:bodyPr/>
          <a:lstStyle/>
          <a:p>
            <a:pPr algn="ctr"/>
            <a:r>
              <a:rPr lang="de-DE" sz="36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EXAMPLE: Basic Analog RGB</a:t>
            </a:r>
            <a:endParaRPr lang="de-DE" sz="3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063367" y="2204864"/>
            <a:ext cx="2724657" cy="1872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this example, you need only an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analog LED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strip.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2018-08-29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1043608" y="2903264"/>
            <a:ext cx="5039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3600" kern="0" dirty="0" smtClean="0">
              <a:solidFill>
                <a:srgbClr val="FF0000"/>
              </a:solidFill>
              <a:latin typeface="Consolas" panose="020B0609020204030204" pitchFamily="49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16056"/>
            <a:ext cx="2867425" cy="3743847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flipV="1">
            <a:off x="2285215" y="3730959"/>
            <a:ext cx="3654937" cy="778161"/>
          </a:xfrm>
          <a:prstGeom prst="bentConnector3">
            <a:avLst>
              <a:gd name="adj1" fmla="val 27029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288235" y="2351717"/>
            <a:ext cx="3651917" cy="3202264"/>
          </a:xfrm>
          <a:prstGeom prst="bentConnector3">
            <a:avLst>
              <a:gd name="adj1" fmla="val 78908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781003" y="4235783"/>
            <a:ext cx="5232053" cy="766650"/>
          </a:xfrm>
          <a:prstGeom prst="bentConnector3">
            <a:avLst>
              <a:gd name="adj1" fmla="val 92421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1667323" y="1988840"/>
            <a:ext cx="28803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9EAD71-09AD-45FE-960B-73C2865BB125}" vid="{F9D62988-93B5-44F7-ADD7-A6721444E7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599</Words>
  <Application>Microsoft Office PowerPoint</Application>
  <PresentationFormat>On-screen Show (4:3)</PresentationFormat>
  <Paragraphs>114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Verdana</vt:lpstr>
      <vt:lpstr>IFX_Template_2015_4_3</vt:lpstr>
      <vt:lpstr>RGB LED  Lighting Shield for ARDUINO</vt:lpstr>
      <vt:lpstr>RGB LED Lighting Shield</vt:lpstr>
      <vt:lpstr>XMC for ARDUINO</vt:lpstr>
      <vt:lpstr>Install XMC boards in ARDUINO IDE</vt:lpstr>
      <vt:lpstr>Install XMC boards in ARDUINO IDE</vt:lpstr>
      <vt:lpstr>EXAMPLES: Analog RGB LED strip</vt:lpstr>
      <vt:lpstr>Examples: Dowload Library</vt:lpstr>
      <vt:lpstr>Examples:</vt:lpstr>
      <vt:lpstr>EXAMPLE: Basic Analog RGB</vt:lpstr>
      <vt:lpstr>EXAMPLE: with Gesture sensor</vt:lpstr>
      <vt:lpstr>EXAMPLE: with Magnetic sensor</vt:lpstr>
      <vt:lpstr>PowerPoint Presentation</vt:lpstr>
      <vt:lpstr>Source Code</vt:lpstr>
      <vt:lpstr>Source Code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2004-03-02T21:24:15Z</cp:lastPrinted>
  <dcterms:created xsi:type="dcterms:W3CDTF">2018-08-29T05:02:15Z</dcterms:created>
  <dcterms:modified xsi:type="dcterms:W3CDTF">2018-10-04T12:36:41Z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v.02.00.01-2016-05-01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Owner">
    <vt:lpwstr/>
  </property>
  <property fmtid="{D5CDD505-2E9C-101B-9397-08002B2CF9AE}" pid="7" name="DocumentID">
    <vt:lpwstr/>
  </property>
  <property fmtid="{D5CDD505-2E9C-101B-9397-08002B2CF9AE}" pid="8" name="DocumentVersion">
    <vt:lpwstr/>
  </property>
  <property fmtid="{D5CDD505-2E9C-101B-9397-08002B2CF9AE}" pid="9" name="Proprietary">
    <vt:lpwstr/>
  </property>
</Properties>
</file>