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6248D-4FDB-4CDE-AD55-55E071909ED1}" type="doc">
      <dgm:prSet loTypeId="urn:microsoft.com/office/officeart/2005/8/layout/hProcess9" loCatId="process" qsTypeId="urn:microsoft.com/office/officeart/2005/8/quickstyle/3d3" qsCatId="3D" csTypeId="urn:microsoft.com/office/officeart/2005/8/colors/accent1_1" csCatId="accent1" phldr="1"/>
      <dgm:spPr/>
    </dgm:pt>
    <dgm:pt modelId="{D0AD2C10-F814-452F-A3A8-CA43382EE175}">
      <dgm:prSet phldrT="[Текст]"/>
      <dgm:spPr/>
      <dgm:t>
        <a:bodyPr/>
        <a:lstStyle/>
        <a:p>
          <a:r>
            <a:rPr lang="en-US" dirty="0" smtClean="0"/>
            <a:t>Task</a:t>
          </a:r>
          <a:endParaRPr lang="bg-BG" dirty="0"/>
        </a:p>
      </dgm:t>
    </dgm:pt>
    <dgm:pt modelId="{3EAD2290-389B-4C76-9526-6537C623F458}" type="parTrans" cxnId="{8446905B-8997-485E-AD44-7A901C0B6DB1}">
      <dgm:prSet/>
      <dgm:spPr/>
      <dgm:t>
        <a:bodyPr/>
        <a:lstStyle/>
        <a:p>
          <a:endParaRPr lang="bg-BG"/>
        </a:p>
      </dgm:t>
    </dgm:pt>
    <dgm:pt modelId="{A88A8C57-9A7F-4D14-AFA3-62BEB4B34931}" type="sibTrans" cxnId="{8446905B-8997-485E-AD44-7A901C0B6DB1}">
      <dgm:prSet/>
      <dgm:spPr/>
      <dgm:t>
        <a:bodyPr/>
        <a:lstStyle/>
        <a:p>
          <a:endParaRPr lang="bg-BG"/>
        </a:p>
      </dgm:t>
    </dgm:pt>
    <dgm:pt modelId="{820550EC-6C3D-497A-9AA0-8D1346E9A7D3}">
      <dgm:prSet phldrT="[Текст]"/>
      <dgm:spPr/>
      <dgm:t>
        <a:bodyPr/>
        <a:lstStyle/>
        <a:p>
          <a:r>
            <a:rPr lang="en-US" dirty="0" smtClean="0"/>
            <a:t>Organization</a:t>
          </a:r>
          <a:endParaRPr lang="bg-BG" dirty="0"/>
        </a:p>
      </dgm:t>
    </dgm:pt>
    <dgm:pt modelId="{DB51E5B0-559E-4E90-B4FE-1A93BB949983}" type="parTrans" cxnId="{76FF3889-FACC-4F6F-B16A-AA5784E1F6FF}">
      <dgm:prSet/>
      <dgm:spPr/>
      <dgm:t>
        <a:bodyPr/>
        <a:lstStyle/>
        <a:p>
          <a:endParaRPr lang="bg-BG"/>
        </a:p>
      </dgm:t>
    </dgm:pt>
    <dgm:pt modelId="{E5DADC90-B888-42D0-9465-503C5FEAADE7}" type="sibTrans" cxnId="{76FF3889-FACC-4F6F-B16A-AA5784E1F6FF}">
      <dgm:prSet/>
      <dgm:spPr/>
      <dgm:t>
        <a:bodyPr/>
        <a:lstStyle/>
        <a:p>
          <a:endParaRPr lang="bg-BG"/>
        </a:p>
      </dgm:t>
    </dgm:pt>
    <dgm:pt modelId="{10E6847B-92DC-4BB8-8353-FF01670FE6C3}">
      <dgm:prSet phldrT="[Текст]"/>
      <dgm:spPr/>
      <dgm:t>
        <a:bodyPr/>
        <a:lstStyle/>
        <a:p>
          <a:r>
            <a:rPr lang="en-US" dirty="0" smtClean="0"/>
            <a:t>Realization</a:t>
          </a:r>
          <a:endParaRPr lang="bg-BG" dirty="0"/>
        </a:p>
      </dgm:t>
    </dgm:pt>
    <dgm:pt modelId="{D41A03F7-F9D2-4752-A6E3-BAA96A7950DD}" type="parTrans" cxnId="{7D9D8798-D0D6-4D0F-B130-D36348F016B7}">
      <dgm:prSet/>
      <dgm:spPr/>
      <dgm:t>
        <a:bodyPr/>
        <a:lstStyle/>
        <a:p>
          <a:endParaRPr lang="bg-BG"/>
        </a:p>
      </dgm:t>
    </dgm:pt>
    <dgm:pt modelId="{2C309A94-F0F5-4FD5-9C91-AF986981A288}" type="sibTrans" cxnId="{7D9D8798-D0D6-4D0F-B130-D36348F016B7}">
      <dgm:prSet/>
      <dgm:spPr/>
      <dgm:t>
        <a:bodyPr/>
        <a:lstStyle/>
        <a:p>
          <a:endParaRPr lang="bg-BG"/>
        </a:p>
      </dgm:t>
    </dgm:pt>
    <dgm:pt modelId="{5EC6FC69-3F1E-4699-8306-A0AF46F6B8A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bg-BG" dirty="0"/>
        </a:p>
      </dgm:t>
    </dgm:pt>
    <dgm:pt modelId="{7DEF1280-1727-414E-8B12-668BBB4513B1}" type="parTrans" cxnId="{ECA525BC-EAF0-430D-8836-426E3A3ACF1A}">
      <dgm:prSet/>
      <dgm:spPr/>
      <dgm:t>
        <a:bodyPr/>
        <a:lstStyle/>
        <a:p>
          <a:endParaRPr lang="bg-BG"/>
        </a:p>
      </dgm:t>
    </dgm:pt>
    <dgm:pt modelId="{644BC4DB-65DD-41AF-838C-933F0F295A0E}" type="sibTrans" cxnId="{ECA525BC-EAF0-430D-8836-426E3A3ACF1A}">
      <dgm:prSet/>
      <dgm:spPr/>
      <dgm:t>
        <a:bodyPr/>
        <a:lstStyle/>
        <a:p>
          <a:endParaRPr lang="bg-BG"/>
        </a:p>
      </dgm:t>
    </dgm:pt>
    <dgm:pt modelId="{280C5B62-9630-44B8-84CA-FE2214F9AF04}">
      <dgm:prSet phldrT="[Текст]"/>
      <dgm:spPr/>
      <dgm:t>
        <a:bodyPr/>
        <a:lstStyle/>
        <a:p>
          <a:r>
            <a:rPr lang="en-US" dirty="0" smtClean="0"/>
            <a:t>Present</a:t>
          </a:r>
          <a:endParaRPr lang="bg-BG" dirty="0"/>
        </a:p>
      </dgm:t>
    </dgm:pt>
    <dgm:pt modelId="{E77DB84B-FC77-4F51-84A0-36FADFCF9F78}" type="parTrans" cxnId="{D6E35867-7665-4B1D-B96A-D78DD3F7CFD4}">
      <dgm:prSet/>
      <dgm:spPr/>
      <dgm:t>
        <a:bodyPr/>
        <a:lstStyle/>
        <a:p>
          <a:endParaRPr lang="bg-BG"/>
        </a:p>
      </dgm:t>
    </dgm:pt>
    <dgm:pt modelId="{20D6AE75-CDA9-4176-B13C-D5823D631F9B}" type="sibTrans" cxnId="{D6E35867-7665-4B1D-B96A-D78DD3F7CFD4}">
      <dgm:prSet/>
      <dgm:spPr/>
      <dgm:t>
        <a:bodyPr/>
        <a:lstStyle/>
        <a:p>
          <a:endParaRPr lang="bg-BG"/>
        </a:p>
      </dgm:t>
    </dgm:pt>
    <dgm:pt modelId="{574570E6-77BB-4C95-8636-E677B57FEEF6}" type="pres">
      <dgm:prSet presAssocID="{11E6248D-4FDB-4CDE-AD55-55E071909ED1}" presName="CompostProcess" presStyleCnt="0">
        <dgm:presLayoutVars>
          <dgm:dir/>
          <dgm:resizeHandles val="exact"/>
        </dgm:presLayoutVars>
      </dgm:prSet>
      <dgm:spPr/>
    </dgm:pt>
    <dgm:pt modelId="{42D08E00-D222-4825-9E92-64E09E734C0A}" type="pres">
      <dgm:prSet presAssocID="{11E6248D-4FDB-4CDE-AD55-55E071909ED1}" presName="arrow" presStyleLbl="bgShp" presStyleIdx="0" presStyleCnt="1" custScaleX="103647" custLinFactNeighborX="2757" custLinFactNeighborY="-412"/>
      <dgm:spPr/>
    </dgm:pt>
    <dgm:pt modelId="{91AA5AC1-267A-4B28-9D0B-41E56EFB0C6C}" type="pres">
      <dgm:prSet presAssocID="{11E6248D-4FDB-4CDE-AD55-55E071909ED1}" presName="linearProcess" presStyleCnt="0"/>
      <dgm:spPr/>
    </dgm:pt>
    <dgm:pt modelId="{6F1F08D2-F054-4576-92F3-F9B1D4256D90}" type="pres">
      <dgm:prSet presAssocID="{D0AD2C10-F814-452F-A3A8-CA43382EE17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2041055-76CD-4480-95CC-C55BFA56514D}" type="pres">
      <dgm:prSet presAssocID="{A88A8C57-9A7F-4D14-AFA3-62BEB4B34931}" presName="sibTrans" presStyleCnt="0"/>
      <dgm:spPr/>
    </dgm:pt>
    <dgm:pt modelId="{80E3BE62-BA92-43A5-BA03-42A8119ADCE8}" type="pres">
      <dgm:prSet presAssocID="{820550EC-6C3D-497A-9AA0-8D1346E9A7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9F46025-EDFB-4040-AD30-B53986D8EC14}" type="pres">
      <dgm:prSet presAssocID="{E5DADC90-B888-42D0-9465-503C5FEAADE7}" presName="sibTrans" presStyleCnt="0"/>
      <dgm:spPr/>
    </dgm:pt>
    <dgm:pt modelId="{41B5F32E-FC14-44A9-A198-33E496A59E1F}" type="pres">
      <dgm:prSet presAssocID="{10E6847B-92DC-4BB8-8353-FF01670FE6C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661A757-9D10-4DDE-A041-88EBE3779B18}" type="pres">
      <dgm:prSet presAssocID="{2C309A94-F0F5-4FD5-9C91-AF986981A288}" presName="sibTrans" presStyleCnt="0"/>
      <dgm:spPr/>
    </dgm:pt>
    <dgm:pt modelId="{53774312-F048-461B-A9AD-F44243C7BE9D}" type="pres">
      <dgm:prSet presAssocID="{5EC6FC69-3F1E-4699-8306-A0AF46F6B8A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0F2FF33-3B9F-4FFB-8593-2C86E8F98688}" type="pres">
      <dgm:prSet presAssocID="{644BC4DB-65DD-41AF-838C-933F0F295A0E}" presName="sibTrans" presStyleCnt="0"/>
      <dgm:spPr/>
    </dgm:pt>
    <dgm:pt modelId="{E58BC438-78A8-448E-9A77-3BDD014E961B}" type="pres">
      <dgm:prSet presAssocID="{280C5B62-9630-44B8-84CA-FE2214F9AF0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CA525BC-EAF0-430D-8836-426E3A3ACF1A}" srcId="{11E6248D-4FDB-4CDE-AD55-55E071909ED1}" destId="{5EC6FC69-3F1E-4699-8306-A0AF46F6B8AD}" srcOrd="3" destOrd="0" parTransId="{7DEF1280-1727-414E-8B12-668BBB4513B1}" sibTransId="{644BC4DB-65DD-41AF-838C-933F0F295A0E}"/>
    <dgm:cxn modelId="{CDB24FBB-1657-486E-A377-6CAC401E131E}" type="presOf" srcId="{10E6847B-92DC-4BB8-8353-FF01670FE6C3}" destId="{41B5F32E-FC14-44A9-A198-33E496A59E1F}" srcOrd="0" destOrd="0" presId="urn:microsoft.com/office/officeart/2005/8/layout/hProcess9"/>
    <dgm:cxn modelId="{2A17D372-76D9-4364-8F5E-70B5EBEC52FD}" type="presOf" srcId="{D0AD2C10-F814-452F-A3A8-CA43382EE175}" destId="{6F1F08D2-F054-4576-92F3-F9B1D4256D90}" srcOrd="0" destOrd="0" presId="urn:microsoft.com/office/officeart/2005/8/layout/hProcess9"/>
    <dgm:cxn modelId="{76FF3889-FACC-4F6F-B16A-AA5784E1F6FF}" srcId="{11E6248D-4FDB-4CDE-AD55-55E071909ED1}" destId="{820550EC-6C3D-497A-9AA0-8D1346E9A7D3}" srcOrd="1" destOrd="0" parTransId="{DB51E5B0-559E-4E90-B4FE-1A93BB949983}" sibTransId="{E5DADC90-B888-42D0-9465-503C5FEAADE7}"/>
    <dgm:cxn modelId="{8446905B-8997-485E-AD44-7A901C0B6DB1}" srcId="{11E6248D-4FDB-4CDE-AD55-55E071909ED1}" destId="{D0AD2C10-F814-452F-A3A8-CA43382EE175}" srcOrd="0" destOrd="0" parTransId="{3EAD2290-389B-4C76-9526-6537C623F458}" sibTransId="{A88A8C57-9A7F-4D14-AFA3-62BEB4B34931}"/>
    <dgm:cxn modelId="{BEDCC4EB-44F8-45B9-97EE-A923F256EBBC}" type="presOf" srcId="{11E6248D-4FDB-4CDE-AD55-55E071909ED1}" destId="{574570E6-77BB-4C95-8636-E677B57FEEF6}" srcOrd="0" destOrd="0" presId="urn:microsoft.com/office/officeart/2005/8/layout/hProcess9"/>
    <dgm:cxn modelId="{0995094E-9C4E-4313-8078-8459E56477F0}" type="presOf" srcId="{820550EC-6C3D-497A-9AA0-8D1346E9A7D3}" destId="{80E3BE62-BA92-43A5-BA03-42A8119ADCE8}" srcOrd="0" destOrd="0" presId="urn:microsoft.com/office/officeart/2005/8/layout/hProcess9"/>
    <dgm:cxn modelId="{7D9D8798-D0D6-4D0F-B130-D36348F016B7}" srcId="{11E6248D-4FDB-4CDE-AD55-55E071909ED1}" destId="{10E6847B-92DC-4BB8-8353-FF01670FE6C3}" srcOrd="2" destOrd="0" parTransId="{D41A03F7-F9D2-4752-A6E3-BAA96A7950DD}" sibTransId="{2C309A94-F0F5-4FD5-9C91-AF986981A288}"/>
    <dgm:cxn modelId="{D6E35867-7665-4B1D-B96A-D78DD3F7CFD4}" srcId="{11E6248D-4FDB-4CDE-AD55-55E071909ED1}" destId="{280C5B62-9630-44B8-84CA-FE2214F9AF04}" srcOrd="4" destOrd="0" parTransId="{E77DB84B-FC77-4F51-84A0-36FADFCF9F78}" sibTransId="{20D6AE75-CDA9-4176-B13C-D5823D631F9B}"/>
    <dgm:cxn modelId="{C2799ED7-E297-4F2A-ABFD-EF3A48E77D89}" type="presOf" srcId="{5EC6FC69-3F1E-4699-8306-A0AF46F6B8AD}" destId="{53774312-F048-461B-A9AD-F44243C7BE9D}" srcOrd="0" destOrd="0" presId="urn:microsoft.com/office/officeart/2005/8/layout/hProcess9"/>
    <dgm:cxn modelId="{EFE1B654-BB96-4CA0-838D-38AD34E2D627}" type="presOf" srcId="{280C5B62-9630-44B8-84CA-FE2214F9AF04}" destId="{E58BC438-78A8-448E-9A77-3BDD014E961B}" srcOrd="0" destOrd="0" presId="urn:microsoft.com/office/officeart/2005/8/layout/hProcess9"/>
    <dgm:cxn modelId="{DD322D27-67BC-4203-B742-568560115A26}" type="presParOf" srcId="{574570E6-77BB-4C95-8636-E677B57FEEF6}" destId="{42D08E00-D222-4825-9E92-64E09E734C0A}" srcOrd="0" destOrd="0" presId="urn:microsoft.com/office/officeart/2005/8/layout/hProcess9"/>
    <dgm:cxn modelId="{18229542-F114-4EDE-9DC3-9CBD7DCA9872}" type="presParOf" srcId="{574570E6-77BB-4C95-8636-E677B57FEEF6}" destId="{91AA5AC1-267A-4B28-9D0B-41E56EFB0C6C}" srcOrd="1" destOrd="0" presId="urn:microsoft.com/office/officeart/2005/8/layout/hProcess9"/>
    <dgm:cxn modelId="{4EA092EB-8435-4F69-A390-95D7F1C18807}" type="presParOf" srcId="{91AA5AC1-267A-4B28-9D0B-41E56EFB0C6C}" destId="{6F1F08D2-F054-4576-92F3-F9B1D4256D90}" srcOrd="0" destOrd="0" presId="urn:microsoft.com/office/officeart/2005/8/layout/hProcess9"/>
    <dgm:cxn modelId="{D9C00531-BC8B-4245-9011-BD0E8FDC794F}" type="presParOf" srcId="{91AA5AC1-267A-4B28-9D0B-41E56EFB0C6C}" destId="{B2041055-76CD-4480-95CC-C55BFA56514D}" srcOrd="1" destOrd="0" presId="urn:microsoft.com/office/officeart/2005/8/layout/hProcess9"/>
    <dgm:cxn modelId="{B8C1F7B6-8F0A-45B3-90F8-839C48929A5A}" type="presParOf" srcId="{91AA5AC1-267A-4B28-9D0B-41E56EFB0C6C}" destId="{80E3BE62-BA92-43A5-BA03-42A8119ADCE8}" srcOrd="2" destOrd="0" presId="urn:microsoft.com/office/officeart/2005/8/layout/hProcess9"/>
    <dgm:cxn modelId="{0F45DAEA-087C-4304-8D54-81DD70D02021}" type="presParOf" srcId="{91AA5AC1-267A-4B28-9D0B-41E56EFB0C6C}" destId="{A9F46025-EDFB-4040-AD30-B53986D8EC14}" srcOrd="3" destOrd="0" presId="urn:microsoft.com/office/officeart/2005/8/layout/hProcess9"/>
    <dgm:cxn modelId="{33A2233B-191A-4AE4-8F42-070988CA6700}" type="presParOf" srcId="{91AA5AC1-267A-4B28-9D0B-41E56EFB0C6C}" destId="{41B5F32E-FC14-44A9-A198-33E496A59E1F}" srcOrd="4" destOrd="0" presId="urn:microsoft.com/office/officeart/2005/8/layout/hProcess9"/>
    <dgm:cxn modelId="{FC64A013-99BA-463A-8A81-851F1A8B8640}" type="presParOf" srcId="{91AA5AC1-267A-4B28-9D0B-41E56EFB0C6C}" destId="{3661A757-9D10-4DDE-A041-88EBE3779B18}" srcOrd="5" destOrd="0" presId="urn:microsoft.com/office/officeart/2005/8/layout/hProcess9"/>
    <dgm:cxn modelId="{DAFE55BC-C7E5-4135-A7E7-63E8AD24129F}" type="presParOf" srcId="{91AA5AC1-267A-4B28-9D0B-41E56EFB0C6C}" destId="{53774312-F048-461B-A9AD-F44243C7BE9D}" srcOrd="6" destOrd="0" presId="urn:microsoft.com/office/officeart/2005/8/layout/hProcess9"/>
    <dgm:cxn modelId="{8B0451C9-EB0B-4C0A-9108-32F1F7E7F1E4}" type="presParOf" srcId="{91AA5AC1-267A-4B28-9D0B-41E56EFB0C6C}" destId="{20F2FF33-3B9F-4FFB-8593-2C86E8F98688}" srcOrd="7" destOrd="0" presId="urn:microsoft.com/office/officeart/2005/8/layout/hProcess9"/>
    <dgm:cxn modelId="{27E0B702-BC5D-4AD5-A213-360E9264F97B}" type="presParOf" srcId="{91AA5AC1-267A-4B28-9D0B-41E56EFB0C6C}" destId="{E58BC438-78A8-448E-9A77-3BDD014E961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8E00-D222-4825-9E92-64E09E734C0A}">
      <dsp:nvSpPr>
        <dsp:cNvPr id="0" name=""/>
        <dsp:cNvSpPr/>
      </dsp:nvSpPr>
      <dsp:spPr>
        <a:xfrm>
          <a:off x="818786" y="0"/>
          <a:ext cx="8697811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F08D2-F054-4576-92F3-F9B1D4256D90}">
      <dsp:nvSpPr>
        <dsp:cNvPr id="0" name=""/>
        <dsp:cNvSpPr/>
      </dsp:nvSpPr>
      <dsp:spPr>
        <a:xfrm>
          <a:off x="3125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Task</a:t>
          </a:r>
          <a:endParaRPr lang="bg-BG" sz="2100" kern="1200" dirty="0"/>
        </a:p>
      </dsp:txBody>
      <dsp:txXfrm>
        <a:off x="81984" y="1290439"/>
        <a:ext cx="1679622" cy="1457722"/>
      </dsp:txXfrm>
    </dsp:sp>
    <dsp:sp modelId="{80E3BE62-BA92-43A5-BA03-42A8119ADCE8}">
      <dsp:nvSpPr>
        <dsp:cNvPr id="0" name=""/>
        <dsp:cNvSpPr/>
      </dsp:nvSpPr>
      <dsp:spPr>
        <a:xfrm>
          <a:off x="2010393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</a:t>
          </a:r>
          <a:endParaRPr lang="bg-BG" sz="2100" kern="1200" dirty="0"/>
        </a:p>
      </dsp:txBody>
      <dsp:txXfrm>
        <a:off x="2089252" y="1290439"/>
        <a:ext cx="1679622" cy="1457722"/>
      </dsp:txXfrm>
    </dsp:sp>
    <dsp:sp modelId="{41B5F32E-FC14-44A9-A198-33E496A59E1F}">
      <dsp:nvSpPr>
        <dsp:cNvPr id="0" name=""/>
        <dsp:cNvSpPr/>
      </dsp:nvSpPr>
      <dsp:spPr>
        <a:xfrm>
          <a:off x="4017661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Realization</a:t>
          </a:r>
          <a:endParaRPr lang="bg-BG" sz="2100" kern="1200" dirty="0"/>
        </a:p>
      </dsp:txBody>
      <dsp:txXfrm>
        <a:off x="4096520" y="1290439"/>
        <a:ext cx="1679622" cy="1457722"/>
      </dsp:txXfrm>
    </dsp:sp>
    <dsp:sp modelId="{53774312-F048-461B-A9AD-F44243C7BE9D}">
      <dsp:nvSpPr>
        <dsp:cNvPr id="0" name=""/>
        <dsp:cNvSpPr/>
      </dsp:nvSpPr>
      <dsp:spPr>
        <a:xfrm>
          <a:off x="6024929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bg-BG" sz="2100" kern="1200" dirty="0"/>
        </a:p>
      </dsp:txBody>
      <dsp:txXfrm>
        <a:off x="6103788" y="1290439"/>
        <a:ext cx="1679622" cy="1457722"/>
      </dsp:txXfrm>
    </dsp:sp>
    <dsp:sp modelId="{E58BC438-78A8-448E-9A77-3BDD014E961B}">
      <dsp:nvSpPr>
        <dsp:cNvPr id="0" name=""/>
        <dsp:cNvSpPr/>
      </dsp:nvSpPr>
      <dsp:spPr>
        <a:xfrm>
          <a:off x="8032196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</a:t>
          </a:r>
          <a:endParaRPr lang="bg-BG" sz="2100" kern="1200" dirty="0"/>
        </a:p>
      </dsp:txBody>
      <dsp:txXfrm>
        <a:off x="8111055" y="1290439"/>
        <a:ext cx="1679622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7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EBB4395-9436-45E7-BC0C-07612884992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879569" y="1637608"/>
            <a:ext cx="6048896" cy="1181633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Am-I-GOOS</a:t>
            </a:r>
            <a:endParaRPr lang="en-US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6785" y="574409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 Kostov, Nikolay Despotov,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oan Todorov, Aleksandra Petrova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5" y="372681"/>
            <a:ext cx="3259981" cy="3259981"/>
          </a:xfrm>
          <a:prstGeom prst="rect">
            <a:avLst/>
          </a:prstGeom>
        </p:spPr>
      </p:pic>
      <p:sp>
        <p:nvSpPr>
          <p:cNvPr id="4" name="Текстово поле 3"/>
          <p:cNvSpPr txBox="1"/>
          <p:nvPr/>
        </p:nvSpPr>
        <p:spPr>
          <a:xfrm>
            <a:off x="3277985" y="439843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Game 2022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97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presentation: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37707" y="2506287"/>
            <a:ext cx="7286105" cy="3179618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game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420220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7556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team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1" name="Picture 13" descr="Avat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87" y="2009007"/>
            <a:ext cx="2206150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2009007"/>
            <a:ext cx="2206149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avatars.githubusercontent.com/u/85336802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60" y="2009007"/>
            <a:ext cx="2206149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832" y="2009007"/>
            <a:ext cx="2207968" cy="22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Текстово поле 14"/>
          <p:cNvSpPr txBox="1"/>
          <p:nvPr/>
        </p:nvSpPr>
        <p:spPr>
          <a:xfrm>
            <a:off x="484180" y="4438995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Aleksander Kostov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3398745" y="4438994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Nikolay Despotov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9231507" y="4438994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Yoan Todorov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6315126" y="4438995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Aleksandra Petrova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82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74370" y="438528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technologies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Контейнер за съдържание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66" y="2040775"/>
            <a:ext cx="1713925" cy="17751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47" y="2557761"/>
            <a:ext cx="875556" cy="851083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82" y="2447859"/>
            <a:ext cx="1132755" cy="960985"/>
          </a:xfrm>
          <a:prstGeom prst="rect">
            <a:avLst/>
          </a:prstGeom>
        </p:spPr>
      </p:pic>
      <p:pic>
        <p:nvPicPr>
          <p:cNvPr id="19" name="Картина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238" y="2095723"/>
            <a:ext cx="1713926" cy="1775157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380" y="4601092"/>
            <a:ext cx="1713925" cy="1713925"/>
          </a:xfrm>
          <a:prstGeom prst="rect">
            <a:avLst/>
          </a:prstGeom>
        </p:spPr>
      </p:pic>
      <p:pic>
        <p:nvPicPr>
          <p:cNvPr id="23" name="Картина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2000" y1="12000" x2="88444" y2="11111"/>
                        <a14:foregroundMark x1="11556" y1="12000" x2="12444" y2="84444"/>
                        <a14:foregroundMark x1="12444" y1="84444" x2="85333" y2="85333"/>
                        <a14:foregroundMark x1="87111" y1="12889" x2="86222" y2="82667"/>
                        <a14:foregroundMark x1="22667" y1="43111" x2="38222" y2="68000"/>
                        <a14:foregroundMark x1="11556" y1="86222" x2="87111" y2="85778"/>
                        <a14:foregroundMark x1="88000" y1="16444" x2="87556" y2="85333"/>
                        <a14:foregroundMark x1="10667" y1="14667" x2="10667" y2="8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2028" y="2280875"/>
            <a:ext cx="1410889" cy="1404852"/>
          </a:xfrm>
          <a:prstGeom prst="rect">
            <a:avLst/>
          </a:prstGeom>
        </p:spPr>
      </p:pic>
      <p:sp>
        <p:nvSpPr>
          <p:cNvPr id="25" name="Правоъгълник 24"/>
          <p:cNvSpPr/>
          <p:nvPr/>
        </p:nvSpPr>
        <p:spPr>
          <a:xfrm>
            <a:off x="764771" y="1911926"/>
            <a:ext cx="10573789" cy="455537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991" y="4601093"/>
            <a:ext cx="1713925" cy="1713925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06" y="4459775"/>
            <a:ext cx="3811758" cy="20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526473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055350" y="3156874"/>
            <a:ext cx="2892829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was to revive and recreate the board game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00le0,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 save it’s idea and be able to play it anywhere.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авоъгълник 16"/>
          <p:cNvSpPr/>
          <p:nvPr/>
        </p:nvSpPr>
        <p:spPr>
          <a:xfrm>
            <a:off x="7905722" y="3029090"/>
            <a:ext cx="3192087" cy="21945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6" y="1991363"/>
            <a:ext cx="1364914" cy="181988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0" y="1991362"/>
            <a:ext cx="1364914" cy="1819885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1" y="1991363"/>
            <a:ext cx="1364915" cy="181988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31" y="1991362"/>
            <a:ext cx="1364914" cy="1819885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0" y="4367774"/>
            <a:ext cx="1364914" cy="1819885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4" y="4373818"/>
            <a:ext cx="1364915" cy="1807796"/>
          </a:xfrm>
          <a:prstGeom prst="rect">
            <a:avLst/>
          </a:prstGeom>
        </p:spPr>
      </p:pic>
      <p:pic>
        <p:nvPicPr>
          <p:cNvPr id="19" name="Картина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31" y="4373818"/>
            <a:ext cx="1364914" cy="1807796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7" y="4373818"/>
            <a:ext cx="1364914" cy="18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reali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16031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12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6378" y="2205642"/>
            <a:ext cx="12075622" cy="223335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Let us show You our repository!</a:t>
            </a:r>
            <a:endParaRPr lang="en-US" sz="60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55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687782"/>
            <a:ext cx="1219200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Now look at our game!</a:t>
            </a:r>
            <a:endParaRPr lang="en-US" sz="66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446711"/>
            <a:ext cx="12192001" cy="1859281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Thanks for Your attention!</a:t>
            </a:r>
            <a:endParaRPr lang="en-US" sz="66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а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186</TotalTime>
  <Words>102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Berlin Sans FB Demi</vt:lpstr>
      <vt:lpstr>Corbel</vt:lpstr>
      <vt:lpstr>Times New Roman</vt:lpstr>
      <vt:lpstr>База</vt:lpstr>
      <vt:lpstr>Am-I-GOOS</vt:lpstr>
      <vt:lpstr>In this presentation:</vt:lpstr>
      <vt:lpstr>Our team</vt:lpstr>
      <vt:lpstr>Used technologies</vt:lpstr>
      <vt:lpstr>Our game</vt:lpstr>
      <vt:lpstr>Stages of realization</vt:lpstr>
      <vt:lpstr>Let us show You our repository!</vt:lpstr>
      <vt:lpstr>Now look at our game!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Am-I-GOOS</dc:title>
  <dc:creator>Александра Петрова Петрова</dc:creator>
  <cp:lastModifiedBy>i71060</cp:lastModifiedBy>
  <cp:revision>20</cp:revision>
  <dcterms:created xsi:type="dcterms:W3CDTF">2022-05-14T15:24:34Z</dcterms:created>
  <dcterms:modified xsi:type="dcterms:W3CDTF">2022-05-15T22:38:37Z</dcterms:modified>
</cp:coreProperties>
</file>