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00e8bd093a1762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97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12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1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CB98-D61E-4E59-9CEC-285AA23ECAC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C73C9A-AB51-4234-9082-A77EA70A5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lpr.ia.ac.cn/pal/trafficdata/recogni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498764"/>
            <a:ext cx="10993582" cy="5678199"/>
          </a:xfrm>
        </p:spPr>
        <p:txBody>
          <a:bodyPr/>
          <a:lstStyle/>
          <a:p>
            <a:r>
              <a:rPr lang="ru-RU" b="1" dirty="0"/>
              <a:t>Классификация дорожных </a:t>
            </a:r>
            <a:r>
              <a:rPr lang="ru-RU" b="1" dirty="0" smtClean="0"/>
              <a:t>знаков</a:t>
            </a:r>
            <a:endParaRPr lang="en-US" dirty="0" smtClean="0"/>
          </a:p>
          <a:p>
            <a:r>
              <a:rPr lang="en-US" b="1" dirty="0" smtClean="0"/>
              <a:t>DATASET - </a:t>
            </a:r>
            <a:r>
              <a:rPr lang="en-US" b="1" dirty="0" smtClean="0">
                <a:hlinkClick r:id="rId2"/>
              </a:rPr>
              <a:t>http://www.nlpr.ia.ac.cn/pal/trafficdata/recognition.html</a:t>
            </a:r>
            <a:endParaRPr lang="en-US" b="1" dirty="0" smtClean="0"/>
          </a:p>
          <a:p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55" y="1900237"/>
            <a:ext cx="7716981" cy="44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TSRD включает в себя 6164 изображения дорожных знаков, содержащих 58 категорий знаков. Изображения разделены на две суббазы: обучающую базу данных и тестовую базу данных. Обучающая база данных включает 4170 изображений, в то время как тестовая содержит 1994 изображения.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05" y="3794414"/>
            <a:ext cx="4505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74073"/>
            <a:ext cx="2329103" cy="155632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7160" y="2258292"/>
            <a:ext cx="1943100" cy="2598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81" y="2396117"/>
            <a:ext cx="6624637" cy="384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095" y="423573"/>
            <a:ext cx="2305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17" y="483451"/>
            <a:ext cx="10513085" cy="26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7" y="3257275"/>
            <a:ext cx="1051308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0367"/>
            <a:ext cx="10253320" cy="85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2" y="2761167"/>
            <a:ext cx="5254351" cy="3449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82" y="2893228"/>
            <a:ext cx="5347272" cy="33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1332">
            <a:off x="5673796" y="3817430"/>
            <a:ext cx="4661474" cy="565852"/>
          </a:xfrm>
        </p:spPr>
        <p:txBody>
          <a:bodyPr>
            <a:noAutofit/>
          </a:bodyPr>
          <a:lstStyle/>
          <a:p>
            <a:r>
              <a:rPr lang="en-US" sz="1600" dirty="0"/>
              <a:t>https://colab.research.google.com/drive/1aDKhiM8rtZZ7uqSk9lJ8cxhwZAqdUsBz?usp=sharing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6" y="282175"/>
            <a:ext cx="4846187" cy="61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5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56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</vt:lpstr>
      <vt:lpstr>https://colab.research.google.com/drive/1aDKhiM8rtZZ7uqSk9lJ8cxhwZAqdUsBz?usp=sharing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2023-04-18T17:25:59Z</dcterms:created>
  <dcterms:modified xsi:type="dcterms:W3CDTF">2023-04-18T18:28:31Z</dcterms:modified>
</cp:coreProperties>
</file>