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Neo Tech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8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riezen" userId="b003f3c94a8dc614" providerId="LiveId" clId="{4FBC04F4-8F59-4BC8-887C-48E77A42E34E}"/>
    <pc:docChg chg="modSld">
      <pc:chgData name="brian vriezen" userId="b003f3c94a8dc614" providerId="LiveId" clId="{4FBC04F4-8F59-4BC8-887C-48E77A42E34E}" dt="2025-03-24T22:47:27.643" v="2" actId="14100"/>
      <pc:docMkLst>
        <pc:docMk/>
      </pc:docMkLst>
      <pc:sldChg chg="addSp modSp mod">
        <pc:chgData name="brian vriezen" userId="b003f3c94a8dc614" providerId="LiveId" clId="{4FBC04F4-8F59-4BC8-887C-48E77A42E34E}" dt="2025-03-24T22:47:11.206" v="1" actId="1076"/>
        <pc:sldMkLst>
          <pc:docMk/>
          <pc:sldMk cId="0" sldId="259"/>
        </pc:sldMkLst>
        <pc:picChg chg="add mod">
          <ac:chgData name="brian vriezen" userId="b003f3c94a8dc614" providerId="LiveId" clId="{4FBC04F4-8F59-4BC8-887C-48E77A42E34E}" dt="2025-03-24T22:47:11.206" v="1" actId="1076"/>
          <ac:picMkLst>
            <pc:docMk/>
            <pc:sldMk cId="0" sldId="259"/>
            <ac:picMk id="4" creationId="{2373FC65-02AC-09AC-F8F6-7A1F61E4362A}"/>
          </ac:picMkLst>
        </pc:picChg>
      </pc:sldChg>
      <pc:sldChg chg="modSp mod">
        <pc:chgData name="brian vriezen" userId="b003f3c94a8dc614" providerId="LiveId" clId="{4FBC04F4-8F59-4BC8-887C-48E77A42E34E}" dt="2025-03-24T22:47:27.643" v="2" actId="14100"/>
        <pc:sldMkLst>
          <pc:docMk/>
          <pc:sldMk cId="0" sldId="261"/>
        </pc:sldMkLst>
        <pc:spChg chg="mod">
          <ac:chgData name="brian vriezen" userId="b003f3c94a8dc614" providerId="LiveId" clId="{4FBC04F4-8F59-4BC8-887C-48E77A42E34E}" dt="2025-03-24T22:47:27.643" v="2" actId="14100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-6954155">
            <a:off x="11489016" y="-176271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6" name="Group 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10" name="Group 10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032634" y="3097530"/>
            <a:ext cx="12222732" cy="204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OPEN/CLOSED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81288" y="4914900"/>
            <a:ext cx="12925424" cy="204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PRINCIPLE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3151" y="4678722"/>
            <a:ext cx="8834453" cy="4259799"/>
          </a:xfrm>
          <a:custGeom>
            <a:avLst/>
            <a:gdLst/>
            <a:ahLst/>
            <a:cxnLst/>
            <a:rect l="l" t="t" r="r" b="b"/>
            <a:pathLst>
              <a:path w="8834453" h="4259799">
                <a:moveTo>
                  <a:pt x="0" y="0"/>
                </a:moveTo>
                <a:lnTo>
                  <a:pt x="8834454" y="0"/>
                </a:lnTo>
                <a:lnTo>
                  <a:pt x="8834454" y="4259799"/>
                </a:lnTo>
                <a:lnTo>
                  <a:pt x="0" y="4259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3665161" y="537527"/>
            <a:ext cx="1095767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Wat is het Open/Closed Principle?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62061" y="2486394"/>
            <a:ext cx="1196387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"Software entities (classes, modules, functions, etc.) should be open for extension but closed for modification."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0756" y="537527"/>
            <a:ext cx="808648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Waarom is dit belangrijk?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4425" y="2658746"/>
            <a:ext cx="1101578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Voorkomt bugs in bestaande code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Maakt code beter uitbreidbaar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Ondersteunt SOLID-principes en flexibel ontwerp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6070" y="537527"/>
            <a:ext cx="49758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Voorbeeldcode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3FC65-02AC-09AC-F8F6-7A1F61E4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44" y="3009900"/>
            <a:ext cx="11183911" cy="5277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7848" y="440849"/>
            <a:ext cx="1367230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Welke design properties zijn hier relevant?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92589" y="2914446"/>
            <a:ext cx="14302823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Encapsulation: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Code is beter georganiseerd en afgeschermd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Abstraction: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Definiëren algemene interfaces in plaats van specifieke implementaties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Modularity: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Nieuwe functionaliteiten kunnen los van de bestaande code worden toegevoegd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0800" y="4274503"/>
            <a:ext cx="505057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Vragen</a:t>
            </a: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Canva Sans</vt:lpstr>
      <vt:lpstr>Neo Tech Bold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Open/Closed Principle</dc:title>
  <cp:lastModifiedBy>brian vriezen</cp:lastModifiedBy>
  <cp:revision>1</cp:revision>
  <dcterms:created xsi:type="dcterms:W3CDTF">2006-08-16T00:00:00Z</dcterms:created>
  <dcterms:modified xsi:type="dcterms:W3CDTF">2025-03-24T22:47:31Z</dcterms:modified>
  <dc:identifier>DAGirYdhnTc</dc:identifier>
</cp:coreProperties>
</file>