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nva Sans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Neo Tech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19E90-AFA3-4ACE-A086-16C25165F7E0}" v="22" dt="2025-03-25T13:30:3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vriezen" userId="b003f3c94a8dc614" providerId="LiveId" clId="{70F19E90-AFA3-4ACE-A086-16C25165F7E0}"/>
    <pc:docChg chg="undo custSel modSld">
      <pc:chgData name="brian vriezen" userId="b003f3c94a8dc614" providerId="LiveId" clId="{70F19E90-AFA3-4ACE-A086-16C25165F7E0}" dt="2025-03-25T13:32:31.444" v="140" actId="20577"/>
      <pc:docMkLst>
        <pc:docMk/>
      </pc:docMkLst>
      <pc:sldChg chg="modSp mod">
        <pc:chgData name="brian vriezen" userId="b003f3c94a8dc614" providerId="LiveId" clId="{70F19E90-AFA3-4ACE-A086-16C25165F7E0}" dt="2025-03-25T13:24:47.277" v="97" actId="790"/>
        <pc:sldMkLst>
          <pc:docMk/>
          <pc:sldMk cId="0" sldId="256"/>
        </pc:sldMkLst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3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4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7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8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9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11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12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13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16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6"/>
            <ac:spMk id="17" creationId="{00000000-0000-0000-0000-000000000000}"/>
          </ac:spMkLst>
        </pc:spChg>
      </pc:sldChg>
      <pc:sldChg chg="modSp mod">
        <pc:chgData name="brian vriezen" userId="b003f3c94a8dc614" providerId="LiveId" clId="{70F19E90-AFA3-4ACE-A086-16C25165F7E0}" dt="2025-03-25T13:24:47.277" v="97" actId="790"/>
        <pc:sldMkLst>
          <pc:docMk/>
          <pc:sldMk cId="0" sldId="257"/>
        </pc:sldMkLst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7"/>
            <ac:spMk id="2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7"/>
            <ac:spMk id="3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brian vriezen" userId="b003f3c94a8dc614" providerId="LiveId" clId="{70F19E90-AFA3-4ACE-A086-16C25165F7E0}" dt="2025-03-25T13:32:31.444" v="140" actId="20577"/>
        <pc:sldMkLst>
          <pc:docMk/>
          <pc:sldMk cId="0" sldId="258"/>
        </pc:sldMkLst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32:31.444" v="140" actId="20577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modAnim">
        <pc:chgData name="brian vriezen" userId="b003f3c94a8dc614" providerId="LiveId" clId="{70F19E90-AFA3-4ACE-A086-16C25165F7E0}" dt="2025-03-25T13:30:32.699" v="138"/>
        <pc:sldMkLst>
          <pc:docMk/>
          <pc:sldMk cId="0" sldId="259"/>
        </pc:sldMkLst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brian vriezen" userId="b003f3c94a8dc614" providerId="LiveId" clId="{70F19E90-AFA3-4ACE-A086-16C25165F7E0}" dt="2025-03-25T13:27:14.039" v="101" actId="22"/>
          <ac:spMkLst>
            <pc:docMk/>
            <pc:sldMk cId="0" sldId="259"/>
            <ac:spMk id="5" creationId="{2B37958E-2A34-F8D7-6379-A4F98B0FAFA7}"/>
          </ac:spMkLst>
        </pc:spChg>
        <pc:spChg chg="add mod">
          <ac:chgData name="brian vriezen" userId="b003f3c94a8dc614" providerId="LiveId" clId="{70F19E90-AFA3-4ACE-A086-16C25165F7E0}" dt="2025-03-25T13:27:25.239" v="107" actId="20577"/>
          <ac:spMkLst>
            <pc:docMk/>
            <pc:sldMk cId="0" sldId="259"/>
            <ac:spMk id="6" creationId="{A8E4DFD4-CD22-55F5-6859-02529220700E}"/>
          </ac:spMkLst>
        </pc:spChg>
        <pc:spChg chg="add mod">
          <ac:chgData name="brian vriezen" userId="b003f3c94a8dc614" providerId="LiveId" clId="{70F19E90-AFA3-4ACE-A086-16C25165F7E0}" dt="2025-03-25T13:27:47.591" v="118" actId="1076"/>
          <ac:spMkLst>
            <pc:docMk/>
            <pc:sldMk cId="0" sldId="259"/>
            <ac:spMk id="7" creationId="{C2948970-16B5-68E5-F628-2DCE3036B1D4}"/>
          </ac:spMkLst>
        </pc:spChg>
        <pc:picChg chg="del">
          <ac:chgData name="brian vriezen" userId="b003f3c94a8dc614" providerId="LiveId" clId="{70F19E90-AFA3-4ACE-A086-16C25165F7E0}" dt="2025-03-25T13:27:03.620" v="99" actId="478"/>
          <ac:picMkLst>
            <pc:docMk/>
            <pc:sldMk cId="0" sldId="259"/>
            <ac:picMk id="4" creationId="{2373FC65-02AC-09AC-F8F6-7A1F61E4362A}"/>
          </ac:picMkLst>
        </pc:picChg>
        <pc:picChg chg="add mod">
          <ac:chgData name="brian vriezen" userId="b003f3c94a8dc614" providerId="LiveId" clId="{70F19E90-AFA3-4ACE-A086-16C25165F7E0}" dt="2025-03-25T13:29:39.542" v="130" actId="1076"/>
          <ac:picMkLst>
            <pc:docMk/>
            <pc:sldMk cId="0" sldId="259"/>
            <ac:picMk id="1026" creationId="{E66654A0-4BDC-B870-C66A-A677F3CC1D6B}"/>
          </ac:picMkLst>
        </pc:picChg>
        <pc:picChg chg="add mod">
          <ac:chgData name="brian vriezen" userId="b003f3c94a8dc614" providerId="LiveId" clId="{70F19E90-AFA3-4ACE-A086-16C25165F7E0}" dt="2025-03-25T13:29:41.027" v="131" actId="1076"/>
          <ac:picMkLst>
            <pc:docMk/>
            <pc:sldMk cId="0" sldId="259"/>
            <ac:picMk id="1028" creationId="{256D4F69-6527-3E40-1574-B1874B7BD045}"/>
          </ac:picMkLst>
        </pc:picChg>
        <pc:picChg chg="add mod">
          <ac:chgData name="brian vriezen" userId="b003f3c94a8dc614" providerId="LiveId" clId="{70F19E90-AFA3-4ACE-A086-16C25165F7E0}" dt="2025-03-25T13:30:24.433" v="136" actId="1076"/>
          <ac:picMkLst>
            <pc:docMk/>
            <pc:sldMk cId="0" sldId="259"/>
            <ac:picMk id="1030" creationId="{EE73F58B-C7FD-52E4-45C5-F1DCE185E1F9}"/>
          </ac:picMkLst>
        </pc:picChg>
        <pc:picChg chg="add mod">
          <ac:chgData name="brian vriezen" userId="b003f3c94a8dc614" providerId="LiveId" clId="{70F19E90-AFA3-4ACE-A086-16C25165F7E0}" dt="2025-03-25T13:30:25.606" v="137" actId="1076"/>
          <ac:picMkLst>
            <pc:docMk/>
            <pc:sldMk cId="0" sldId="259"/>
            <ac:picMk id="1032" creationId="{3BEA0FF2-C269-0DB5-629B-889785C84E49}"/>
          </ac:picMkLst>
        </pc:picChg>
      </pc:sldChg>
      <pc:sldChg chg="modSp mod">
        <pc:chgData name="brian vriezen" userId="b003f3c94a8dc614" providerId="LiveId" clId="{70F19E90-AFA3-4ACE-A086-16C25165F7E0}" dt="2025-03-25T13:25:22.207" v="98" actId="20577"/>
        <pc:sldMkLst>
          <pc:docMk/>
          <pc:sldMk cId="0" sldId="260"/>
        </pc:sldMkLst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60"/>
            <ac:spMk id="2" creationId="{00000000-0000-0000-0000-000000000000}"/>
          </ac:spMkLst>
        </pc:spChg>
        <pc:spChg chg="mod">
          <ac:chgData name="brian vriezen" userId="b003f3c94a8dc614" providerId="LiveId" clId="{70F19E90-AFA3-4ACE-A086-16C25165F7E0}" dt="2025-03-25T13:25:22.207" v="9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brian vriezen" userId="b003f3c94a8dc614" providerId="LiveId" clId="{70F19E90-AFA3-4ACE-A086-16C25165F7E0}" dt="2025-03-25T13:24:47.277" v="97" actId="790"/>
        <pc:sldMkLst>
          <pc:docMk/>
          <pc:sldMk cId="0" sldId="261"/>
        </pc:sldMkLst>
        <pc:spChg chg="mod">
          <ac:chgData name="brian vriezen" userId="b003f3c94a8dc614" providerId="LiveId" clId="{70F19E90-AFA3-4ACE-A086-16C25165F7E0}" dt="2025-03-25T13:24:47.277" v="97" actId="790"/>
          <ac:spMkLst>
            <pc:docMk/>
            <pc:sldMk cId="0" sldId="261"/>
            <ac:spMk id="2" creationId="{00000000-0000-0000-0000-000000000000}"/>
          </ac:spMkLst>
        </pc:spChg>
      </pc:sldChg>
    </pc:docChg>
  </pc:docChgLst>
  <pc:docChgLst>
    <pc:chgData name="brian vriezen" userId="b003f3c94a8dc614" providerId="LiveId" clId="{4FBC04F4-8F59-4BC8-887C-48E77A42E34E}"/>
    <pc:docChg chg="modSld">
      <pc:chgData name="brian vriezen" userId="b003f3c94a8dc614" providerId="LiveId" clId="{4FBC04F4-8F59-4BC8-887C-48E77A42E34E}" dt="2025-03-24T22:47:27.643" v="2" actId="14100"/>
      <pc:docMkLst>
        <pc:docMk/>
      </pc:docMkLst>
      <pc:sldChg chg="addSp modSp mod">
        <pc:chgData name="brian vriezen" userId="b003f3c94a8dc614" providerId="LiveId" clId="{4FBC04F4-8F59-4BC8-887C-48E77A42E34E}" dt="2025-03-24T22:47:11.206" v="1" actId="1076"/>
        <pc:sldMkLst>
          <pc:docMk/>
          <pc:sldMk cId="0" sldId="259"/>
        </pc:sldMkLst>
        <pc:picChg chg="add mod">
          <ac:chgData name="brian vriezen" userId="b003f3c94a8dc614" providerId="LiveId" clId="{4FBC04F4-8F59-4BC8-887C-48E77A42E34E}" dt="2025-03-24T22:47:11.206" v="1" actId="1076"/>
          <ac:picMkLst>
            <pc:docMk/>
            <pc:sldMk cId="0" sldId="259"/>
            <ac:picMk id="4" creationId="{2373FC65-02AC-09AC-F8F6-7A1F61E4362A}"/>
          </ac:picMkLst>
        </pc:picChg>
      </pc:sldChg>
      <pc:sldChg chg="modSp mod">
        <pc:chgData name="brian vriezen" userId="b003f3c94a8dc614" providerId="LiveId" clId="{4FBC04F4-8F59-4BC8-887C-48E77A42E34E}" dt="2025-03-24T22:47:27.643" v="2" actId="14100"/>
        <pc:sldMkLst>
          <pc:docMk/>
          <pc:sldMk cId="0" sldId="261"/>
        </pc:sldMkLst>
        <pc:spChg chg="mod">
          <ac:chgData name="brian vriezen" userId="b003f3c94a8dc614" providerId="LiveId" clId="{4FBC04F4-8F59-4BC8-887C-48E77A42E34E}" dt="2025-03-24T22:47:27.643" v="2" actId="14100"/>
          <ac:spMkLst>
            <pc:docMk/>
            <pc:sldMk cId="0" sldId="261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-54613" b="-91098"/>
            </a:stretch>
          </a:blipFill>
        </p:spPr>
        <p:txBody>
          <a:bodyPr/>
          <a:lstStyle/>
          <a:p>
            <a:endParaRPr lang="nl-NL" noProof="0" dirty="0"/>
          </a:p>
        </p:txBody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r="-52975" b="-91098"/>
            </a:stretch>
          </a:blipFill>
        </p:spPr>
        <p:txBody>
          <a:bodyPr/>
          <a:lstStyle/>
          <a:p>
            <a:endParaRPr lang="nl-NL" noProof="0" dirty="0"/>
          </a:p>
        </p:txBody>
      </p:sp>
      <p:sp>
        <p:nvSpPr>
          <p:cNvPr id="4" name="Freeform 4"/>
          <p:cNvSpPr/>
          <p:nvPr/>
        </p:nvSpPr>
        <p:spPr>
          <a:xfrm rot="-6954155">
            <a:off x="11489016" y="-176271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 noProof="0" dirty="0"/>
          </a:p>
        </p:txBody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16333348" y="8447529"/>
            <a:ext cx="925952" cy="919347"/>
            <a:chOff x="0" y="0"/>
            <a:chExt cx="289003" cy="2869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nl-NL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nl-NL" noProof="0" dirty="0"/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nl-NL" noProof="0" dirty="0"/>
          </a:p>
        </p:txBody>
      </p:sp>
      <p:grpSp>
        <p:nvGrpSpPr>
          <p:cNvPr id="10" name="Group 10"/>
          <p:cNvGrpSpPr/>
          <p:nvPr/>
        </p:nvGrpSpPr>
        <p:grpSpPr>
          <a:xfrm>
            <a:off x="1159836" y="4352925"/>
            <a:ext cx="1392979" cy="139297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NL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 lang="nl-NL" noProof="0"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032634" y="3097530"/>
            <a:ext cx="12222732" cy="2045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nl-NL" sz="11899" b="1" noProof="0" dirty="0">
                <a:solidFill>
                  <a:srgbClr val="FFFFFF"/>
                </a:solidFill>
                <a:latin typeface="Neo Tech Bold"/>
                <a:ea typeface="Neo Tech Bold"/>
                <a:cs typeface="Neo Tech Bold"/>
                <a:sym typeface="Neo Tech Bold"/>
              </a:rPr>
              <a:t>OPEN/CLOSED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681288" y="4914900"/>
            <a:ext cx="12925424" cy="2045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</a:pPr>
            <a:r>
              <a:rPr lang="nl-NL" sz="11899" b="1" noProof="0" dirty="0">
                <a:solidFill>
                  <a:srgbClr val="65FFE8"/>
                </a:solidFill>
                <a:latin typeface="Neo Tech Bold"/>
                <a:ea typeface="Neo Tech Bold"/>
                <a:cs typeface="Neo Tech Bold"/>
                <a:sym typeface="Neo Tech Bold"/>
              </a:rPr>
              <a:t>PRINCIPLE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753834" y="2055071"/>
            <a:ext cx="1392979" cy="1392979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nl-NL" noProof="0" dirty="0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1"/>
                </a:lnSpc>
              </a:pPr>
              <a:endParaRPr lang="nl-NL" noProof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3151" y="4678722"/>
            <a:ext cx="8834453" cy="4259799"/>
          </a:xfrm>
          <a:custGeom>
            <a:avLst/>
            <a:gdLst/>
            <a:ahLst/>
            <a:cxnLst/>
            <a:rect l="l" t="t" r="r" b="b"/>
            <a:pathLst>
              <a:path w="8834453" h="4259799">
                <a:moveTo>
                  <a:pt x="0" y="0"/>
                </a:moveTo>
                <a:lnTo>
                  <a:pt x="8834454" y="0"/>
                </a:lnTo>
                <a:lnTo>
                  <a:pt x="8834454" y="4259799"/>
                </a:lnTo>
                <a:lnTo>
                  <a:pt x="0" y="4259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nl-NL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3665161" y="537527"/>
            <a:ext cx="1095767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Wat is het Open/Closed </a:t>
            </a:r>
            <a:r>
              <a:rPr lang="nl-NL" sz="5199" b="1" noProof="0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Principle</a:t>
            </a: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162061" y="2486394"/>
            <a:ext cx="1196387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"Software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entities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(classes, modules,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functions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, etc.)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should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open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extension but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closed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modification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0756" y="537527"/>
            <a:ext cx="808648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Waarom is dit belangrijk?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54425" y="2658746"/>
            <a:ext cx="11015782" cy="1189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Voorkomt bugs in bestaande code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Maakt code beter </a:t>
            </a:r>
            <a:r>
              <a:rPr lang="nl-NL" sz="3399" noProof="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uitbreidbaar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56070" y="537527"/>
            <a:ext cx="49758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Voorbeeldcode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8E4DFD4-CD22-55F5-6859-02529220700E}"/>
              </a:ext>
            </a:extLst>
          </p:cNvPr>
          <p:cNvSpPr txBox="1"/>
          <p:nvPr/>
        </p:nvSpPr>
        <p:spPr>
          <a:xfrm>
            <a:off x="1752600" y="1943100"/>
            <a:ext cx="49758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Fout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2948970-16B5-68E5-F628-2DCE3036B1D4}"/>
              </a:ext>
            </a:extLst>
          </p:cNvPr>
          <p:cNvSpPr txBox="1"/>
          <p:nvPr/>
        </p:nvSpPr>
        <p:spPr>
          <a:xfrm>
            <a:off x="11616690" y="1943099"/>
            <a:ext cx="49758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6654A0-4BDC-B870-C66A-A677F3CC1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652327"/>
            <a:ext cx="7962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6D4F69-6527-3E40-1574-B1874B7BD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4399914"/>
            <a:ext cx="73914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73F58B-C7FD-52E4-45C5-F1DCE185E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938" y="2967069"/>
            <a:ext cx="736282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BEA0FF2-C269-0DB5-629B-889785C84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938" y="8453469"/>
            <a:ext cx="73056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07848" y="440849"/>
            <a:ext cx="1367230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Welke design </a:t>
            </a:r>
            <a:r>
              <a:rPr lang="nl-NL" sz="5199" b="1" noProof="0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properties</a:t>
            </a:r>
            <a:r>
              <a:rPr lang="nl-NL" sz="51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zijn hier relevant?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92589" y="2914446"/>
            <a:ext cx="14302823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nl-NL" sz="3399" b="1" noProof="0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Encapsulation</a:t>
            </a:r>
            <a:r>
              <a:rPr lang="nl-NL" sz="33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Code is beter georganiseerd en afgeschermd en makkelijker te onderhouden.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nl-NL" sz="3399" b="1" noProof="0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Abstraction</a:t>
            </a:r>
            <a:r>
              <a:rPr lang="nl-NL" sz="33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Definiëren algemene interfaces in plaats van specifieke implementaties on zorgt voor herbruikbaarheid voor abstracte methodes.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nl-NL" sz="3399" b="1" noProof="0" dirty="0" err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Modularity</a:t>
            </a:r>
            <a:r>
              <a:rPr lang="nl-NL" sz="3399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nl-NL" sz="3399" noProof="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Nieuwe functionaliteiten kunnen los van de bestaande code worden toegevoegd.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endParaRPr lang="nl-NL" sz="3399" noProof="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0800" y="4274503"/>
            <a:ext cx="5050572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nl-NL" sz="9200" b="1" noProof="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Vragen?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105</Words>
  <Application>Microsoft Office PowerPoint</Application>
  <PresentationFormat>Aangepast</PresentationFormat>
  <Paragraphs>15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2" baseType="lpstr">
      <vt:lpstr>Canva Sans Bold</vt:lpstr>
      <vt:lpstr>Arial</vt:lpstr>
      <vt:lpstr>Neo Tech Bold</vt:lpstr>
      <vt:lpstr>Canva Sans</vt:lpstr>
      <vt:lpstr>Calibri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Open/Closed Principle</dc:title>
  <cp:lastModifiedBy>brian vriezen</cp:lastModifiedBy>
  <cp:revision>1</cp:revision>
  <dcterms:created xsi:type="dcterms:W3CDTF">2006-08-16T00:00:00Z</dcterms:created>
  <dcterms:modified xsi:type="dcterms:W3CDTF">2025-03-25T13:32:40Z</dcterms:modified>
  <dc:identifier>DAGirYdhnTc</dc:identifier>
</cp:coreProperties>
</file>