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8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1592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TITEL _PRESENTATIE</a:t>
            </a:r>
          </a:p>
        </p:txBody>
      </p:sp>
      <p:sp>
        <p:nvSpPr>
          <p:cNvPr id="5" name="TextBox 4"/>
          <p:cNvSpPr txBox="1">
            <a:spLocks noGrp="1"/>
          </p:cNvSpPr>
          <p:nvPr>
            <p:ph type="body" sz="quarter" idx="11"/>
          </p:nvPr>
        </p:nvSpPr>
        <p:spPr>
          <a:xfrm>
            <a:off x="669926" y="5095875"/>
            <a:ext cx="783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Ondertitel indien nodig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 SLIDE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Verder alles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In </a:t>
            </a:r>
            <a:r>
              <a:rPr lang="nl-NL" b="1" dirty="0" err="1"/>
              <a:t>Arial</a:t>
            </a:r>
            <a:endParaRPr lang="nl-NL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12</Words>
  <Application>Microsoft Macintosh PowerPoint</Application>
  <PresentationFormat>Diavoorstelling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Avenir Next Condensed</vt:lpstr>
      <vt:lpstr>Calibri</vt:lpstr>
      <vt:lpstr>Presentatie_Smal</vt:lpstr>
      <vt:lpstr>PowerPoint-presentatie</vt:lpstr>
      <vt:lpstr>TITEL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160</cp:revision>
  <dcterms:created xsi:type="dcterms:W3CDTF">2015-07-08T04:47:01Z</dcterms:created>
  <dcterms:modified xsi:type="dcterms:W3CDTF">2024-09-17T17:23:02Z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