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 видеотрансляция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Автор и дат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Телеметрия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Телеметрия 1</a:t>
            </a:r>
          </a:p>
        </p:txBody>
      </p:sp>
      <p:sp>
        <p:nvSpPr>
          <p:cNvPr id="173" name="Метрик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Метрики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Алертинг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Алертинг</a:t>
            </a:r>
          </a:p>
        </p:txBody>
      </p:sp>
      <p:sp>
        <p:nvSpPr>
          <p:cNvPr id="214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Prometheus и Grafana позволяют настраивать алерты - уведомления о превышении каких-либо заданных граничных значений метрик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Prometheus и Grafana позволяют настраивать алерты - уведомления о превышении каких-либо заданных граничных значений метрик.</a:t>
            </a:r>
          </a:p>
          <a:p>
            <a:pPr/>
            <a:r>
              <a:t>Существует и другие, внешние решения для этого, например Moira</a:t>
            </a:r>
          </a:p>
        </p:txBody>
      </p:sp>
      <p:pic>
        <p:nvPicPr>
          <p:cNvPr id="21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4248504"/>
            <a:ext cx="2857500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cker 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compose</a:t>
            </a:r>
          </a:p>
        </p:txBody>
      </p:sp>
      <p:sp>
        <p:nvSpPr>
          <p:cNvPr id="219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Docker умеет разворачивать сразу несколько контейнеров одновременно. Для этого существует подсистема docker compos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умеет разворачивать сразу несколько контейнеров одновременно. Для этого существует подсистема docker compose.</a:t>
            </a:r>
          </a:p>
          <a:p>
            <a:pPr/>
            <a:r>
              <a:t>Настройка происходит в compose.yaml/compose.yml, а поднимаются сервисы с помощью команды docker compose up.</a:t>
            </a:r>
          </a:p>
          <a:p>
            <a:pPr/>
            <a:r>
              <a:t>Нам это пригодится для разворачивания Prometheus и Grafana локально.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host.docker.inter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host.docker.internal</a:t>
            </a:r>
          </a:p>
        </p:txBody>
      </p:sp>
      <p:sp>
        <p:nvSpPr>
          <p:cNvPr id="223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Специальное доменное имя для хоста. Позволяет обращаться к сервисам извне контейнера (например, развёрнутым на хосте или в другом контейнере с помощью port mapping)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Специальное доменное имя для хоста. Позволяет обращаться к сервисам извне контейнера (например, развёрнутым на хосте или в другом контейнере с помощью port mapping).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Что такое телеметр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такое телеметрия</a:t>
            </a:r>
          </a:p>
        </p:txBody>
      </p:sp>
      <p:sp>
        <p:nvSpPr>
          <p:cNvPr id="176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Телеметрия - данные о работе приложения. Туда входят метрики, логи и трассировки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Телеметрия - данные о работе приложения. Туда входят метрики, логи и трассировки.</a:t>
            </a:r>
          </a:p>
          <a:p>
            <a:pPr/>
            <a:r>
              <a:t>Метрики - количественная информация о работе приложения, представляет из себя название, значение и, возможно, теги (метки). Пример: загрузка процессора, памяти, количество и длительность запросов.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Заголовок слай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Логи - текстовая информация, которую приложение записывает в ходу своей работы (например, записи об ошибках с подробным их описанием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Логи - текстовая информация, которую приложение записывает в ходу своей работы (например, записи об ошибках с подробным их описанием).</a:t>
            </a:r>
          </a:p>
          <a:p>
            <a:pPr/>
            <a:r>
              <a:t>Трассировки - данные о прохождении запроса через сеть сервисов (какие сервисы, какой путь через них, сколько в каждом сервисе и в конкретном куске кода), имеют идентификатор, по которому можно их посмотреть.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Из чего состоят метри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Из чего состоят метрики</a:t>
            </a:r>
          </a:p>
        </p:txBody>
      </p:sp>
      <p:sp>
        <p:nvSpPr>
          <p:cNvPr id="184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Название метрики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Название метрики</a:t>
            </a:r>
          </a:p>
          <a:p>
            <a:pPr/>
            <a:r>
              <a:t>Значение метрики</a:t>
            </a:r>
          </a:p>
          <a:p>
            <a:pPr/>
            <a:r>
              <a:t>Метки (теги)</a:t>
            </a:r>
          </a:p>
          <a:p>
            <a:pPr/>
          </a:p>
          <a:p>
            <a:pPr/>
            <a:r>
              <a:t>Теги позволяют обогащать метрики разной информацией (инстансы, путь до endpoint’а, название сервиса и т.д.)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penTelemetry (Ote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OpenTelemetry (Otel)</a:t>
            </a:r>
          </a:p>
        </p:txBody>
      </p:sp>
      <p:sp>
        <p:nvSpPr>
          <p:cNvPr id="188" name="https://opentelemetry.io/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https://opentelemetry.io/</a:t>
            </a:r>
          </a:p>
        </p:txBody>
      </p:sp>
      <p:sp>
        <p:nvSpPr>
          <p:cNvPr id="189" name="OpenSource-стандарт для описания телеметрия. Включает в себя рекомендации для формата метрик, логов и трассировок, а также примеры реализации приложений и различные SD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OpenSource-стандарт для описания телеметрия. Включает в себя рекомендации для формата метрик, логов и трассировок, а также примеры реализации приложений и различные SDK.</a:t>
            </a:r>
          </a:p>
          <a:p>
            <a:pPr/>
            <a:r>
              <a:t>Де-факто сейчас стандарт в индустрии (хотя в крупных компаниях до сих пор много своих кастомных решений).</a:t>
            </a:r>
          </a:p>
        </p:txBody>
      </p:sp>
      <p:pic>
        <p:nvPicPr>
          <p:cNvPr id="19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21138" y="1024172"/>
            <a:ext cx="3683001" cy="220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romethe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Prometheus</a:t>
            </a:r>
          </a:p>
        </p:txBody>
      </p:sp>
      <p:sp>
        <p:nvSpPr>
          <p:cNvPr id="193" name="https://prometheus.io/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https://prometheus.io/</a:t>
            </a:r>
          </a:p>
        </p:txBody>
      </p:sp>
      <p:sp>
        <p:nvSpPr>
          <p:cNvPr id="194" name="Стандарт для метрик, полностью совместимый с OpenTelemetr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Стандарт для метрик, полностью совместимый с OpenTelemetry.</a:t>
            </a:r>
          </a:p>
          <a:p>
            <a:pPr/>
            <a:r>
              <a:t>Включает в себя формат метрик, их сбор, хранение, запросы с ними (визуализация) и алерты (уведомления о превышении граничных значений).</a:t>
            </a:r>
          </a:p>
          <a:p>
            <a:pPr/>
            <a:r>
              <a:t>Де-факто сейчас стандарта в индустрии (хотя есть развитие в виде VictoriaMetrics, совместимых с Prometheus, и более старая система Graphite, которая удобна тем, что позволяет кастомизировать её полностью).</a:t>
            </a:r>
          </a:p>
        </p:txBody>
      </p:sp>
      <p:pic>
        <p:nvPicPr>
          <p:cNvPr id="19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36276" y="838422"/>
            <a:ext cx="2857501" cy="284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вставленный-фильм.png" descr="вставленный-фильм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1563" y="10164539"/>
            <a:ext cx="15699360" cy="3531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rometheus vs Graph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Prometheus vs Graphite</a:t>
            </a:r>
          </a:p>
        </p:txBody>
      </p:sp>
      <p:sp>
        <p:nvSpPr>
          <p:cNvPr id="199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Graphite - более старая система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Graphite - более старая система.</a:t>
            </a:r>
          </a:p>
          <a:p>
            <a:pPr/>
            <a:r>
              <a:t>Основное отличие двух систем - подход к сбору метрик.</a:t>
            </a:r>
          </a:p>
          <a:p>
            <a:pPr/>
            <a:r>
              <a:t>Graphite использует отправку метрик в единый relay (push).</a:t>
            </a:r>
          </a:p>
          <a:p>
            <a:pPr/>
            <a:r>
              <a:t>Prometheus сам ходит по инстансам приложений в специальный endpoint /metrics и скрейпит метрики (pull).</a:t>
            </a:r>
          </a:p>
        </p:txBody>
      </p:sp>
      <p:pic>
        <p:nvPicPr>
          <p:cNvPr id="201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28507" y="1288081"/>
            <a:ext cx="3060701" cy="10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rafan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Grafana</a:t>
            </a:r>
          </a:p>
        </p:txBody>
      </p:sp>
      <p:sp>
        <p:nvSpPr>
          <p:cNvPr id="204" name="https://grafana.com/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https://grafana.com/</a:t>
            </a:r>
          </a:p>
        </p:txBody>
      </p:sp>
      <p:sp>
        <p:nvSpPr>
          <p:cNvPr id="205" name="Самая популярная система для визуализации метрик (просмотр их на дашбордах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Самая популярная система для визуализации метрик (просмотр их на дашбордах).</a:t>
            </a:r>
          </a:p>
          <a:p>
            <a:pPr/>
            <a:r>
              <a:t>Позволяет строить графики в различном виде.</a:t>
            </a:r>
          </a:p>
          <a:p>
            <a:pPr/>
            <a:r>
              <a:t>Умеет подключаться к куче систем для хранения метрик.</a:t>
            </a:r>
          </a:p>
        </p:txBody>
      </p:sp>
      <p:pic>
        <p:nvPicPr>
          <p:cNvPr id="20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79958" y="354631"/>
            <a:ext cx="2819401" cy="288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Дашборд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Дашборды</a:t>
            </a:r>
          </a:p>
        </p:txBody>
      </p:sp>
      <p:sp>
        <p:nvSpPr>
          <p:cNvPr id="209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Набор графиков. Графики могут быть разного вида - linear, bars, gau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Набор графиков. Графики могут быть разного вида - linear, bars, gauge</a:t>
            </a:r>
          </a:p>
          <a:p>
            <a:pPr/>
            <a:r>
              <a:t>и т.д.</a:t>
            </a:r>
          </a:p>
        </p:txBody>
      </p:sp>
      <p:pic>
        <p:nvPicPr>
          <p:cNvPr id="21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4751" y="6247279"/>
            <a:ext cx="11647810" cy="6510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