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6E8E-2A20-47A1-A59E-F74571EBFAED}" type="datetimeFigureOut">
              <a:rPr lang="en-ID" smtClean="0"/>
              <a:t>19/09/2018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9F8E-43AA-4A9E-B5DF-0A27FC2550C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1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6E8E-2A20-47A1-A59E-F74571EBFAED}" type="datetimeFigureOut">
              <a:rPr lang="en-ID" smtClean="0"/>
              <a:t>19/09/2018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9F8E-43AA-4A9E-B5DF-0A27FC2550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132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6E8E-2A20-47A1-A59E-F74571EBFAED}" type="datetimeFigureOut">
              <a:rPr lang="en-ID" smtClean="0"/>
              <a:t>19/09/2018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9F8E-43AA-4A9E-B5DF-0A27FC2550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857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6E8E-2A20-47A1-A59E-F74571EBFAED}" type="datetimeFigureOut">
              <a:rPr lang="en-ID" smtClean="0"/>
              <a:t>19/09/2018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9F8E-43AA-4A9E-B5DF-0A27FC2550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261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6E8E-2A20-47A1-A59E-F74571EBFAED}" type="datetimeFigureOut">
              <a:rPr lang="en-ID" smtClean="0"/>
              <a:t>19/09/2018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9F8E-43AA-4A9E-B5DF-0A27FC2550C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8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6E8E-2A20-47A1-A59E-F74571EBFAED}" type="datetimeFigureOut">
              <a:rPr lang="en-ID" smtClean="0"/>
              <a:t>19/09/2018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9F8E-43AA-4A9E-B5DF-0A27FC2550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399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6E8E-2A20-47A1-A59E-F74571EBFAED}" type="datetimeFigureOut">
              <a:rPr lang="en-ID" smtClean="0"/>
              <a:t>19/09/2018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9F8E-43AA-4A9E-B5DF-0A27FC2550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724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6E8E-2A20-47A1-A59E-F74571EBFAED}" type="datetimeFigureOut">
              <a:rPr lang="en-ID" smtClean="0"/>
              <a:t>19/09/2018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9F8E-43AA-4A9E-B5DF-0A27FC2550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047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6E8E-2A20-47A1-A59E-F74571EBFAED}" type="datetimeFigureOut">
              <a:rPr lang="en-ID" smtClean="0"/>
              <a:t>19/09/2018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9F8E-43AA-4A9E-B5DF-0A27FC2550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708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346E8E-2A20-47A1-A59E-F74571EBFAED}" type="datetimeFigureOut">
              <a:rPr lang="en-ID" smtClean="0"/>
              <a:t>19/09/2018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59F8E-43AA-4A9E-B5DF-0A27FC2550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596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6E8E-2A20-47A1-A59E-F74571EBFAED}" type="datetimeFigureOut">
              <a:rPr lang="en-ID" smtClean="0"/>
              <a:t>19/09/2018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9F8E-43AA-4A9E-B5DF-0A27FC2550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46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346E8E-2A20-47A1-A59E-F74571EBFAED}" type="datetimeFigureOut">
              <a:rPr lang="en-ID" smtClean="0"/>
              <a:t>19/09/2018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459F8E-43AA-4A9E-B5DF-0A27FC2550C6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0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Perangkat_luna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Internet" TargetMode="External"/><Relationship Id="rId5" Type="http://schemas.openxmlformats.org/officeDocument/2006/relationships/hyperlink" Target="https://id.wikipedia.org/wiki/Aplikasi_web" TargetMode="External"/><Relationship Id="rId4" Type="http://schemas.openxmlformats.org/officeDocument/2006/relationships/hyperlink" Target="https://id.wikipedia.org/w/index.php?title=Vendor&amp;action=edit&amp;redlink=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4EF7-AE80-4CFD-A7E8-DABB7BC48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67830"/>
            <a:ext cx="10058400" cy="3566160"/>
          </a:xfrm>
        </p:spPr>
        <p:txBody>
          <a:bodyPr/>
          <a:lstStyle/>
          <a:p>
            <a:r>
              <a:rPr lang="en-US" dirty="0"/>
              <a:t>SaaS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5A978-0C38-422F-88DC-6619C5873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/>
          <a:lstStyle/>
          <a:p>
            <a:r>
              <a:rPr lang="en-US" dirty="0"/>
              <a:t>Indra Agus </a:t>
            </a:r>
            <a:r>
              <a:rPr lang="en-US" dirty="0" err="1"/>
              <a:t>Setiawan</a:t>
            </a:r>
            <a:endParaRPr lang="en-US" dirty="0"/>
          </a:p>
          <a:p>
            <a:r>
              <a:rPr lang="en-US" dirty="0"/>
              <a:t>165410001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112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FB25D-EAFA-4352-BA03-42A7BC4A9E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1979613"/>
            <a:ext cx="10058400" cy="1449387"/>
          </a:xfrm>
        </p:spPr>
        <p:txBody>
          <a:bodyPr/>
          <a:lstStyle/>
          <a:p>
            <a:pPr algn="ctr"/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TERIMA KASIH</a:t>
            </a:r>
            <a:endParaRPr lang="en-ID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5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07D3-D48E-4256-B35C-E1944263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  <a:endParaRPr lang="en-ID" dirty="0"/>
          </a:p>
        </p:txBody>
      </p:sp>
      <p:pic>
        <p:nvPicPr>
          <p:cNvPr id="4" name="Picture 2" descr="Hasil gambar untuk saas">
            <a:extLst>
              <a:ext uri="{FF2B5EF4-FFF2-40B4-BE49-F238E27FC236}">
                <a16:creationId xmlns:a16="http://schemas.microsoft.com/office/drawing/2014/main" id="{20D2A999-CBE1-4CC7-8E1E-A7B56F6EBC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80" y="2330667"/>
            <a:ext cx="4230430" cy="27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088D4B-CBE0-4E88-ABB9-1507D6C57011}"/>
              </a:ext>
            </a:extLst>
          </p:cNvPr>
          <p:cNvSpPr txBox="1"/>
          <p:nvPr/>
        </p:nvSpPr>
        <p:spPr>
          <a:xfrm>
            <a:off x="5939159" y="2330667"/>
            <a:ext cx="4230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model delivery </a:t>
            </a:r>
            <a:r>
              <a:rPr lang="en-ID" dirty="0" err="1"/>
              <a:t>aplikasi</a:t>
            </a:r>
            <a:r>
              <a:rPr lang="en-ID" dirty="0"/>
              <a:t> </a:t>
            </a:r>
            <a:r>
              <a:rPr lang="en-ID" dirty="0" err="1">
                <a:hlinkClick r:id="rId3" tooltip="Perangkat lunak"/>
              </a:rPr>
              <a:t>perangkat</a:t>
            </a:r>
            <a:r>
              <a:rPr lang="en-ID" dirty="0">
                <a:hlinkClick r:id="rId3" tooltip="Perangkat lunak"/>
              </a:rPr>
              <a:t> </a:t>
            </a:r>
            <a:r>
              <a:rPr lang="en-ID" dirty="0" err="1">
                <a:hlinkClick r:id="rId3" tooltip="Perangkat lunak"/>
              </a:rPr>
              <a:t>lunak</a:t>
            </a:r>
            <a:r>
              <a:rPr lang="en-ID" dirty="0"/>
              <a:t> oleh </a:t>
            </a:r>
            <a:r>
              <a:rPr lang="en-ID" dirty="0" err="1"/>
              <a:t>suatu</a:t>
            </a:r>
            <a:r>
              <a:rPr lang="en-ID" dirty="0"/>
              <a:t> </a:t>
            </a:r>
            <a:r>
              <a:rPr lang="en-ID" dirty="0">
                <a:hlinkClick r:id="rId4" tooltip="Vendor (halaman belum tersedia)"/>
              </a:rPr>
              <a:t>vendor</a:t>
            </a:r>
            <a:r>
              <a:rPr lang="en-ID" dirty="0"/>
              <a:t> 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mengembangkan</a:t>
            </a:r>
            <a:r>
              <a:rPr lang="en-ID" dirty="0"/>
              <a:t> </a:t>
            </a:r>
            <a:r>
              <a:rPr lang="en-ID" dirty="0" err="1">
                <a:hlinkClick r:id="rId5" tooltip="Aplikasi web"/>
              </a:rPr>
              <a:t>aplikasi</a:t>
            </a:r>
            <a:r>
              <a:rPr lang="en-ID" dirty="0">
                <a:hlinkClick r:id="rId5" tooltip="Aplikasi web"/>
              </a:rPr>
              <a:t> web</a:t>
            </a:r>
            <a:r>
              <a:rPr lang="en-ID" dirty="0"/>
              <a:t> yang </a:t>
            </a:r>
            <a:r>
              <a:rPr lang="en-ID" dirty="0" err="1"/>
              <a:t>diinangi</a:t>
            </a:r>
            <a:r>
              <a:rPr lang="en-ID" dirty="0"/>
              <a:t> dan </a:t>
            </a:r>
            <a:r>
              <a:rPr lang="en-ID" dirty="0" err="1"/>
              <a:t>dioperasikan</a:t>
            </a:r>
            <a:r>
              <a:rPr lang="en-ID" dirty="0"/>
              <a:t> (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mandiri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oleh </a:t>
            </a:r>
            <a:r>
              <a:rPr lang="en-ID" dirty="0" err="1"/>
              <a:t>pelanggannya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 </a:t>
            </a:r>
            <a:r>
              <a:rPr lang="en-ID" dirty="0">
                <a:hlinkClick r:id="rId6" tooltip="Internet"/>
              </a:rPr>
              <a:t>Internet</a:t>
            </a:r>
            <a:r>
              <a:rPr lang="en-ID" dirty="0"/>
              <a:t> - </a:t>
            </a:r>
            <a:r>
              <a:rPr lang="en-ID" i="1" dirty="0"/>
              <a:t>Wikipedia</a:t>
            </a:r>
            <a:r>
              <a:rPr lang="en-ID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2DA15-FB71-4D75-9A7B-66FDD5E17F6C}"/>
              </a:ext>
            </a:extLst>
          </p:cNvPr>
          <p:cNvSpPr txBox="1"/>
          <p:nvPr/>
        </p:nvSpPr>
        <p:spPr>
          <a:xfrm>
            <a:off x="10404628" y="5956916"/>
            <a:ext cx="228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Source : Google</a:t>
            </a:r>
            <a:endParaRPr lang="en-ID" sz="1200" i="1" dirty="0"/>
          </a:p>
        </p:txBody>
      </p:sp>
    </p:spTree>
    <p:extLst>
      <p:ext uri="{BB962C8B-B14F-4D97-AF65-F5344CB8AC3E}">
        <p14:creationId xmlns:p14="http://schemas.microsoft.com/office/powerpoint/2010/main" val="381735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1B6C-957B-4236-9B97-CD25FC21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vs …</a:t>
            </a:r>
            <a:r>
              <a:rPr lang="en-US" dirty="0" err="1"/>
              <a:t>aaS</a:t>
            </a:r>
            <a:endParaRPr lang="en-ID" dirty="0"/>
          </a:p>
        </p:txBody>
      </p:sp>
      <p:pic>
        <p:nvPicPr>
          <p:cNvPr id="1026" name="Picture 2" descr="Hasil gambar untuk diagram alur penggunaan saas">
            <a:extLst>
              <a:ext uri="{FF2B5EF4-FFF2-40B4-BE49-F238E27FC236}">
                <a16:creationId xmlns:a16="http://schemas.microsoft.com/office/drawing/2014/main" id="{135221A2-4113-4411-B19B-B7F5DCC5F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141" y="2038350"/>
            <a:ext cx="5143722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949743-A6F0-4617-B53D-4698CB144FC3}"/>
              </a:ext>
            </a:extLst>
          </p:cNvPr>
          <p:cNvSpPr txBox="1"/>
          <p:nvPr/>
        </p:nvSpPr>
        <p:spPr>
          <a:xfrm>
            <a:off x="10404628" y="5956916"/>
            <a:ext cx="228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Source : Google</a:t>
            </a:r>
            <a:endParaRPr lang="en-ID" sz="1200" i="1" dirty="0"/>
          </a:p>
        </p:txBody>
      </p:sp>
    </p:spTree>
    <p:extLst>
      <p:ext uri="{BB962C8B-B14F-4D97-AF65-F5344CB8AC3E}">
        <p14:creationId xmlns:p14="http://schemas.microsoft.com/office/powerpoint/2010/main" val="184335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0C8B6-C550-4A32-8B2F-1B053F450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54" y="104308"/>
            <a:ext cx="8791853" cy="6593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4968B3-F9F2-4076-B98C-F02CF61DEBBD}"/>
              </a:ext>
            </a:extLst>
          </p:cNvPr>
          <p:cNvSpPr txBox="1"/>
          <p:nvPr/>
        </p:nvSpPr>
        <p:spPr>
          <a:xfrm>
            <a:off x="10404628" y="5956916"/>
            <a:ext cx="228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Source : Google</a:t>
            </a:r>
            <a:endParaRPr lang="en-ID" sz="1200" i="1" dirty="0"/>
          </a:p>
        </p:txBody>
      </p:sp>
    </p:spTree>
    <p:extLst>
      <p:ext uri="{BB962C8B-B14F-4D97-AF65-F5344CB8AC3E}">
        <p14:creationId xmlns:p14="http://schemas.microsoft.com/office/powerpoint/2010/main" val="367669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E756-693A-4851-B56A-F9E16051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ID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0DD139-686B-4B9E-8D12-F10A494A1D57}"/>
              </a:ext>
            </a:extLst>
          </p:cNvPr>
          <p:cNvGrpSpPr/>
          <p:nvPr/>
        </p:nvGrpSpPr>
        <p:grpSpPr>
          <a:xfrm>
            <a:off x="3755030" y="2213113"/>
            <a:ext cx="4681940" cy="3305372"/>
            <a:chOff x="5566836" y="2204236"/>
            <a:chExt cx="4681940" cy="330537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8B29C7-CFD6-44D2-9D1A-9FFDAABAA0BD}"/>
                </a:ext>
              </a:extLst>
            </p:cNvPr>
            <p:cNvSpPr/>
            <p:nvPr/>
          </p:nvSpPr>
          <p:spPr>
            <a:xfrm>
              <a:off x="5567373" y="2204236"/>
              <a:ext cx="4681403" cy="1046151"/>
            </a:xfrm>
            <a:custGeom>
              <a:avLst/>
              <a:gdLst>
                <a:gd name="connsiteX0" fmla="*/ 0 w 4681403"/>
                <a:gd name="connsiteY0" fmla="*/ 104615 h 1046151"/>
                <a:gd name="connsiteX1" fmla="*/ 104615 w 4681403"/>
                <a:gd name="connsiteY1" fmla="*/ 0 h 1046151"/>
                <a:gd name="connsiteX2" fmla="*/ 4576788 w 4681403"/>
                <a:gd name="connsiteY2" fmla="*/ 0 h 1046151"/>
                <a:gd name="connsiteX3" fmla="*/ 4681403 w 4681403"/>
                <a:gd name="connsiteY3" fmla="*/ 104615 h 1046151"/>
                <a:gd name="connsiteX4" fmla="*/ 4681403 w 4681403"/>
                <a:gd name="connsiteY4" fmla="*/ 941536 h 1046151"/>
                <a:gd name="connsiteX5" fmla="*/ 4576788 w 4681403"/>
                <a:gd name="connsiteY5" fmla="*/ 1046151 h 1046151"/>
                <a:gd name="connsiteX6" fmla="*/ 104615 w 4681403"/>
                <a:gd name="connsiteY6" fmla="*/ 1046151 h 1046151"/>
                <a:gd name="connsiteX7" fmla="*/ 0 w 4681403"/>
                <a:gd name="connsiteY7" fmla="*/ 941536 h 1046151"/>
                <a:gd name="connsiteX8" fmla="*/ 0 w 4681403"/>
                <a:gd name="connsiteY8" fmla="*/ 104615 h 104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1403" h="1046151">
                  <a:moveTo>
                    <a:pt x="0" y="104615"/>
                  </a:moveTo>
                  <a:cubicBezTo>
                    <a:pt x="0" y="46838"/>
                    <a:pt x="46838" y="0"/>
                    <a:pt x="104615" y="0"/>
                  </a:cubicBezTo>
                  <a:lnTo>
                    <a:pt x="4576788" y="0"/>
                  </a:lnTo>
                  <a:cubicBezTo>
                    <a:pt x="4634565" y="0"/>
                    <a:pt x="4681403" y="46838"/>
                    <a:pt x="4681403" y="104615"/>
                  </a:cubicBezTo>
                  <a:lnTo>
                    <a:pt x="4681403" y="941536"/>
                  </a:lnTo>
                  <a:cubicBezTo>
                    <a:pt x="4681403" y="999313"/>
                    <a:pt x="4634565" y="1046151"/>
                    <a:pt x="4576788" y="1046151"/>
                  </a:cubicBezTo>
                  <a:lnTo>
                    <a:pt x="104615" y="1046151"/>
                  </a:lnTo>
                  <a:cubicBezTo>
                    <a:pt x="46838" y="1046151"/>
                    <a:pt x="0" y="999313"/>
                    <a:pt x="0" y="941536"/>
                  </a:cubicBezTo>
                  <a:lnTo>
                    <a:pt x="0" y="10461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511" tIns="133511" rIns="133511" bIns="13351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b="1" kern="1200" dirty="0"/>
                <a:t>A Subscription Model That Saves Time</a:t>
              </a:r>
              <a:endParaRPr lang="en-ID" sz="2700" kern="12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C16683-76AD-447D-85B7-A6E6952C2BB1}"/>
                </a:ext>
              </a:extLst>
            </p:cNvPr>
            <p:cNvSpPr/>
            <p:nvPr/>
          </p:nvSpPr>
          <p:spPr>
            <a:xfrm>
              <a:off x="5566837" y="3334338"/>
              <a:ext cx="2565110" cy="1046151"/>
            </a:xfrm>
            <a:custGeom>
              <a:avLst/>
              <a:gdLst>
                <a:gd name="connsiteX0" fmla="*/ 0 w 3058037"/>
                <a:gd name="connsiteY0" fmla="*/ 104615 h 1046151"/>
                <a:gd name="connsiteX1" fmla="*/ 104615 w 3058037"/>
                <a:gd name="connsiteY1" fmla="*/ 0 h 1046151"/>
                <a:gd name="connsiteX2" fmla="*/ 2953422 w 3058037"/>
                <a:gd name="connsiteY2" fmla="*/ 0 h 1046151"/>
                <a:gd name="connsiteX3" fmla="*/ 3058037 w 3058037"/>
                <a:gd name="connsiteY3" fmla="*/ 104615 h 1046151"/>
                <a:gd name="connsiteX4" fmla="*/ 3058037 w 3058037"/>
                <a:gd name="connsiteY4" fmla="*/ 941536 h 1046151"/>
                <a:gd name="connsiteX5" fmla="*/ 2953422 w 3058037"/>
                <a:gd name="connsiteY5" fmla="*/ 1046151 h 1046151"/>
                <a:gd name="connsiteX6" fmla="*/ 104615 w 3058037"/>
                <a:gd name="connsiteY6" fmla="*/ 1046151 h 1046151"/>
                <a:gd name="connsiteX7" fmla="*/ 0 w 3058037"/>
                <a:gd name="connsiteY7" fmla="*/ 941536 h 1046151"/>
                <a:gd name="connsiteX8" fmla="*/ 0 w 3058037"/>
                <a:gd name="connsiteY8" fmla="*/ 104615 h 104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8037" h="1046151">
                  <a:moveTo>
                    <a:pt x="0" y="104615"/>
                  </a:moveTo>
                  <a:cubicBezTo>
                    <a:pt x="0" y="46838"/>
                    <a:pt x="46838" y="0"/>
                    <a:pt x="104615" y="0"/>
                  </a:cubicBezTo>
                  <a:lnTo>
                    <a:pt x="2953422" y="0"/>
                  </a:lnTo>
                  <a:cubicBezTo>
                    <a:pt x="3011199" y="0"/>
                    <a:pt x="3058037" y="46838"/>
                    <a:pt x="3058037" y="104615"/>
                  </a:cubicBezTo>
                  <a:lnTo>
                    <a:pt x="3058037" y="941536"/>
                  </a:lnTo>
                  <a:cubicBezTo>
                    <a:pt x="3058037" y="999313"/>
                    <a:pt x="3011199" y="1046151"/>
                    <a:pt x="2953422" y="1046151"/>
                  </a:cubicBezTo>
                  <a:lnTo>
                    <a:pt x="104615" y="1046151"/>
                  </a:lnTo>
                  <a:cubicBezTo>
                    <a:pt x="46838" y="1046151"/>
                    <a:pt x="0" y="999313"/>
                    <a:pt x="0" y="941536"/>
                  </a:cubicBezTo>
                  <a:lnTo>
                    <a:pt x="0" y="10461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511" tIns="133511" rIns="133511" bIns="13351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2700" b="1" kern="1200" dirty="0"/>
                <a:t>Scalability</a:t>
              </a:r>
              <a:endParaRPr lang="en-ID" sz="27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C7EC63-098B-4EF9-83F5-E91A2827F3B0}"/>
                </a:ext>
              </a:extLst>
            </p:cNvPr>
            <p:cNvSpPr/>
            <p:nvPr/>
          </p:nvSpPr>
          <p:spPr>
            <a:xfrm>
              <a:off x="5566836" y="4463457"/>
              <a:ext cx="4618505" cy="1046151"/>
            </a:xfrm>
            <a:custGeom>
              <a:avLst/>
              <a:gdLst>
                <a:gd name="connsiteX0" fmla="*/ 0 w 1497569"/>
                <a:gd name="connsiteY0" fmla="*/ 104615 h 1046151"/>
                <a:gd name="connsiteX1" fmla="*/ 104615 w 1497569"/>
                <a:gd name="connsiteY1" fmla="*/ 0 h 1046151"/>
                <a:gd name="connsiteX2" fmla="*/ 1392954 w 1497569"/>
                <a:gd name="connsiteY2" fmla="*/ 0 h 1046151"/>
                <a:gd name="connsiteX3" fmla="*/ 1497569 w 1497569"/>
                <a:gd name="connsiteY3" fmla="*/ 104615 h 1046151"/>
                <a:gd name="connsiteX4" fmla="*/ 1497569 w 1497569"/>
                <a:gd name="connsiteY4" fmla="*/ 941536 h 1046151"/>
                <a:gd name="connsiteX5" fmla="*/ 1392954 w 1497569"/>
                <a:gd name="connsiteY5" fmla="*/ 1046151 h 1046151"/>
                <a:gd name="connsiteX6" fmla="*/ 104615 w 1497569"/>
                <a:gd name="connsiteY6" fmla="*/ 1046151 h 1046151"/>
                <a:gd name="connsiteX7" fmla="*/ 0 w 1497569"/>
                <a:gd name="connsiteY7" fmla="*/ 941536 h 1046151"/>
                <a:gd name="connsiteX8" fmla="*/ 0 w 1497569"/>
                <a:gd name="connsiteY8" fmla="*/ 104615 h 104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569" h="1046151">
                  <a:moveTo>
                    <a:pt x="0" y="104615"/>
                  </a:moveTo>
                  <a:cubicBezTo>
                    <a:pt x="0" y="46838"/>
                    <a:pt x="46838" y="0"/>
                    <a:pt x="104615" y="0"/>
                  </a:cubicBezTo>
                  <a:lnTo>
                    <a:pt x="1392954" y="0"/>
                  </a:lnTo>
                  <a:cubicBezTo>
                    <a:pt x="1450731" y="0"/>
                    <a:pt x="1497569" y="46838"/>
                    <a:pt x="1497569" y="104615"/>
                  </a:cubicBezTo>
                  <a:lnTo>
                    <a:pt x="1497569" y="941536"/>
                  </a:lnTo>
                  <a:cubicBezTo>
                    <a:pt x="1497569" y="999313"/>
                    <a:pt x="1450731" y="1046151"/>
                    <a:pt x="1392954" y="1046151"/>
                  </a:cubicBezTo>
                  <a:lnTo>
                    <a:pt x="104615" y="1046151"/>
                  </a:lnTo>
                  <a:cubicBezTo>
                    <a:pt x="46838" y="1046151"/>
                    <a:pt x="0" y="999313"/>
                    <a:pt x="0" y="941536"/>
                  </a:cubicBezTo>
                  <a:lnTo>
                    <a:pt x="0" y="10461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511" tIns="133511" rIns="133511" bIns="13351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ID" sz="2700" b="1" kern="1200" dirty="0"/>
                <a:t>Saving Costs</a:t>
              </a:r>
              <a:endParaRPr lang="en-ID" sz="27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69A1B9-07BF-4F1B-8CA5-00749699DD0E}"/>
                </a:ext>
              </a:extLst>
            </p:cNvPr>
            <p:cNvSpPr/>
            <p:nvPr/>
          </p:nvSpPr>
          <p:spPr>
            <a:xfrm>
              <a:off x="8211845" y="3334338"/>
              <a:ext cx="2036393" cy="1046151"/>
            </a:xfrm>
            <a:custGeom>
              <a:avLst/>
              <a:gdLst>
                <a:gd name="connsiteX0" fmla="*/ 0 w 1497569"/>
                <a:gd name="connsiteY0" fmla="*/ 104615 h 1046151"/>
                <a:gd name="connsiteX1" fmla="*/ 104615 w 1497569"/>
                <a:gd name="connsiteY1" fmla="*/ 0 h 1046151"/>
                <a:gd name="connsiteX2" fmla="*/ 1392954 w 1497569"/>
                <a:gd name="connsiteY2" fmla="*/ 0 h 1046151"/>
                <a:gd name="connsiteX3" fmla="*/ 1497569 w 1497569"/>
                <a:gd name="connsiteY3" fmla="*/ 104615 h 1046151"/>
                <a:gd name="connsiteX4" fmla="*/ 1497569 w 1497569"/>
                <a:gd name="connsiteY4" fmla="*/ 941536 h 1046151"/>
                <a:gd name="connsiteX5" fmla="*/ 1392954 w 1497569"/>
                <a:gd name="connsiteY5" fmla="*/ 1046151 h 1046151"/>
                <a:gd name="connsiteX6" fmla="*/ 104615 w 1497569"/>
                <a:gd name="connsiteY6" fmla="*/ 1046151 h 1046151"/>
                <a:gd name="connsiteX7" fmla="*/ 0 w 1497569"/>
                <a:gd name="connsiteY7" fmla="*/ 941536 h 1046151"/>
                <a:gd name="connsiteX8" fmla="*/ 0 w 1497569"/>
                <a:gd name="connsiteY8" fmla="*/ 104615 h 104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569" h="1046151">
                  <a:moveTo>
                    <a:pt x="0" y="104615"/>
                  </a:moveTo>
                  <a:cubicBezTo>
                    <a:pt x="0" y="46838"/>
                    <a:pt x="46838" y="0"/>
                    <a:pt x="104615" y="0"/>
                  </a:cubicBezTo>
                  <a:lnTo>
                    <a:pt x="1392954" y="0"/>
                  </a:lnTo>
                  <a:cubicBezTo>
                    <a:pt x="1450731" y="0"/>
                    <a:pt x="1497569" y="46838"/>
                    <a:pt x="1497569" y="104615"/>
                  </a:cubicBezTo>
                  <a:lnTo>
                    <a:pt x="1497569" y="941536"/>
                  </a:lnTo>
                  <a:cubicBezTo>
                    <a:pt x="1497569" y="999313"/>
                    <a:pt x="1450731" y="1046151"/>
                    <a:pt x="1392954" y="1046151"/>
                  </a:cubicBezTo>
                  <a:lnTo>
                    <a:pt x="104615" y="1046151"/>
                  </a:lnTo>
                  <a:cubicBezTo>
                    <a:pt x="46838" y="1046151"/>
                    <a:pt x="0" y="999313"/>
                    <a:pt x="0" y="941536"/>
                  </a:cubicBezTo>
                  <a:lnTo>
                    <a:pt x="0" y="10461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511" tIns="133511" rIns="133511" bIns="13351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2700" b="1" kern="1200" dirty="0"/>
                <a:t>Easy to Use</a:t>
              </a:r>
              <a:endParaRPr lang="en-ID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083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sil gambar untuk salesforce">
            <a:extLst>
              <a:ext uri="{FF2B5EF4-FFF2-40B4-BE49-F238E27FC236}">
                <a16:creationId xmlns:a16="http://schemas.microsoft.com/office/drawing/2014/main" id="{2BF756CA-4678-496F-BB55-343E0D9B5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363" y="964707"/>
            <a:ext cx="2233818" cy="156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sil gambar untuk office 365">
            <a:extLst>
              <a:ext uri="{FF2B5EF4-FFF2-40B4-BE49-F238E27FC236}">
                <a16:creationId xmlns:a16="http://schemas.microsoft.com/office/drawing/2014/main" id="{287ACE4E-0C0E-4EC5-9482-29E27726A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549" y="3946820"/>
            <a:ext cx="2361573" cy="149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sil gambar untuk google office applications">
            <a:extLst>
              <a:ext uri="{FF2B5EF4-FFF2-40B4-BE49-F238E27FC236}">
                <a16:creationId xmlns:a16="http://schemas.microsoft.com/office/drawing/2014/main" id="{EDE4F960-5277-4E43-9446-4A2D89D3F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1"/>
          <a:stretch/>
        </p:blipFill>
        <p:spPr bwMode="auto">
          <a:xfrm>
            <a:off x="1231038" y="419718"/>
            <a:ext cx="4793957" cy="27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ambar terkait">
            <a:extLst>
              <a:ext uri="{FF2B5EF4-FFF2-40B4-BE49-F238E27FC236}">
                <a16:creationId xmlns:a16="http://schemas.microsoft.com/office/drawing/2014/main" id="{8786FC04-F6C7-42AC-B601-419F2B3BF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16" y="3574468"/>
            <a:ext cx="5593949" cy="251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F723EF-BD1E-4A01-982A-2573A5CE45D0}"/>
              </a:ext>
            </a:extLst>
          </p:cNvPr>
          <p:cNvSpPr txBox="1"/>
          <p:nvPr/>
        </p:nvSpPr>
        <p:spPr>
          <a:xfrm>
            <a:off x="10404628" y="5956916"/>
            <a:ext cx="228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Source : Google</a:t>
            </a:r>
            <a:endParaRPr lang="en-ID" sz="1200" i="1" dirty="0"/>
          </a:p>
        </p:txBody>
      </p:sp>
    </p:spTree>
    <p:extLst>
      <p:ext uri="{BB962C8B-B14F-4D97-AF65-F5344CB8AC3E}">
        <p14:creationId xmlns:p14="http://schemas.microsoft.com/office/powerpoint/2010/main" val="200272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409B-200F-4F7F-B30D-AC3BBD12B1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2346956"/>
            <a:ext cx="10058400" cy="1449387"/>
          </a:xfrm>
        </p:spPr>
        <p:txBody>
          <a:bodyPr/>
          <a:lstStyle/>
          <a:p>
            <a:pPr algn="ctr"/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Masa </a:t>
            </a:r>
            <a:r>
              <a:rPr lang="en-US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Depan</a:t>
            </a:r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SaaS, SaaS Masa </a:t>
            </a:r>
            <a:r>
              <a:rPr lang="en-US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Depan</a:t>
            </a:r>
            <a:endParaRPr lang="en-ID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431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BC830B9D-4616-485F-AA72-0E168956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" y="1144398"/>
            <a:ext cx="5332521" cy="39522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FAEC70-D197-46C0-AADB-08DD24ED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778" y="1144398"/>
            <a:ext cx="4936743" cy="375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361A35-BAAF-4917-A480-2102102D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023937"/>
            <a:ext cx="87725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491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562</TotalTime>
  <Words>57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SaaS</vt:lpstr>
      <vt:lpstr>Software as a Service</vt:lpstr>
      <vt:lpstr>SaaS vs …aaS</vt:lpstr>
      <vt:lpstr>PowerPoint Presentation</vt:lpstr>
      <vt:lpstr>Key Features</vt:lpstr>
      <vt:lpstr>PowerPoint Presentation</vt:lpstr>
      <vt:lpstr>Masa Depan SaaS, SaaS Masa Depan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</dc:title>
  <dc:creator>Indra Agus</dc:creator>
  <cp:lastModifiedBy>Indra Agus</cp:lastModifiedBy>
  <cp:revision>24</cp:revision>
  <dcterms:created xsi:type="dcterms:W3CDTF">2018-09-15T02:01:16Z</dcterms:created>
  <dcterms:modified xsi:type="dcterms:W3CDTF">2018-09-19T14:17:18Z</dcterms:modified>
</cp:coreProperties>
</file>