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73" r:id="rId7"/>
    <p:sldId id="270" r:id="rId8"/>
    <p:sldId id="274" r:id="rId9"/>
    <p:sldId id="271" r:id="rId10"/>
    <p:sldId id="275" r:id="rId11"/>
    <p:sldId id="276" r:id="rId12"/>
    <p:sldId id="27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74" autoAdjust="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14-11-2018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14-11-2018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=""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81" y="1206368"/>
            <a:ext cx="9495243" cy="4747621"/>
          </a:xfr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5455" y="5468146"/>
            <a:ext cx="4350771" cy="971685"/>
          </a:xfrm>
        </p:spPr>
        <p:txBody>
          <a:bodyPr/>
          <a:lstStyle/>
          <a:p>
            <a:r>
              <a:rPr lang="en-IN" dirty="0" smtClean="0"/>
              <a:t>By Elsa </a:t>
            </a:r>
            <a:r>
              <a:rPr lang="en-IN" dirty="0" err="1" smtClean="0"/>
              <a:t>Yunia</a:t>
            </a:r>
            <a:endParaRPr lang="en-IN" dirty="0" smtClean="0"/>
          </a:p>
          <a:p>
            <a:r>
              <a:rPr lang="en-IN" dirty="0" smtClean="0"/>
              <a:t>(165410019)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>
            <a:extLst>
              <a:ext uri="{FF2B5EF4-FFF2-40B4-BE49-F238E27FC236}">
                <a16:creationId xmlns=""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43" y="1443874"/>
            <a:ext cx="4428523" cy="4322578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=""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112" y="2558854"/>
            <a:ext cx="4853573" cy="1616252"/>
          </a:xfrm>
        </p:spPr>
        <p:txBody>
          <a:bodyPr/>
          <a:lstStyle/>
          <a:p>
            <a:r>
              <a:rPr lang="en-IN" dirty="0"/>
              <a:t>Thank </a:t>
            </a:r>
            <a:r>
              <a:rPr lang="en-IN" b="0" dirty="0" smtClean="0"/>
              <a:t>You </a:t>
            </a:r>
            <a:r>
              <a:rPr lang="en-IN" b="0" dirty="0" smtClean="0">
                <a:sym typeface="Wingdings" panose="05000000000000000000" pitchFamily="2" charset="2"/>
              </a:rPr>
              <a:t> 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is </a:t>
            </a:r>
            <a:r>
              <a:rPr lang="en-ZA" dirty="0" err="1" smtClean="0"/>
              <a:t>Kubernetes</a:t>
            </a:r>
            <a:r>
              <a:rPr lang="en-ZA" dirty="0" smtClean="0"/>
              <a:t>?</a:t>
            </a:r>
            <a:endParaRPr lang="en-IN" b="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1909331"/>
            <a:ext cx="9974120" cy="3232149"/>
          </a:xfrm>
        </p:spPr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/>
              <a:t>Kubernetes is an open source system for managing containerized applications across multiple hosts, providing basic mechanisms for deployment, maintenance, and scaling of applications</a:t>
            </a:r>
            <a:endParaRPr lang="en-IN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793" y="3525405"/>
            <a:ext cx="45910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33" y="1330036"/>
            <a:ext cx="8470804" cy="47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9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Structure</a:t>
            </a:r>
            <a:endParaRPr lang="en-IN" b="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2401151" y="1304204"/>
            <a:ext cx="6658588" cy="5052146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64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en-US" dirty="0" smtClean="0"/>
              <a:t>Cluster</a:t>
            </a:r>
            <a:endParaRPr lang="en-IN" b="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20698" y="1537856"/>
            <a:ext cx="10317020" cy="4580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Kubernetes cluster typically consists of: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Master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Nodes</a:t>
            </a:r>
          </a:p>
          <a:p>
            <a:r>
              <a:rPr lang="en-US" dirty="0"/>
              <a:t>A Container Runtime</a:t>
            </a:r>
          </a:p>
          <a:p>
            <a:r>
              <a:rPr lang="en-US" dirty="0"/>
              <a:t>A Network</a:t>
            </a:r>
          </a:p>
          <a:p>
            <a:r>
              <a:rPr lang="en-US" dirty="0"/>
              <a:t>The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en-US" dirty="0" smtClean="0"/>
              <a:t>API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4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0" dirty="0"/>
              <a:t>Architecture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1028" name="Picture 4" descr="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1565925"/>
            <a:ext cx="9929091" cy="299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772314"/>
            <a:ext cx="6616705" cy="17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1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 With </a:t>
            </a:r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20698" y="1537856"/>
            <a:ext cx="10317020" cy="4580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" t="7444" r="19842" b="29948"/>
          <a:stretch/>
        </p:blipFill>
        <p:spPr bwMode="auto">
          <a:xfrm>
            <a:off x="613063" y="2088572"/>
            <a:ext cx="6141027" cy="277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11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 With </a:t>
            </a:r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20698" y="1537856"/>
            <a:ext cx="10317020" cy="4580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Minikube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" t="33570" r="6112"/>
          <a:stretch/>
        </p:blipFill>
        <p:spPr bwMode="auto">
          <a:xfrm>
            <a:off x="623454" y="2109354"/>
            <a:ext cx="7385989" cy="8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32603" r="4625"/>
          <a:stretch/>
        </p:blipFill>
        <p:spPr bwMode="auto">
          <a:xfrm>
            <a:off x="623454" y="3131876"/>
            <a:ext cx="7385989" cy="81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" t="40684" r="4271"/>
          <a:stretch/>
        </p:blipFill>
        <p:spPr bwMode="auto">
          <a:xfrm>
            <a:off x="623454" y="4129264"/>
            <a:ext cx="7385989" cy="53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8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Kubernetes</a:t>
            </a:r>
            <a:r>
              <a:rPr lang="en-US" dirty="0" smtClean="0"/>
              <a:t> Dashboard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20698" y="1537856"/>
            <a:ext cx="10317020" cy="45803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9"/>
          <a:stretch/>
        </p:blipFill>
        <p:spPr bwMode="auto">
          <a:xfrm>
            <a:off x="638608" y="1455841"/>
            <a:ext cx="9284710" cy="466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50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fb0879af-3eba-417a-a55a-ffe6dcd6ca77"/>
    <ds:schemaRef ds:uri="6dc4bcd6-49db-4c07-9060-8acfc67cef9f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84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Wingdings</vt:lpstr>
      <vt:lpstr>Office Theme</vt:lpstr>
      <vt:lpstr>PowerPoint Presentation</vt:lpstr>
      <vt:lpstr>What is Kubernetes?</vt:lpstr>
      <vt:lpstr>PowerPoint Presentation</vt:lpstr>
      <vt:lpstr>Structure</vt:lpstr>
      <vt:lpstr>Kubernetes Cluster</vt:lpstr>
      <vt:lpstr>Architecture</vt:lpstr>
      <vt:lpstr>Getting Started With Kubernetes</vt:lpstr>
      <vt:lpstr>Getting Started With Kubernetes</vt:lpstr>
      <vt:lpstr>Kubernetes Dashboard</vt:lpstr>
      <vt:lpstr>Thank You 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2018-11-14T00:42:10Z</dcterms:created>
  <dcterms:modified xsi:type="dcterms:W3CDTF">2018-11-14T11:27:03Z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