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  <p:sldMasterId id="2147483682" r:id="rId3"/>
    <p:sldMasterId id="2147483697" r:id="rId4"/>
  </p:sldMasterIdLst>
  <p:sldIdLst>
    <p:sldId id="256" r:id="rId5"/>
    <p:sldId id="282" r:id="rId6"/>
    <p:sldId id="257" r:id="rId7"/>
    <p:sldId id="261" r:id="rId8"/>
    <p:sldId id="262" r:id="rId9"/>
    <p:sldId id="263" r:id="rId10"/>
    <p:sldId id="264" r:id="rId11"/>
    <p:sldId id="266" r:id="rId12"/>
    <p:sldId id="258" r:id="rId13"/>
    <p:sldId id="25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0" r:id="rId24"/>
    <p:sldId id="267" r:id="rId25"/>
    <p:sldId id="278" r:id="rId26"/>
    <p:sldId id="279" r:id="rId27"/>
    <p:sldId id="280" r:id="rId28"/>
    <p:sldId id="281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1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2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66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52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0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97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0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1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32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0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8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342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8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5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468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00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01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79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064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1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885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29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4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955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846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415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450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530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68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623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055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409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300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56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443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892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692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5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53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6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2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KUBERNETES: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Cloud Computing - Nur Rochim</a:t>
            </a:r>
            <a:endParaRPr lang="en-US" dirty="0"/>
          </a:p>
        </p:txBody>
      </p:sp>
      <p:pic>
        <p:nvPicPr>
          <p:cNvPr id="4" name="Picture 2" descr="Minik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22" y="1540723"/>
            <a:ext cx="3883835" cy="110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uberne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2" y="1632300"/>
            <a:ext cx="4276246" cy="9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6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" y="2488099"/>
            <a:ext cx="5201011" cy="4160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958" y="2488099"/>
            <a:ext cx="6178404" cy="1050748"/>
          </a:xfrm>
          <a:prstGeom prst="rect">
            <a:avLst/>
          </a:prstGeom>
        </p:spPr>
      </p:pic>
      <p:pic>
        <p:nvPicPr>
          <p:cNvPr id="6" name="Picture 2" descr="Minik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uberne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65" y="2328161"/>
            <a:ext cx="5372838" cy="4298270"/>
          </a:xfrm>
          <a:prstGeom prst="rect">
            <a:avLst/>
          </a:prstGeom>
        </p:spPr>
      </p:pic>
      <p:pic>
        <p:nvPicPr>
          <p:cNvPr id="5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0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4" y="2392679"/>
            <a:ext cx="5307889" cy="4246311"/>
          </a:xfrm>
          <a:prstGeom prst="rect">
            <a:avLst/>
          </a:prstGeom>
        </p:spPr>
      </p:pic>
      <p:pic>
        <p:nvPicPr>
          <p:cNvPr id="5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8" y="2268784"/>
            <a:ext cx="5507292" cy="4405833"/>
          </a:xfrm>
          <a:prstGeom prst="rect">
            <a:avLst/>
          </a:prstGeom>
        </p:spPr>
      </p:pic>
      <p:pic>
        <p:nvPicPr>
          <p:cNvPr id="6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1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1" y="2150927"/>
            <a:ext cx="5616646" cy="4493317"/>
          </a:xfrm>
          <a:prstGeom prst="rect">
            <a:avLst/>
          </a:prstGeom>
        </p:spPr>
      </p:pic>
      <p:pic>
        <p:nvPicPr>
          <p:cNvPr id="5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3" y="2447306"/>
            <a:ext cx="5327816" cy="4262252"/>
          </a:xfrm>
          <a:prstGeom prst="rect">
            <a:avLst/>
          </a:prstGeom>
        </p:spPr>
      </p:pic>
      <p:pic>
        <p:nvPicPr>
          <p:cNvPr id="6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5030"/>
          <a:stretch/>
        </p:blipFill>
        <p:spPr>
          <a:xfrm>
            <a:off x="382626" y="2305838"/>
            <a:ext cx="6813821" cy="4260533"/>
          </a:xfrm>
          <a:prstGeom prst="rect">
            <a:avLst/>
          </a:prstGeom>
        </p:spPr>
      </p:pic>
      <p:pic>
        <p:nvPicPr>
          <p:cNvPr id="5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0959"/>
          <a:stretch/>
        </p:blipFill>
        <p:spPr>
          <a:xfrm>
            <a:off x="412059" y="2361150"/>
            <a:ext cx="11358640" cy="2460232"/>
          </a:xfrm>
          <a:prstGeom prst="rect">
            <a:avLst/>
          </a:prstGeom>
        </p:spPr>
      </p:pic>
      <p:pic>
        <p:nvPicPr>
          <p:cNvPr id="6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7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7283"/>
          <a:stretch/>
        </p:blipFill>
        <p:spPr>
          <a:xfrm>
            <a:off x="352682" y="2301773"/>
            <a:ext cx="6095238" cy="4348410"/>
          </a:xfrm>
          <a:prstGeom prst="rect">
            <a:avLst/>
          </a:prstGeom>
        </p:spPr>
      </p:pic>
      <p:pic>
        <p:nvPicPr>
          <p:cNvPr id="5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9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0774"/>
          <a:stretch/>
        </p:blipFill>
        <p:spPr>
          <a:xfrm>
            <a:off x="168445" y="2436295"/>
            <a:ext cx="5388539" cy="4243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9769" b="3169"/>
          <a:stretch/>
        </p:blipFill>
        <p:spPr>
          <a:xfrm>
            <a:off x="5723239" y="2436295"/>
            <a:ext cx="6095238" cy="1876301"/>
          </a:xfrm>
          <a:prstGeom prst="rect">
            <a:avLst/>
          </a:prstGeom>
        </p:spPr>
      </p:pic>
      <p:pic>
        <p:nvPicPr>
          <p:cNvPr id="7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4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Fundamentals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9" y="2416826"/>
            <a:ext cx="12000000" cy="4161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8144" y="1232972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franklingoturwtotbooregular"/>
              </a:rPr>
              <a:t>By Jonathan Johnson</a:t>
            </a:r>
            <a:endParaRPr lang="en-US" b="0" i="0" dirty="0">
              <a:solidFill>
                <a:srgbClr val="FFFFFF"/>
              </a:solidFill>
              <a:effectLst/>
              <a:latin typeface="franklingoturwtotbooregular"/>
            </a:endParaRPr>
          </a:p>
        </p:txBody>
      </p:sp>
      <p:pic>
        <p:nvPicPr>
          <p:cNvPr id="1026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r>
              <a:rPr lang="en-US" dirty="0"/>
              <a:t> and Secrets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192"/>
          <a:stretch/>
        </p:blipFill>
        <p:spPr>
          <a:xfrm>
            <a:off x="166254" y="2359679"/>
            <a:ext cx="5272263" cy="3047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1792" b="12961"/>
          <a:stretch/>
        </p:blipFill>
        <p:spPr>
          <a:xfrm>
            <a:off x="5709234" y="2359679"/>
            <a:ext cx="6139980" cy="2461703"/>
          </a:xfrm>
          <a:prstGeom prst="rect">
            <a:avLst/>
          </a:prstGeom>
        </p:spPr>
      </p:pic>
      <p:pic>
        <p:nvPicPr>
          <p:cNvPr id="6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Check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31" y="2218803"/>
            <a:ext cx="8213767" cy="4377469"/>
          </a:xfrm>
          <a:prstGeom prst="rect">
            <a:avLst/>
          </a:prstGeom>
        </p:spPr>
      </p:pic>
      <p:pic>
        <p:nvPicPr>
          <p:cNvPr id="5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8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65" y="2133600"/>
            <a:ext cx="8432127" cy="4493842"/>
          </a:xfrm>
          <a:prstGeom prst="rect">
            <a:avLst/>
          </a:prstGeom>
        </p:spPr>
      </p:pic>
      <p:pic>
        <p:nvPicPr>
          <p:cNvPr id="6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Check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2" y="2329369"/>
            <a:ext cx="8119015" cy="4326971"/>
          </a:xfrm>
          <a:prstGeom prst="rect">
            <a:avLst/>
          </a:prstGeom>
        </p:spPr>
      </p:pic>
      <p:pic>
        <p:nvPicPr>
          <p:cNvPr id="5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2479036"/>
            <a:ext cx="7356263" cy="4135878"/>
          </a:xfrm>
          <a:prstGeom prst="rect">
            <a:avLst/>
          </a:prstGeom>
        </p:spPr>
      </p:pic>
      <p:pic>
        <p:nvPicPr>
          <p:cNvPr id="6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Check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8" y="2556928"/>
            <a:ext cx="7630969" cy="4066871"/>
          </a:xfrm>
          <a:prstGeom prst="rect">
            <a:avLst/>
          </a:prstGeom>
        </p:spPr>
      </p:pic>
      <p:pic>
        <p:nvPicPr>
          <p:cNvPr id="5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0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TERIMA KASIH</a:t>
            </a:r>
            <a:endParaRPr lang="en-US" sz="8800" dirty="0"/>
          </a:p>
        </p:txBody>
      </p:sp>
      <p:pic>
        <p:nvPicPr>
          <p:cNvPr id="1026" name="Picture 2" descr="logo-white.png (1588Ã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224" y="39950"/>
            <a:ext cx="4026225" cy="8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Minikube</a:t>
            </a:r>
            <a:r>
              <a:rPr lang="en-US" dirty="0"/>
              <a:t> </a:t>
            </a:r>
            <a:r>
              <a:rPr lang="en-US" dirty="0" smtClean="0"/>
              <a:t>: tool </a:t>
            </a:r>
            <a:r>
              <a:rPr lang="en-US" dirty="0"/>
              <a:t>yang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Kuberntes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smtClean="0"/>
              <a:t>local</a:t>
            </a:r>
          </a:p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Minikube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Install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CLI tool (PowerShell)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Install VM Ware (</a:t>
            </a:r>
            <a:r>
              <a:rPr lang="en-US" dirty="0" err="1" smtClean="0"/>
              <a:t>VirtualBox</a:t>
            </a:r>
            <a:r>
              <a:rPr lang="en-US" dirty="0" smtClean="0"/>
              <a:t> for Windows)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KUBECTL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Minikube</a:t>
            </a:r>
            <a:endParaRPr lang="en-US" dirty="0"/>
          </a:p>
        </p:txBody>
      </p:sp>
      <p:pic>
        <p:nvPicPr>
          <p:cNvPr id="4" name="Picture 2" descr="Minik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uberne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Unduh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install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err="1" smtClean="0"/>
              <a:t>Unduh</a:t>
            </a:r>
            <a:r>
              <a:rPr lang="en-US" dirty="0" smtClean="0"/>
              <a:t> </a:t>
            </a:r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pindahkan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System32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(.exe)</a:t>
            </a:r>
          </a:p>
          <a:p>
            <a:r>
              <a:rPr lang="en-US" dirty="0" err="1" smtClean="0"/>
              <a:t>Unduh</a:t>
            </a:r>
            <a:r>
              <a:rPr lang="en-US" dirty="0" smtClean="0"/>
              <a:t>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pindahkan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System32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(.exe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PowerShell </a:t>
            </a:r>
            <a:r>
              <a:rPr lang="en-US" dirty="0" err="1" smtClean="0"/>
              <a:t>bawaan</a:t>
            </a:r>
            <a:r>
              <a:rPr lang="en-US" dirty="0" smtClean="0"/>
              <a:t> windows</a:t>
            </a:r>
          </a:p>
          <a:p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Agar proses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CLI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VirtualBox</a:t>
            </a:r>
            <a:r>
              <a:rPr lang="en-US" dirty="0" smtClean="0"/>
              <a:t> (create) </a:t>
            </a:r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/>
              <a:t> PS C:\&gt; .\</a:t>
            </a:r>
            <a:r>
              <a:rPr lang="en-US" dirty="0" err="1" smtClean="0"/>
              <a:t>minikube</a:t>
            </a:r>
            <a:r>
              <a:rPr lang="en-US" dirty="0"/>
              <a:t> start --</a:t>
            </a:r>
            <a:r>
              <a:rPr lang="en-US" dirty="0" err="1"/>
              <a:t>vm</a:t>
            </a:r>
            <a:r>
              <a:rPr lang="en-US" dirty="0"/>
              <a:t>-driver="</a:t>
            </a:r>
            <a:r>
              <a:rPr lang="en-US" dirty="0" err="1"/>
              <a:t>virtualbox</a:t>
            </a:r>
            <a:r>
              <a:rPr lang="en-US" dirty="0"/>
              <a:t>"</a:t>
            </a:r>
          </a:p>
        </p:txBody>
      </p:sp>
      <p:pic>
        <p:nvPicPr>
          <p:cNvPr id="4" name="Picture 2" descr="Minik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uberne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8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Minikube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4" y="2339439"/>
            <a:ext cx="4741398" cy="3574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098" y="2339438"/>
            <a:ext cx="5444661" cy="3574473"/>
          </a:xfrm>
          <a:prstGeom prst="rect">
            <a:avLst/>
          </a:prstGeom>
        </p:spPr>
      </p:pic>
      <p:pic>
        <p:nvPicPr>
          <p:cNvPr id="5" name="Picture 2" descr="Minik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uberne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Minikube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50" t="31770" r="28496" b="39270"/>
          <a:stretch/>
        </p:blipFill>
        <p:spPr>
          <a:xfrm>
            <a:off x="134942" y="2474976"/>
            <a:ext cx="11922113" cy="2596896"/>
          </a:xfrm>
          <a:prstGeom prst="rect">
            <a:avLst/>
          </a:prstGeom>
        </p:spPr>
      </p:pic>
      <p:pic>
        <p:nvPicPr>
          <p:cNvPr id="4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Minikube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2291020"/>
            <a:ext cx="8306279" cy="4426772"/>
          </a:xfrm>
          <a:prstGeom prst="rect">
            <a:avLst/>
          </a:prstGeom>
        </p:spPr>
      </p:pic>
      <p:pic>
        <p:nvPicPr>
          <p:cNvPr id="5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Minikube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9" y="2383563"/>
            <a:ext cx="8087096" cy="4229411"/>
          </a:xfrm>
          <a:prstGeom prst="rect">
            <a:avLst/>
          </a:prstGeom>
        </p:spPr>
      </p:pic>
      <p:pic>
        <p:nvPicPr>
          <p:cNvPr id="5" name="Picture 2" descr="Minik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6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45" y="2422240"/>
            <a:ext cx="7380952" cy="17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7" y="4314016"/>
            <a:ext cx="7376190" cy="1162655"/>
          </a:xfrm>
          <a:prstGeom prst="rect">
            <a:avLst/>
          </a:prstGeom>
        </p:spPr>
      </p:pic>
      <p:pic>
        <p:nvPicPr>
          <p:cNvPr id="6" name="Picture 2" descr="Minik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09" y="250647"/>
            <a:ext cx="2802059" cy="7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uberne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09" y="1085104"/>
            <a:ext cx="3085170" cy="66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5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3.xml><?xml version="1.0" encoding="utf-8"?>
<a:theme xmlns:a="http://schemas.openxmlformats.org/drawingml/2006/main" name="2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4.xml><?xml version="1.0" encoding="utf-8"?>
<a:theme xmlns:a="http://schemas.openxmlformats.org/drawingml/2006/main" name="3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276</TotalTime>
  <Words>149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Century Gothic</vt:lpstr>
      <vt:lpstr>franklingoturwtotbooregular</vt:lpstr>
      <vt:lpstr>Wingdings</vt:lpstr>
      <vt:lpstr>Wingdings 2</vt:lpstr>
      <vt:lpstr>Quotable</vt:lpstr>
      <vt:lpstr>1_Quotable</vt:lpstr>
      <vt:lpstr>2_Quotable</vt:lpstr>
      <vt:lpstr>3_Quotable</vt:lpstr>
      <vt:lpstr>KUBERNETES: FUNDAMENTALS</vt:lpstr>
      <vt:lpstr>Kubernetes: Fundamentals</vt:lpstr>
      <vt:lpstr>Minikube</vt:lpstr>
      <vt:lpstr>Instalasi Minikube</vt:lpstr>
      <vt:lpstr>Instalasi Minikube</vt:lpstr>
      <vt:lpstr>Instalasi Minikube</vt:lpstr>
      <vt:lpstr>Instalasi Minikube</vt:lpstr>
      <vt:lpstr>Instalasi Minikube</vt:lpstr>
      <vt:lpstr>First App</vt:lpstr>
      <vt:lpstr>Jobs</vt:lpstr>
      <vt:lpstr>Jobs</vt:lpstr>
      <vt:lpstr>Jobs</vt:lpstr>
      <vt:lpstr>Jobs</vt:lpstr>
      <vt:lpstr>Jobs</vt:lpstr>
      <vt:lpstr>Jobs</vt:lpstr>
      <vt:lpstr>Jobs</vt:lpstr>
      <vt:lpstr>Jobs</vt:lpstr>
      <vt:lpstr>Jobs</vt:lpstr>
      <vt:lpstr>Jobs</vt:lpstr>
      <vt:lpstr>ConfigMaps and Secrets</vt:lpstr>
      <vt:lpstr>GUI Check</vt:lpstr>
      <vt:lpstr>GUI Check</vt:lpstr>
      <vt:lpstr>GUI Check</vt:lpstr>
      <vt:lpstr>GUI Check</vt:lpstr>
      <vt:lpstr>GUI Check</vt:lpstr>
      <vt:lpstr>Penutup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KATACODA</dc:title>
  <dc:creator>Nur Rochim</dc:creator>
  <cp:lastModifiedBy>Nur Rochim</cp:lastModifiedBy>
  <cp:revision>24</cp:revision>
  <dcterms:created xsi:type="dcterms:W3CDTF">2018-11-28T00:53:12Z</dcterms:created>
  <dcterms:modified xsi:type="dcterms:W3CDTF">2019-01-02T03:39:45Z</dcterms:modified>
</cp:coreProperties>
</file>