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70" r:id="rId5"/>
    <p:sldId id="260" r:id="rId6"/>
    <p:sldId id="261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o Faizal" initials="RF" lastIdx="1" clrIdx="0">
    <p:extLst>
      <p:ext uri="{19B8F6BF-5375-455C-9EA6-DF929625EA0E}">
        <p15:presenceInfo xmlns:p15="http://schemas.microsoft.com/office/powerpoint/2012/main" userId="705a8e263f8210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83981-FFC0-4B7E-8F34-56A7345007F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5166CD-2DE2-4ED5-AF0A-597B53C92A0A}">
      <dgm:prSet phldrT="[Text]" custT="1"/>
      <dgm:spPr/>
      <dgm:t>
        <a:bodyPr/>
        <a:lstStyle/>
        <a:p>
          <a:pPr algn="ctr"/>
          <a:r>
            <a:rPr lang="en-US" sz="2200" b="0" i="0" smtClean="0">
              <a:latin typeface="Helvetica" panose="020B0604020202020204" pitchFamily="34" charset="0"/>
              <a:cs typeface="Helvetica" panose="020B0604020202020204" pitchFamily="34" charset="0"/>
            </a:rPr>
            <a:t>Define each service in a Dockerfile</a:t>
          </a:r>
          <a:endParaRPr lang="en-US" sz="2200"/>
        </a:p>
      </dgm:t>
    </dgm:pt>
    <dgm:pt modelId="{2118E882-655B-45FA-B429-336DED2A1985}" type="parTrans" cxnId="{4F9A1D4C-1B57-4E22-B102-EF8C8C304E91}">
      <dgm:prSet/>
      <dgm:spPr/>
      <dgm:t>
        <a:bodyPr/>
        <a:lstStyle/>
        <a:p>
          <a:endParaRPr lang="en-US"/>
        </a:p>
      </dgm:t>
    </dgm:pt>
    <dgm:pt modelId="{11A150F3-A95B-4D05-8489-947FA824E2FC}" type="sibTrans" cxnId="{4F9A1D4C-1B57-4E22-B102-EF8C8C304E91}">
      <dgm:prSet/>
      <dgm:spPr/>
      <dgm:t>
        <a:bodyPr/>
        <a:lstStyle/>
        <a:p>
          <a:endParaRPr lang="en-US"/>
        </a:p>
      </dgm:t>
    </dgm:pt>
    <dgm:pt modelId="{2DE850BA-D422-499A-9FC0-74BBC956A063}">
      <dgm:prSet phldrT="[Text]" custT="1"/>
      <dgm:spPr/>
      <dgm:t>
        <a:bodyPr/>
        <a:lstStyle/>
        <a:p>
          <a:endParaRPr lang="en-US" sz="24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87BF924-502E-41DC-8BF4-4C5FADE36C18}" type="parTrans" cxnId="{E5144582-7B0E-401D-95B4-2BC2BCF8B708}">
      <dgm:prSet/>
      <dgm:spPr/>
      <dgm:t>
        <a:bodyPr/>
        <a:lstStyle/>
        <a:p>
          <a:endParaRPr lang="en-US"/>
        </a:p>
      </dgm:t>
    </dgm:pt>
    <dgm:pt modelId="{52CD78C2-CFA5-45F5-9978-EC63198C9EF2}" type="sibTrans" cxnId="{E5144582-7B0E-401D-95B4-2BC2BCF8B708}">
      <dgm:prSet/>
      <dgm:spPr/>
      <dgm:t>
        <a:bodyPr/>
        <a:lstStyle/>
        <a:p>
          <a:endParaRPr lang="en-US"/>
        </a:p>
      </dgm:t>
    </dgm:pt>
    <dgm:pt modelId="{D5F3964E-BA43-4FCD-9BB6-1C970DD76127}">
      <dgm:prSet phldrT="[Text]" custT="1"/>
      <dgm:spPr/>
      <dgm:t>
        <a:bodyPr/>
        <a:lstStyle/>
        <a:p>
          <a:pPr algn="ctr"/>
          <a:r>
            <a:rPr lang="en-US" sz="2200" b="0" i="0" smtClean="0">
              <a:latin typeface="Helvetica" panose="020B0604020202020204" pitchFamily="34" charset="0"/>
              <a:cs typeface="Helvetica" panose="020B0604020202020204" pitchFamily="34" charset="0"/>
            </a:rPr>
            <a:t>Define the services and their relation to each other in the </a:t>
          </a:r>
          <a:r>
            <a:rPr lang="en-US" sz="2200" b="1" i="0" smtClean="0">
              <a:latin typeface="Helvetica" panose="020B0604020202020204" pitchFamily="34" charset="0"/>
              <a:cs typeface="Helvetica" panose="020B0604020202020204" pitchFamily="34" charset="0"/>
            </a:rPr>
            <a:t>docker-compose.yml</a:t>
          </a:r>
          <a:r>
            <a:rPr lang="en-US" sz="2200" b="0" i="0" smtClean="0">
              <a:latin typeface="Helvetica" panose="020B0604020202020204" pitchFamily="34" charset="0"/>
              <a:cs typeface="Helvetica" panose="020B0604020202020204" pitchFamily="34" charset="0"/>
            </a:rPr>
            <a:t> file</a:t>
          </a:r>
          <a:endParaRPr lang="en-US" sz="2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C07F63F-4C5E-4C70-A1DC-642DA55C7CF2}" type="parTrans" cxnId="{ED45CBA9-909F-4D01-9A71-CEB7A50665DA}">
      <dgm:prSet/>
      <dgm:spPr/>
      <dgm:t>
        <a:bodyPr/>
        <a:lstStyle/>
        <a:p>
          <a:endParaRPr lang="en-US"/>
        </a:p>
      </dgm:t>
    </dgm:pt>
    <dgm:pt modelId="{151F0B19-93E6-4B86-A0D2-EAC3BA1EAB2E}" type="sibTrans" cxnId="{ED45CBA9-909F-4D01-9A71-CEB7A50665DA}">
      <dgm:prSet/>
      <dgm:spPr/>
      <dgm:t>
        <a:bodyPr/>
        <a:lstStyle/>
        <a:p>
          <a:endParaRPr lang="en-US"/>
        </a:p>
      </dgm:t>
    </dgm:pt>
    <dgm:pt modelId="{F4804D88-356D-41FE-A21C-AAC8177E77DE}">
      <dgm:prSet phldrT="[Text]" custT="1"/>
      <dgm:spPr/>
      <dgm:t>
        <a:bodyPr/>
        <a:lstStyle/>
        <a:p>
          <a:r>
            <a:rPr lang="en-US" sz="2200" b="0" i="0" smtClean="0">
              <a:latin typeface="Helvetica" panose="020B0604020202020204" pitchFamily="34" charset="0"/>
              <a:cs typeface="Helvetica" panose="020B0604020202020204" pitchFamily="34" charset="0"/>
            </a:rPr>
            <a:t>Use </a:t>
          </a:r>
          <a:r>
            <a:rPr lang="en-US" sz="2200" b="1" i="0" smtClean="0">
              <a:latin typeface="Helvetica" panose="020B0604020202020204" pitchFamily="34" charset="0"/>
              <a:cs typeface="Helvetica" panose="020B0604020202020204" pitchFamily="34" charset="0"/>
            </a:rPr>
            <a:t>docker-compose up</a:t>
          </a:r>
          <a:r>
            <a:rPr lang="en-US" sz="2200" b="0" i="0" smtClean="0">
              <a:latin typeface="Helvetica" panose="020B0604020202020204" pitchFamily="34" charset="0"/>
              <a:cs typeface="Helvetica" panose="020B0604020202020204" pitchFamily="34" charset="0"/>
            </a:rPr>
            <a:t> to start the system</a:t>
          </a:r>
          <a:endParaRPr lang="en-US" sz="2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9C74CC4-230F-461F-A7EF-B3881F144220}" type="parTrans" cxnId="{10E40B3C-39D2-4DD9-8CD5-C583BBB3B6E1}">
      <dgm:prSet/>
      <dgm:spPr/>
      <dgm:t>
        <a:bodyPr/>
        <a:lstStyle/>
        <a:p>
          <a:endParaRPr lang="en-US"/>
        </a:p>
      </dgm:t>
    </dgm:pt>
    <dgm:pt modelId="{862933BF-B7FC-411E-A433-5A4830110EC2}" type="sibTrans" cxnId="{10E40B3C-39D2-4DD9-8CD5-C583BBB3B6E1}">
      <dgm:prSet/>
      <dgm:spPr/>
      <dgm:t>
        <a:bodyPr/>
        <a:lstStyle/>
        <a:p>
          <a:endParaRPr lang="en-US"/>
        </a:p>
      </dgm:t>
    </dgm:pt>
    <dgm:pt modelId="{8AE7445C-3C1B-463B-A996-C23BDDA36ABE}" type="pres">
      <dgm:prSet presAssocID="{B3383981-FFC0-4B7E-8F34-56A7345007F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CE5C4AA-D4E4-47BF-BD68-B0E32B7B2F6E}" type="pres">
      <dgm:prSet presAssocID="{265166CD-2DE2-4ED5-AF0A-597B53C92A0A}" presName="composite" presStyleCnt="0"/>
      <dgm:spPr/>
    </dgm:pt>
    <dgm:pt modelId="{678285D0-1D88-4025-AF69-E8F22E7900F9}" type="pres">
      <dgm:prSet presAssocID="{265166CD-2DE2-4ED5-AF0A-597B53C92A0A}" presName="bentUpArrow1" presStyleLbl="alignImgPlace1" presStyleIdx="0" presStyleCnt="2" custLinFactNeighborX="42947" custLinFactNeighborY="0"/>
      <dgm:spPr/>
    </dgm:pt>
    <dgm:pt modelId="{FCF739EB-66DE-47F9-B996-D0796CA5F192}" type="pres">
      <dgm:prSet presAssocID="{265166CD-2DE2-4ED5-AF0A-597B53C92A0A}" presName="ParentText" presStyleLbl="node1" presStyleIdx="0" presStyleCnt="3" custScaleX="143797" custScaleY="871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55C07-709B-40A5-AE0E-B929B93C25E6}" type="pres">
      <dgm:prSet presAssocID="{265166CD-2DE2-4ED5-AF0A-597B53C92A0A}" presName="ChildText" presStyleLbl="revTx" presStyleIdx="0" presStyleCnt="2" custScaleX="429657" custLinFactX="67828" custLinFactNeighborX="100000" custLinFactNeighborY="-16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12094-5D30-4002-8DD6-EAEBE5E2B8A7}" type="pres">
      <dgm:prSet presAssocID="{11A150F3-A95B-4D05-8489-947FA824E2FC}" presName="sibTrans" presStyleCnt="0"/>
      <dgm:spPr/>
    </dgm:pt>
    <dgm:pt modelId="{458AFCAC-829D-4DDA-816C-89556A9B6A49}" type="pres">
      <dgm:prSet presAssocID="{D5F3964E-BA43-4FCD-9BB6-1C970DD76127}" presName="composite" presStyleCnt="0"/>
      <dgm:spPr/>
    </dgm:pt>
    <dgm:pt modelId="{268D749B-9B56-4493-BE6A-D7CA4E957C41}" type="pres">
      <dgm:prSet presAssocID="{D5F3964E-BA43-4FCD-9BB6-1C970DD76127}" presName="bentUpArrow1" presStyleLbl="alignImgPlace1" presStyleIdx="1" presStyleCnt="2" custLinFactNeighborX="34837" custLinFactNeighborY="6746"/>
      <dgm:spPr/>
    </dgm:pt>
    <dgm:pt modelId="{1E4F396E-D437-4AC2-932A-D4C8D8A58C6C}" type="pres">
      <dgm:prSet presAssocID="{D5F3964E-BA43-4FCD-9BB6-1C970DD76127}" presName="ParentText" presStyleLbl="node1" presStyleIdx="1" presStyleCnt="3" custScaleX="167709" custLinFactNeighborX="-7097" custLinFactNeighborY="-84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4F363-C0F5-49F4-9EF3-83C669EC2CF3}" type="pres">
      <dgm:prSet presAssocID="{D5F3964E-BA43-4FCD-9BB6-1C970DD76127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1BA612-9149-46D9-B042-648B3A02F653}" type="pres">
      <dgm:prSet presAssocID="{151F0B19-93E6-4B86-A0D2-EAC3BA1EAB2E}" presName="sibTrans" presStyleCnt="0"/>
      <dgm:spPr/>
    </dgm:pt>
    <dgm:pt modelId="{570B9C62-1C50-4072-BCFE-35E622A075DD}" type="pres">
      <dgm:prSet presAssocID="{F4804D88-356D-41FE-A21C-AAC8177E77DE}" presName="composite" presStyleCnt="0"/>
      <dgm:spPr/>
    </dgm:pt>
    <dgm:pt modelId="{E400962E-C8F5-4023-A2EC-4629CE63E710}" type="pres">
      <dgm:prSet presAssocID="{F4804D88-356D-41FE-A21C-AAC8177E77DE}" presName="ParentText" presStyleLbl="node1" presStyleIdx="2" presStyleCnt="3" custScaleX="136799" custLinFactNeighborX="-6989" custLinFactNeighborY="16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9A1D4C-1B57-4E22-B102-EF8C8C304E91}" srcId="{B3383981-FFC0-4B7E-8F34-56A7345007FC}" destId="{265166CD-2DE2-4ED5-AF0A-597B53C92A0A}" srcOrd="0" destOrd="0" parTransId="{2118E882-655B-45FA-B429-336DED2A1985}" sibTransId="{11A150F3-A95B-4D05-8489-947FA824E2FC}"/>
    <dgm:cxn modelId="{E5144582-7B0E-401D-95B4-2BC2BCF8B708}" srcId="{265166CD-2DE2-4ED5-AF0A-597B53C92A0A}" destId="{2DE850BA-D422-499A-9FC0-74BBC956A063}" srcOrd="0" destOrd="0" parTransId="{287BF924-502E-41DC-8BF4-4C5FADE36C18}" sibTransId="{52CD78C2-CFA5-45F5-9978-EC63198C9EF2}"/>
    <dgm:cxn modelId="{10E40B3C-39D2-4DD9-8CD5-C583BBB3B6E1}" srcId="{B3383981-FFC0-4B7E-8F34-56A7345007FC}" destId="{F4804D88-356D-41FE-A21C-AAC8177E77DE}" srcOrd="2" destOrd="0" parTransId="{49C74CC4-230F-461F-A7EF-B3881F144220}" sibTransId="{862933BF-B7FC-411E-A433-5A4830110EC2}"/>
    <dgm:cxn modelId="{0846403A-2DE1-4D6A-A996-8240FE413F7C}" type="presOf" srcId="{2DE850BA-D422-499A-9FC0-74BBC956A063}" destId="{D8055C07-709B-40A5-AE0E-B929B93C25E6}" srcOrd="0" destOrd="0" presId="urn:microsoft.com/office/officeart/2005/8/layout/StepDownProcess"/>
    <dgm:cxn modelId="{C7CAEC48-7735-497D-90A6-942954F12695}" type="presOf" srcId="{D5F3964E-BA43-4FCD-9BB6-1C970DD76127}" destId="{1E4F396E-D437-4AC2-932A-D4C8D8A58C6C}" srcOrd="0" destOrd="0" presId="urn:microsoft.com/office/officeart/2005/8/layout/StepDownProcess"/>
    <dgm:cxn modelId="{83CC534E-A737-48C0-B628-811507ACE41D}" type="presOf" srcId="{B3383981-FFC0-4B7E-8F34-56A7345007FC}" destId="{8AE7445C-3C1B-463B-A996-C23BDDA36ABE}" srcOrd="0" destOrd="0" presId="urn:microsoft.com/office/officeart/2005/8/layout/StepDownProcess"/>
    <dgm:cxn modelId="{AB35327C-F99E-467C-83D9-289EFF90E2D0}" type="presOf" srcId="{265166CD-2DE2-4ED5-AF0A-597B53C92A0A}" destId="{FCF739EB-66DE-47F9-B996-D0796CA5F192}" srcOrd="0" destOrd="0" presId="urn:microsoft.com/office/officeart/2005/8/layout/StepDownProcess"/>
    <dgm:cxn modelId="{ED45CBA9-909F-4D01-9A71-CEB7A50665DA}" srcId="{B3383981-FFC0-4B7E-8F34-56A7345007FC}" destId="{D5F3964E-BA43-4FCD-9BB6-1C970DD76127}" srcOrd="1" destOrd="0" parTransId="{2C07F63F-4C5E-4C70-A1DC-642DA55C7CF2}" sibTransId="{151F0B19-93E6-4B86-A0D2-EAC3BA1EAB2E}"/>
    <dgm:cxn modelId="{09010D2C-F153-4F50-BDB1-21C3ED4C3BFB}" type="presOf" srcId="{F4804D88-356D-41FE-A21C-AAC8177E77DE}" destId="{E400962E-C8F5-4023-A2EC-4629CE63E710}" srcOrd="0" destOrd="0" presId="urn:microsoft.com/office/officeart/2005/8/layout/StepDownProcess"/>
    <dgm:cxn modelId="{E3CC6911-50CF-4AB2-9AA4-AD282B0EA5FA}" type="presParOf" srcId="{8AE7445C-3C1B-463B-A996-C23BDDA36ABE}" destId="{4CE5C4AA-D4E4-47BF-BD68-B0E32B7B2F6E}" srcOrd="0" destOrd="0" presId="urn:microsoft.com/office/officeart/2005/8/layout/StepDownProcess"/>
    <dgm:cxn modelId="{BD501646-1F5E-4034-8309-856FB4A59844}" type="presParOf" srcId="{4CE5C4AA-D4E4-47BF-BD68-B0E32B7B2F6E}" destId="{678285D0-1D88-4025-AF69-E8F22E7900F9}" srcOrd="0" destOrd="0" presId="urn:microsoft.com/office/officeart/2005/8/layout/StepDownProcess"/>
    <dgm:cxn modelId="{33C00E01-E361-4992-84BB-602B1A184164}" type="presParOf" srcId="{4CE5C4AA-D4E4-47BF-BD68-B0E32B7B2F6E}" destId="{FCF739EB-66DE-47F9-B996-D0796CA5F192}" srcOrd="1" destOrd="0" presId="urn:microsoft.com/office/officeart/2005/8/layout/StepDownProcess"/>
    <dgm:cxn modelId="{9BDD06FA-2A19-473F-B089-C25E25ADC8AF}" type="presParOf" srcId="{4CE5C4AA-D4E4-47BF-BD68-B0E32B7B2F6E}" destId="{D8055C07-709B-40A5-AE0E-B929B93C25E6}" srcOrd="2" destOrd="0" presId="urn:microsoft.com/office/officeart/2005/8/layout/StepDownProcess"/>
    <dgm:cxn modelId="{D2749766-025E-4F9B-B5AA-1FC7DD9DB728}" type="presParOf" srcId="{8AE7445C-3C1B-463B-A996-C23BDDA36ABE}" destId="{6BB12094-5D30-4002-8DD6-EAEBE5E2B8A7}" srcOrd="1" destOrd="0" presId="urn:microsoft.com/office/officeart/2005/8/layout/StepDownProcess"/>
    <dgm:cxn modelId="{64A564AE-545F-4C23-AE47-3690D037E0EB}" type="presParOf" srcId="{8AE7445C-3C1B-463B-A996-C23BDDA36ABE}" destId="{458AFCAC-829D-4DDA-816C-89556A9B6A49}" srcOrd="2" destOrd="0" presId="urn:microsoft.com/office/officeart/2005/8/layout/StepDownProcess"/>
    <dgm:cxn modelId="{89D9C2CA-678A-4652-822F-6D64CCCB56FD}" type="presParOf" srcId="{458AFCAC-829D-4DDA-816C-89556A9B6A49}" destId="{268D749B-9B56-4493-BE6A-D7CA4E957C41}" srcOrd="0" destOrd="0" presId="urn:microsoft.com/office/officeart/2005/8/layout/StepDownProcess"/>
    <dgm:cxn modelId="{8996EF84-C904-4A1B-8191-7A2C17F37B91}" type="presParOf" srcId="{458AFCAC-829D-4DDA-816C-89556A9B6A49}" destId="{1E4F396E-D437-4AC2-932A-D4C8D8A58C6C}" srcOrd="1" destOrd="0" presId="urn:microsoft.com/office/officeart/2005/8/layout/StepDownProcess"/>
    <dgm:cxn modelId="{D1A9D58C-B6DE-4E94-8A81-CA924A1D3E59}" type="presParOf" srcId="{458AFCAC-829D-4DDA-816C-89556A9B6A49}" destId="{DFC4F363-C0F5-49F4-9EF3-83C669EC2CF3}" srcOrd="2" destOrd="0" presId="urn:microsoft.com/office/officeart/2005/8/layout/StepDownProcess"/>
    <dgm:cxn modelId="{B5CA4FE7-0625-42B6-8556-409AC43718FF}" type="presParOf" srcId="{8AE7445C-3C1B-463B-A996-C23BDDA36ABE}" destId="{7A1BA612-9149-46D9-B042-648B3A02F653}" srcOrd="3" destOrd="0" presId="urn:microsoft.com/office/officeart/2005/8/layout/StepDownProcess"/>
    <dgm:cxn modelId="{DFA7A0A8-4948-4405-A8AE-D84C5E429AC6}" type="presParOf" srcId="{8AE7445C-3C1B-463B-A996-C23BDDA36ABE}" destId="{570B9C62-1C50-4072-BCFE-35E622A075DD}" srcOrd="4" destOrd="0" presId="urn:microsoft.com/office/officeart/2005/8/layout/StepDownProcess"/>
    <dgm:cxn modelId="{C6D16E4A-4957-467B-9BE9-A816147379B2}" type="presParOf" srcId="{570B9C62-1C50-4072-BCFE-35E622A075DD}" destId="{E400962E-C8F5-4023-A2EC-4629CE63E71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14C91-4931-4548-A4EA-9921E77DE3A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23D87F-D304-4123-B192-61F1AD81712B}">
      <dgm:prSet phldrT="[Text]" custT="1"/>
      <dgm:spPr/>
      <dgm:t>
        <a:bodyPr/>
        <a:lstStyle/>
        <a:p>
          <a:r>
            <a:rPr lang="en-US" sz="3700" smtClean="0">
              <a:latin typeface="Helvetica" panose="020B0604020202020204" pitchFamily="34" charset="0"/>
              <a:cs typeface="Helvetica" panose="020B0604020202020204" pitchFamily="34" charset="0"/>
            </a:rPr>
            <a:t>Infrastructure as Code</a:t>
          </a:r>
          <a:endParaRPr lang="en-US" sz="37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34B4751-CABC-48FB-9F48-5AFB79F92A87}" type="parTrans" cxnId="{E141E2B5-46CF-4C36-BA21-ADA0F0ED966A}">
      <dgm:prSet/>
      <dgm:spPr/>
      <dgm:t>
        <a:bodyPr/>
        <a:lstStyle/>
        <a:p>
          <a:endParaRPr lang="en-US"/>
        </a:p>
      </dgm:t>
    </dgm:pt>
    <dgm:pt modelId="{0AA25767-91C5-4757-B98F-76051398CDA5}" type="sibTrans" cxnId="{E141E2B5-46CF-4C36-BA21-ADA0F0ED966A}">
      <dgm:prSet/>
      <dgm:spPr/>
      <dgm:t>
        <a:bodyPr/>
        <a:lstStyle/>
        <a:p>
          <a:endParaRPr lang="en-US"/>
        </a:p>
      </dgm:t>
    </dgm:pt>
    <dgm:pt modelId="{92509044-39CC-40D1-BB46-621C71649D3B}">
      <dgm:prSet phldrT="[Text]" custT="1"/>
      <dgm:spPr/>
      <dgm:t>
        <a:bodyPr/>
        <a:lstStyle/>
        <a:p>
          <a:r>
            <a:rPr lang="en-US" sz="3800" smtClean="0">
              <a:latin typeface="Helvetica" panose="020B0604020202020204" pitchFamily="34" charset="0"/>
              <a:cs typeface="Helvetica" panose="020B0604020202020204" pitchFamily="34" charset="0"/>
            </a:rPr>
            <a:t>Portability</a:t>
          </a:r>
          <a:endParaRPr lang="en-US" sz="38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EBCAC09-6F50-4A71-9F38-4B8715B855E4}" type="parTrans" cxnId="{5FE08615-82D4-4076-AE45-67CDB3347E78}">
      <dgm:prSet/>
      <dgm:spPr/>
      <dgm:t>
        <a:bodyPr/>
        <a:lstStyle/>
        <a:p>
          <a:endParaRPr lang="en-US"/>
        </a:p>
      </dgm:t>
    </dgm:pt>
    <dgm:pt modelId="{37ADAB92-6EC1-49F7-B6A9-47A7E92428BF}" type="sibTrans" cxnId="{5FE08615-82D4-4076-AE45-67CDB3347E78}">
      <dgm:prSet/>
      <dgm:spPr/>
      <dgm:t>
        <a:bodyPr/>
        <a:lstStyle/>
        <a:p>
          <a:endParaRPr lang="en-US"/>
        </a:p>
      </dgm:t>
    </dgm:pt>
    <dgm:pt modelId="{E6CF06C2-3535-4732-B293-0ABFA77E1153}">
      <dgm:prSet custT="1"/>
      <dgm:spPr/>
      <dgm:t>
        <a:bodyPr/>
        <a:lstStyle/>
        <a:p>
          <a:r>
            <a:rPr lang="en-US" sz="3800" smtClean="0">
              <a:latin typeface="Helvetica" panose="020B0604020202020204" pitchFamily="34" charset="0"/>
              <a:cs typeface="Helvetica" panose="020B0604020202020204" pitchFamily="34" charset="0"/>
            </a:rPr>
            <a:t>Easy Setup</a:t>
          </a:r>
          <a:endParaRPr lang="en-US" sz="38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88E7C8EF-22E1-49E4-B4B7-EC5B6D18AAAC}" type="parTrans" cxnId="{94A61CDC-3170-4228-A5AE-F19CF69BE06E}">
      <dgm:prSet/>
      <dgm:spPr/>
      <dgm:t>
        <a:bodyPr/>
        <a:lstStyle/>
        <a:p>
          <a:endParaRPr lang="en-US"/>
        </a:p>
      </dgm:t>
    </dgm:pt>
    <dgm:pt modelId="{5B50BAC8-89E0-471E-9346-1654A4E627A8}" type="sibTrans" cxnId="{94A61CDC-3170-4228-A5AE-F19CF69BE06E}">
      <dgm:prSet/>
      <dgm:spPr/>
      <dgm:t>
        <a:bodyPr/>
        <a:lstStyle/>
        <a:p>
          <a:endParaRPr lang="en-US"/>
        </a:p>
      </dgm:t>
    </dgm:pt>
    <dgm:pt modelId="{E1914514-5D80-4700-A673-68D78039A598}">
      <dgm:prSet custT="1"/>
      <dgm:spPr/>
      <dgm:t>
        <a:bodyPr/>
        <a:lstStyle/>
        <a:p>
          <a:r>
            <a:rPr lang="en-US" sz="3800" smtClean="0">
              <a:latin typeface="Helvetica" panose="020B0604020202020204" pitchFamily="34" charset="0"/>
              <a:cs typeface="Helvetica" panose="020B0604020202020204" pitchFamily="34" charset="0"/>
            </a:rPr>
            <a:t>Open Source</a:t>
          </a:r>
          <a:endParaRPr lang="en-US" sz="38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ADBD62FD-D261-4013-A616-980C737EA46F}" type="parTrans" cxnId="{79B873DE-1D91-437B-90CF-0B5DF6F5C543}">
      <dgm:prSet/>
      <dgm:spPr/>
      <dgm:t>
        <a:bodyPr/>
        <a:lstStyle/>
        <a:p>
          <a:endParaRPr lang="en-US"/>
        </a:p>
      </dgm:t>
    </dgm:pt>
    <dgm:pt modelId="{360E05DF-B679-46CB-B52F-298DB68C41CD}" type="sibTrans" cxnId="{79B873DE-1D91-437B-90CF-0B5DF6F5C543}">
      <dgm:prSet/>
      <dgm:spPr/>
      <dgm:t>
        <a:bodyPr/>
        <a:lstStyle/>
        <a:p>
          <a:endParaRPr lang="en-US"/>
        </a:p>
      </dgm:t>
    </dgm:pt>
    <dgm:pt modelId="{7D6C3189-1BBA-4CE1-A442-B65C3D26D6D8}" type="pres">
      <dgm:prSet presAssocID="{8F614C91-4931-4548-A4EA-9921E77DE3A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4916F9D-DC54-4867-A43E-0CE8DC0250A8}" type="pres">
      <dgm:prSet presAssocID="{8F614C91-4931-4548-A4EA-9921E77DE3A8}" presName="Name1" presStyleCnt="0"/>
      <dgm:spPr/>
    </dgm:pt>
    <dgm:pt modelId="{EA19B7E5-0573-4637-8C36-F34224CF1A26}" type="pres">
      <dgm:prSet presAssocID="{8F614C91-4931-4548-A4EA-9921E77DE3A8}" presName="cycle" presStyleCnt="0"/>
      <dgm:spPr/>
    </dgm:pt>
    <dgm:pt modelId="{33289472-981B-4CFD-AD25-0277BBEFA0B2}" type="pres">
      <dgm:prSet presAssocID="{8F614C91-4931-4548-A4EA-9921E77DE3A8}" presName="srcNode" presStyleLbl="node1" presStyleIdx="0" presStyleCnt="4"/>
      <dgm:spPr/>
    </dgm:pt>
    <dgm:pt modelId="{BEDA24F0-3301-4893-A700-C0E1E70DC973}" type="pres">
      <dgm:prSet presAssocID="{8F614C91-4931-4548-A4EA-9921E77DE3A8}" presName="conn" presStyleLbl="parChTrans1D2" presStyleIdx="0" presStyleCnt="1"/>
      <dgm:spPr/>
      <dgm:t>
        <a:bodyPr/>
        <a:lstStyle/>
        <a:p>
          <a:endParaRPr lang="en-US"/>
        </a:p>
      </dgm:t>
    </dgm:pt>
    <dgm:pt modelId="{9183AA8C-691A-4F20-8EC3-D7CB6A64D960}" type="pres">
      <dgm:prSet presAssocID="{8F614C91-4931-4548-A4EA-9921E77DE3A8}" presName="extraNode" presStyleLbl="node1" presStyleIdx="0" presStyleCnt="4"/>
      <dgm:spPr/>
    </dgm:pt>
    <dgm:pt modelId="{6B56B86A-3E04-4C3E-9070-56B445A8D706}" type="pres">
      <dgm:prSet presAssocID="{8F614C91-4931-4548-A4EA-9921E77DE3A8}" presName="dstNode" presStyleLbl="node1" presStyleIdx="0" presStyleCnt="4"/>
      <dgm:spPr/>
    </dgm:pt>
    <dgm:pt modelId="{ACAC41D4-3387-4810-8DD0-8517D9928106}" type="pres">
      <dgm:prSet presAssocID="{BF23D87F-D304-4123-B192-61F1AD81712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AD5DA-5AB5-4634-90BE-E7AD9C5389CC}" type="pres">
      <dgm:prSet presAssocID="{BF23D87F-D304-4123-B192-61F1AD81712B}" presName="accent_1" presStyleCnt="0"/>
      <dgm:spPr/>
    </dgm:pt>
    <dgm:pt modelId="{269C4631-F52F-47DC-8622-63B3F79AF9B7}" type="pres">
      <dgm:prSet presAssocID="{BF23D87F-D304-4123-B192-61F1AD81712B}" presName="accentRepeatNode" presStyleLbl="solidFgAcc1" presStyleIdx="0" presStyleCnt="4"/>
      <dgm:spPr/>
    </dgm:pt>
    <dgm:pt modelId="{6A96E6B5-C97B-493B-8754-7AEF55E7B69D}" type="pres">
      <dgm:prSet presAssocID="{92509044-39CC-40D1-BB46-621C71649D3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DBB9D-3EE0-49BF-B4AA-6F8738B496B6}" type="pres">
      <dgm:prSet presAssocID="{92509044-39CC-40D1-BB46-621C71649D3B}" presName="accent_2" presStyleCnt="0"/>
      <dgm:spPr/>
    </dgm:pt>
    <dgm:pt modelId="{3ED439A5-DCDC-4030-84D3-5D2C75DAAACC}" type="pres">
      <dgm:prSet presAssocID="{92509044-39CC-40D1-BB46-621C71649D3B}" presName="accentRepeatNode" presStyleLbl="solidFgAcc1" presStyleIdx="1" presStyleCnt="4"/>
      <dgm:spPr/>
    </dgm:pt>
    <dgm:pt modelId="{E30C91B2-1ED6-45BA-8FB5-97DB4ECAC820}" type="pres">
      <dgm:prSet presAssocID="{E6CF06C2-3535-4732-B293-0ABFA77E115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FE471-30DA-424D-8575-EBE94FF81ED2}" type="pres">
      <dgm:prSet presAssocID="{E6CF06C2-3535-4732-B293-0ABFA77E1153}" presName="accent_3" presStyleCnt="0"/>
      <dgm:spPr/>
    </dgm:pt>
    <dgm:pt modelId="{73B71DCB-9E92-4BA1-B994-5125255B1712}" type="pres">
      <dgm:prSet presAssocID="{E6CF06C2-3535-4732-B293-0ABFA77E1153}" presName="accentRepeatNode" presStyleLbl="solidFgAcc1" presStyleIdx="2" presStyleCnt="4"/>
      <dgm:spPr/>
    </dgm:pt>
    <dgm:pt modelId="{27667DF1-2F48-44F4-B379-1D849815F07C}" type="pres">
      <dgm:prSet presAssocID="{E1914514-5D80-4700-A673-68D78039A59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B191F-1803-4651-B512-7AE2C299AECB}" type="pres">
      <dgm:prSet presAssocID="{E1914514-5D80-4700-A673-68D78039A598}" presName="accent_4" presStyleCnt="0"/>
      <dgm:spPr/>
    </dgm:pt>
    <dgm:pt modelId="{B416D1E7-32A8-430C-A190-3408D6A14E75}" type="pres">
      <dgm:prSet presAssocID="{E1914514-5D80-4700-A673-68D78039A598}" presName="accentRepeatNode" presStyleLbl="solidFgAcc1" presStyleIdx="3" presStyleCnt="4"/>
      <dgm:spPr/>
    </dgm:pt>
  </dgm:ptLst>
  <dgm:cxnLst>
    <dgm:cxn modelId="{56CD7B1E-1F99-4172-8188-FEF6DF16D524}" type="presOf" srcId="{8F614C91-4931-4548-A4EA-9921E77DE3A8}" destId="{7D6C3189-1BBA-4CE1-A442-B65C3D26D6D8}" srcOrd="0" destOrd="0" presId="urn:microsoft.com/office/officeart/2008/layout/VerticalCurvedList"/>
    <dgm:cxn modelId="{B269CB57-F601-46D3-9CBC-DADBBA247F78}" type="presOf" srcId="{E1914514-5D80-4700-A673-68D78039A598}" destId="{27667DF1-2F48-44F4-B379-1D849815F07C}" srcOrd="0" destOrd="0" presId="urn:microsoft.com/office/officeart/2008/layout/VerticalCurvedList"/>
    <dgm:cxn modelId="{5FE08615-82D4-4076-AE45-67CDB3347E78}" srcId="{8F614C91-4931-4548-A4EA-9921E77DE3A8}" destId="{92509044-39CC-40D1-BB46-621C71649D3B}" srcOrd="1" destOrd="0" parTransId="{DEBCAC09-6F50-4A71-9F38-4B8715B855E4}" sibTransId="{37ADAB92-6EC1-49F7-B6A9-47A7E92428BF}"/>
    <dgm:cxn modelId="{79B873DE-1D91-437B-90CF-0B5DF6F5C543}" srcId="{8F614C91-4931-4548-A4EA-9921E77DE3A8}" destId="{E1914514-5D80-4700-A673-68D78039A598}" srcOrd="3" destOrd="0" parTransId="{ADBD62FD-D261-4013-A616-980C737EA46F}" sibTransId="{360E05DF-B679-46CB-B52F-298DB68C41CD}"/>
    <dgm:cxn modelId="{0A711E36-D338-47CE-82BF-E721AE83FE2A}" type="presOf" srcId="{92509044-39CC-40D1-BB46-621C71649D3B}" destId="{6A96E6B5-C97B-493B-8754-7AEF55E7B69D}" srcOrd="0" destOrd="0" presId="urn:microsoft.com/office/officeart/2008/layout/VerticalCurvedList"/>
    <dgm:cxn modelId="{562A5419-95BB-4D4E-BB1A-63CCF8A4CF94}" type="presOf" srcId="{0AA25767-91C5-4757-B98F-76051398CDA5}" destId="{BEDA24F0-3301-4893-A700-C0E1E70DC973}" srcOrd="0" destOrd="0" presId="urn:microsoft.com/office/officeart/2008/layout/VerticalCurvedList"/>
    <dgm:cxn modelId="{94A61CDC-3170-4228-A5AE-F19CF69BE06E}" srcId="{8F614C91-4931-4548-A4EA-9921E77DE3A8}" destId="{E6CF06C2-3535-4732-B293-0ABFA77E1153}" srcOrd="2" destOrd="0" parTransId="{88E7C8EF-22E1-49E4-B4B7-EC5B6D18AAAC}" sibTransId="{5B50BAC8-89E0-471E-9346-1654A4E627A8}"/>
    <dgm:cxn modelId="{D76406A0-AF9C-4044-B46F-E68BB64C65CE}" type="presOf" srcId="{BF23D87F-D304-4123-B192-61F1AD81712B}" destId="{ACAC41D4-3387-4810-8DD0-8517D9928106}" srcOrd="0" destOrd="0" presId="urn:microsoft.com/office/officeart/2008/layout/VerticalCurvedList"/>
    <dgm:cxn modelId="{879B4271-4763-48CE-8E80-73EA38BA5BBA}" type="presOf" srcId="{E6CF06C2-3535-4732-B293-0ABFA77E1153}" destId="{E30C91B2-1ED6-45BA-8FB5-97DB4ECAC820}" srcOrd="0" destOrd="0" presId="urn:microsoft.com/office/officeart/2008/layout/VerticalCurvedList"/>
    <dgm:cxn modelId="{E141E2B5-46CF-4C36-BA21-ADA0F0ED966A}" srcId="{8F614C91-4931-4548-A4EA-9921E77DE3A8}" destId="{BF23D87F-D304-4123-B192-61F1AD81712B}" srcOrd="0" destOrd="0" parTransId="{234B4751-CABC-48FB-9F48-5AFB79F92A87}" sibTransId="{0AA25767-91C5-4757-B98F-76051398CDA5}"/>
    <dgm:cxn modelId="{740A592C-DF5E-4304-932A-62E9E6A7548E}" type="presParOf" srcId="{7D6C3189-1BBA-4CE1-A442-B65C3D26D6D8}" destId="{B4916F9D-DC54-4867-A43E-0CE8DC0250A8}" srcOrd="0" destOrd="0" presId="urn:microsoft.com/office/officeart/2008/layout/VerticalCurvedList"/>
    <dgm:cxn modelId="{AAA586A4-85EF-42D2-BD1D-FE2F480F0674}" type="presParOf" srcId="{B4916F9D-DC54-4867-A43E-0CE8DC0250A8}" destId="{EA19B7E5-0573-4637-8C36-F34224CF1A26}" srcOrd="0" destOrd="0" presId="urn:microsoft.com/office/officeart/2008/layout/VerticalCurvedList"/>
    <dgm:cxn modelId="{18D1A4C8-58F4-4FF2-87AD-D270603DF4BF}" type="presParOf" srcId="{EA19B7E5-0573-4637-8C36-F34224CF1A26}" destId="{33289472-981B-4CFD-AD25-0277BBEFA0B2}" srcOrd="0" destOrd="0" presId="urn:microsoft.com/office/officeart/2008/layout/VerticalCurvedList"/>
    <dgm:cxn modelId="{45332CBF-E110-4C09-845C-CE4C7F444446}" type="presParOf" srcId="{EA19B7E5-0573-4637-8C36-F34224CF1A26}" destId="{BEDA24F0-3301-4893-A700-C0E1E70DC973}" srcOrd="1" destOrd="0" presId="urn:microsoft.com/office/officeart/2008/layout/VerticalCurvedList"/>
    <dgm:cxn modelId="{6D4831EF-96A6-43D1-A0B9-6E642E9A1597}" type="presParOf" srcId="{EA19B7E5-0573-4637-8C36-F34224CF1A26}" destId="{9183AA8C-691A-4F20-8EC3-D7CB6A64D960}" srcOrd="2" destOrd="0" presId="urn:microsoft.com/office/officeart/2008/layout/VerticalCurvedList"/>
    <dgm:cxn modelId="{F86EC3D4-AACE-4078-93D4-71F2032DD2BB}" type="presParOf" srcId="{EA19B7E5-0573-4637-8C36-F34224CF1A26}" destId="{6B56B86A-3E04-4C3E-9070-56B445A8D706}" srcOrd="3" destOrd="0" presId="urn:microsoft.com/office/officeart/2008/layout/VerticalCurvedList"/>
    <dgm:cxn modelId="{A19AB918-F007-4245-8937-72FF085BC9EE}" type="presParOf" srcId="{B4916F9D-DC54-4867-A43E-0CE8DC0250A8}" destId="{ACAC41D4-3387-4810-8DD0-8517D9928106}" srcOrd="1" destOrd="0" presId="urn:microsoft.com/office/officeart/2008/layout/VerticalCurvedList"/>
    <dgm:cxn modelId="{DE7148B5-9399-43E3-93AD-1C97822A1FF4}" type="presParOf" srcId="{B4916F9D-DC54-4867-A43E-0CE8DC0250A8}" destId="{3CCAD5DA-5AB5-4634-90BE-E7AD9C5389CC}" srcOrd="2" destOrd="0" presId="urn:microsoft.com/office/officeart/2008/layout/VerticalCurvedList"/>
    <dgm:cxn modelId="{2872C860-38E8-4E81-B6C0-3829087D532B}" type="presParOf" srcId="{3CCAD5DA-5AB5-4634-90BE-E7AD9C5389CC}" destId="{269C4631-F52F-47DC-8622-63B3F79AF9B7}" srcOrd="0" destOrd="0" presId="urn:microsoft.com/office/officeart/2008/layout/VerticalCurvedList"/>
    <dgm:cxn modelId="{D027458C-8431-4825-AC57-7EFE6D4B4FFE}" type="presParOf" srcId="{B4916F9D-DC54-4867-A43E-0CE8DC0250A8}" destId="{6A96E6B5-C97B-493B-8754-7AEF55E7B69D}" srcOrd="3" destOrd="0" presId="urn:microsoft.com/office/officeart/2008/layout/VerticalCurvedList"/>
    <dgm:cxn modelId="{F8C74A46-5E4E-4263-B84B-8A1A180EFFBF}" type="presParOf" srcId="{B4916F9D-DC54-4867-A43E-0CE8DC0250A8}" destId="{083DBB9D-3EE0-49BF-B4AA-6F8738B496B6}" srcOrd="4" destOrd="0" presId="urn:microsoft.com/office/officeart/2008/layout/VerticalCurvedList"/>
    <dgm:cxn modelId="{B43C7000-1898-4B3B-AB1C-331D33C0BB2D}" type="presParOf" srcId="{083DBB9D-3EE0-49BF-B4AA-6F8738B496B6}" destId="{3ED439A5-DCDC-4030-84D3-5D2C75DAAACC}" srcOrd="0" destOrd="0" presId="urn:microsoft.com/office/officeart/2008/layout/VerticalCurvedList"/>
    <dgm:cxn modelId="{00A2AD68-1077-41BD-BEED-A69D4B58A698}" type="presParOf" srcId="{B4916F9D-DC54-4867-A43E-0CE8DC0250A8}" destId="{E30C91B2-1ED6-45BA-8FB5-97DB4ECAC820}" srcOrd="5" destOrd="0" presId="urn:microsoft.com/office/officeart/2008/layout/VerticalCurvedList"/>
    <dgm:cxn modelId="{225E4FE3-0CDA-41A9-99B1-BCABC4270261}" type="presParOf" srcId="{B4916F9D-DC54-4867-A43E-0CE8DC0250A8}" destId="{F64FE471-30DA-424D-8575-EBE94FF81ED2}" srcOrd="6" destOrd="0" presId="urn:microsoft.com/office/officeart/2008/layout/VerticalCurvedList"/>
    <dgm:cxn modelId="{E2E9112E-FE17-4D17-99C6-B40CB7175D2F}" type="presParOf" srcId="{F64FE471-30DA-424D-8575-EBE94FF81ED2}" destId="{73B71DCB-9E92-4BA1-B994-5125255B1712}" srcOrd="0" destOrd="0" presId="urn:microsoft.com/office/officeart/2008/layout/VerticalCurvedList"/>
    <dgm:cxn modelId="{AAC35B4A-72C9-4BBC-B2AC-DC2DF2DBFD44}" type="presParOf" srcId="{B4916F9D-DC54-4867-A43E-0CE8DC0250A8}" destId="{27667DF1-2F48-44F4-B379-1D849815F07C}" srcOrd="7" destOrd="0" presId="urn:microsoft.com/office/officeart/2008/layout/VerticalCurvedList"/>
    <dgm:cxn modelId="{35F58F22-8CE1-4684-A870-60B2740F5527}" type="presParOf" srcId="{B4916F9D-DC54-4867-A43E-0CE8DC0250A8}" destId="{30EB191F-1803-4651-B512-7AE2C299AECB}" srcOrd="8" destOrd="0" presId="urn:microsoft.com/office/officeart/2008/layout/VerticalCurvedList"/>
    <dgm:cxn modelId="{C0B690E7-AA9B-4376-A1EF-149AE73A10CB}" type="presParOf" srcId="{30EB191F-1803-4651-B512-7AE2C299AECB}" destId="{B416D1E7-32A8-430C-A190-3408D6A14E7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285D0-1D88-4025-AF69-E8F22E7900F9}">
      <dsp:nvSpPr>
        <dsp:cNvPr id="0" name=""/>
        <dsp:cNvSpPr/>
      </dsp:nvSpPr>
      <dsp:spPr>
        <a:xfrm rot="5400000">
          <a:off x="1669371" y="1359873"/>
          <a:ext cx="1290689" cy="14694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739EB-66DE-47F9-B996-D0796CA5F192}">
      <dsp:nvSpPr>
        <dsp:cNvPr id="0" name=""/>
        <dsp:cNvSpPr/>
      </dsp:nvSpPr>
      <dsp:spPr>
        <a:xfrm>
          <a:off x="220550" y="27130"/>
          <a:ext cx="3124365" cy="13248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>
              <a:latin typeface="Helvetica" panose="020B0604020202020204" pitchFamily="34" charset="0"/>
              <a:cs typeface="Helvetica" panose="020B0604020202020204" pitchFamily="34" charset="0"/>
            </a:rPr>
            <a:t>Define each service in a Dockerfile</a:t>
          </a:r>
          <a:endParaRPr lang="en-US" sz="2200" kern="1200"/>
        </a:p>
      </dsp:txBody>
      <dsp:txXfrm>
        <a:off x="285235" y="91815"/>
        <a:ext cx="2994995" cy="1195468"/>
      </dsp:txXfrm>
    </dsp:sp>
    <dsp:sp modelId="{D8055C07-709B-40A5-AE0E-B929B93C25E6}">
      <dsp:nvSpPr>
        <dsp:cNvPr id="0" name=""/>
        <dsp:cNvSpPr/>
      </dsp:nvSpPr>
      <dsp:spPr>
        <a:xfrm>
          <a:off x="2916513" y="54413"/>
          <a:ext cx="6789694" cy="1229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2916513" y="54413"/>
        <a:ext cx="6789694" cy="1229227"/>
      </dsp:txXfrm>
    </dsp:sp>
    <dsp:sp modelId="{268D749B-9B56-4493-BE6A-D7CA4E957C41}">
      <dsp:nvSpPr>
        <dsp:cNvPr id="0" name=""/>
        <dsp:cNvSpPr/>
      </dsp:nvSpPr>
      <dsp:spPr>
        <a:xfrm rot="5400000">
          <a:off x="5090077" y="3155373"/>
          <a:ext cx="1290689" cy="14694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F396E-D437-4AC2-932A-D4C8D8A58C6C}">
      <dsp:nvSpPr>
        <dsp:cNvPr id="0" name=""/>
        <dsp:cNvSpPr/>
      </dsp:nvSpPr>
      <dsp:spPr>
        <a:xfrm>
          <a:off x="3346448" y="1624666"/>
          <a:ext cx="3643915" cy="15208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>
              <a:latin typeface="Helvetica" panose="020B0604020202020204" pitchFamily="34" charset="0"/>
              <a:cs typeface="Helvetica" panose="020B0604020202020204" pitchFamily="34" charset="0"/>
            </a:rPr>
            <a:t>Define the services and their relation to each other in the </a:t>
          </a:r>
          <a:r>
            <a:rPr lang="en-US" sz="2200" b="1" i="0" kern="1200" smtClean="0">
              <a:latin typeface="Helvetica" panose="020B0604020202020204" pitchFamily="34" charset="0"/>
              <a:cs typeface="Helvetica" panose="020B0604020202020204" pitchFamily="34" charset="0"/>
            </a:rPr>
            <a:t>docker-compose.yml</a:t>
          </a:r>
          <a:r>
            <a:rPr lang="en-US" sz="2200" b="0" i="0" kern="1200" smtClean="0">
              <a:latin typeface="Helvetica" panose="020B0604020202020204" pitchFamily="34" charset="0"/>
              <a:cs typeface="Helvetica" panose="020B0604020202020204" pitchFamily="34" charset="0"/>
            </a:rPr>
            <a:t> file</a:t>
          </a:r>
          <a:endParaRPr lang="en-US" sz="2200" kern="120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3420704" y="1698922"/>
        <a:ext cx="3495403" cy="1372350"/>
      </dsp:txXfrm>
    </dsp:sp>
    <dsp:sp modelId="{DFC4F363-C0F5-49F4-9EF3-83C669EC2CF3}">
      <dsp:nvSpPr>
        <dsp:cNvPr id="0" name=""/>
        <dsp:cNvSpPr/>
      </dsp:nvSpPr>
      <dsp:spPr>
        <a:xfrm>
          <a:off x="6408987" y="1782597"/>
          <a:ext cx="1580259" cy="1229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0962E-C8F5-4023-A2EC-4629CE63E710}">
      <dsp:nvSpPr>
        <dsp:cNvPr id="0" name=""/>
        <dsp:cNvSpPr/>
      </dsp:nvSpPr>
      <dsp:spPr>
        <a:xfrm>
          <a:off x="6628894" y="3371741"/>
          <a:ext cx="2972315" cy="15208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>
              <a:latin typeface="Helvetica" panose="020B0604020202020204" pitchFamily="34" charset="0"/>
              <a:cs typeface="Helvetica" panose="020B0604020202020204" pitchFamily="34" charset="0"/>
            </a:rPr>
            <a:t>Use </a:t>
          </a:r>
          <a:r>
            <a:rPr lang="en-US" sz="2200" b="1" i="0" kern="1200" smtClean="0">
              <a:latin typeface="Helvetica" panose="020B0604020202020204" pitchFamily="34" charset="0"/>
              <a:cs typeface="Helvetica" panose="020B0604020202020204" pitchFamily="34" charset="0"/>
            </a:rPr>
            <a:t>docker-compose up</a:t>
          </a:r>
          <a:r>
            <a:rPr lang="en-US" sz="2200" b="0" i="0" kern="1200" smtClean="0">
              <a:latin typeface="Helvetica" panose="020B0604020202020204" pitchFamily="34" charset="0"/>
              <a:cs typeface="Helvetica" panose="020B0604020202020204" pitchFamily="34" charset="0"/>
            </a:rPr>
            <a:t> to start the system</a:t>
          </a:r>
          <a:endParaRPr lang="en-US" sz="2200" kern="120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6703150" y="3445997"/>
        <a:ext cx="2823803" cy="1372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A24F0-3301-4893-A700-C0E1E70DC973}">
      <dsp:nvSpPr>
        <dsp:cNvPr id="0" name=""/>
        <dsp:cNvSpPr/>
      </dsp:nvSpPr>
      <dsp:spPr>
        <a:xfrm>
          <a:off x="-3988833" y="-612355"/>
          <a:ext cx="4753523" cy="4753523"/>
        </a:xfrm>
        <a:prstGeom prst="blockArc">
          <a:avLst>
            <a:gd name="adj1" fmla="val 18900000"/>
            <a:gd name="adj2" fmla="val 2700000"/>
            <a:gd name="adj3" fmla="val 45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C41D4-3387-4810-8DD0-8517D9928106}">
      <dsp:nvSpPr>
        <dsp:cNvPr id="0" name=""/>
        <dsp:cNvSpPr/>
      </dsp:nvSpPr>
      <dsp:spPr>
        <a:xfrm>
          <a:off x="400719" y="271295"/>
          <a:ext cx="8525364" cy="542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9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>
              <a:latin typeface="Helvetica" panose="020B0604020202020204" pitchFamily="34" charset="0"/>
              <a:cs typeface="Helvetica" panose="020B0604020202020204" pitchFamily="34" charset="0"/>
            </a:rPr>
            <a:t>Infrastructure as Code</a:t>
          </a:r>
          <a:endParaRPr lang="en-US" sz="3700" kern="120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00719" y="271295"/>
        <a:ext cx="8525364" cy="542872"/>
      </dsp:txXfrm>
    </dsp:sp>
    <dsp:sp modelId="{269C4631-F52F-47DC-8622-63B3F79AF9B7}">
      <dsp:nvSpPr>
        <dsp:cNvPr id="0" name=""/>
        <dsp:cNvSpPr/>
      </dsp:nvSpPr>
      <dsp:spPr>
        <a:xfrm>
          <a:off x="61424" y="203436"/>
          <a:ext cx="678590" cy="678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6E6B5-C97B-493B-8754-7AEF55E7B69D}">
      <dsp:nvSpPr>
        <dsp:cNvPr id="0" name=""/>
        <dsp:cNvSpPr/>
      </dsp:nvSpPr>
      <dsp:spPr>
        <a:xfrm>
          <a:off x="711960" y="1085744"/>
          <a:ext cx="8214123" cy="542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905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>
              <a:latin typeface="Helvetica" panose="020B0604020202020204" pitchFamily="34" charset="0"/>
              <a:cs typeface="Helvetica" panose="020B0604020202020204" pitchFamily="34" charset="0"/>
            </a:rPr>
            <a:t>Portability</a:t>
          </a:r>
          <a:endParaRPr lang="en-US" sz="3800" kern="120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711960" y="1085744"/>
        <a:ext cx="8214123" cy="542872"/>
      </dsp:txXfrm>
    </dsp:sp>
    <dsp:sp modelId="{3ED439A5-DCDC-4030-84D3-5D2C75DAAACC}">
      <dsp:nvSpPr>
        <dsp:cNvPr id="0" name=""/>
        <dsp:cNvSpPr/>
      </dsp:nvSpPr>
      <dsp:spPr>
        <a:xfrm>
          <a:off x="372665" y="1017885"/>
          <a:ext cx="678590" cy="678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C91B2-1ED6-45BA-8FB5-97DB4ECAC820}">
      <dsp:nvSpPr>
        <dsp:cNvPr id="0" name=""/>
        <dsp:cNvSpPr/>
      </dsp:nvSpPr>
      <dsp:spPr>
        <a:xfrm>
          <a:off x="711960" y="1900194"/>
          <a:ext cx="8214123" cy="542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905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>
              <a:latin typeface="Helvetica" panose="020B0604020202020204" pitchFamily="34" charset="0"/>
              <a:cs typeface="Helvetica" panose="020B0604020202020204" pitchFamily="34" charset="0"/>
            </a:rPr>
            <a:t>Easy Setup</a:t>
          </a:r>
          <a:endParaRPr lang="en-US" sz="3800" kern="120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711960" y="1900194"/>
        <a:ext cx="8214123" cy="542872"/>
      </dsp:txXfrm>
    </dsp:sp>
    <dsp:sp modelId="{73B71DCB-9E92-4BA1-B994-5125255B1712}">
      <dsp:nvSpPr>
        <dsp:cNvPr id="0" name=""/>
        <dsp:cNvSpPr/>
      </dsp:nvSpPr>
      <dsp:spPr>
        <a:xfrm>
          <a:off x="372665" y="1832335"/>
          <a:ext cx="678590" cy="678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67DF1-2F48-44F4-B379-1D849815F07C}">
      <dsp:nvSpPr>
        <dsp:cNvPr id="0" name=""/>
        <dsp:cNvSpPr/>
      </dsp:nvSpPr>
      <dsp:spPr>
        <a:xfrm>
          <a:off x="400719" y="2714644"/>
          <a:ext cx="8525364" cy="5428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0905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>
              <a:latin typeface="Helvetica" panose="020B0604020202020204" pitchFamily="34" charset="0"/>
              <a:cs typeface="Helvetica" panose="020B0604020202020204" pitchFamily="34" charset="0"/>
            </a:rPr>
            <a:t>Open Source</a:t>
          </a:r>
          <a:endParaRPr lang="en-US" sz="3800" kern="120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400719" y="2714644"/>
        <a:ext cx="8525364" cy="542872"/>
      </dsp:txXfrm>
    </dsp:sp>
    <dsp:sp modelId="{B416D1E7-32A8-430C-A190-3408D6A14E75}">
      <dsp:nvSpPr>
        <dsp:cNvPr id="0" name=""/>
        <dsp:cNvSpPr/>
      </dsp:nvSpPr>
      <dsp:spPr>
        <a:xfrm>
          <a:off x="61424" y="2646785"/>
          <a:ext cx="678590" cy="6785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11" y="1681447"/>
            <a:ext cx="6066218" cy="3495106"/>
          </a:xfrm>
          <a:prstGeom prst="rect">
            <a:avLst/>
          </a:prstGeom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0" r="27630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7645758" y="2484092"/>
            <a:ext cx="4546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Reno Faizal Mubaroch</a:t>
            </a:r>
            <a:endParaRPr lang="en-US" sz="2800">
              <a:solidFill>
                <a:schemeClr val="bg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45758" y="2022427"/>
            <a:ext cx="4546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165410003</a:t>
            </a:r>
            <a:endParaRPr lang="en-US" sz="2400">
              <a:solidFill>
                <a:schemeClr val="bg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What is Docker Compose?</a:t>
            </a:r>
            <a:endParaRPr lang="en-US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94716" y="1957588"/>
            <a:ext cx="5978331" cy="759854"/>
          </a:xfrm>
        </p:spPr>
        <p:txBody>
          <a:bodyPr/>
          <a:lstStyle/>
          <a:p>
            <a:pPr marL="0" indent="0" algn="just">
              <a:buNone/>
            </a:pPr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Compose is a tool for </a:t>
            </a:r>
            <a:r>
              <a:rPr lang="en-US" u="sng">
                <a:latin typeface="Helvetica" panose="020B0604020202020204" pitchFamily="34" charset="0"/>
                <a:cs typeface="Helvetica" panose="020B0604020202020204" pitchFamily="34" charset="0"/>
              </a:rPr>
              <a:t>defining</a:t>
            </a:r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u="sng" smtClean="0">
                <a:latin typeface="Helvetica" panose="020B0604020202020204" pitchFamily="34" charset="0"/>
                <a:cs typeface="Helvetica" panose="020B0604020202020204" pitchFamily="34" charset="0"/>
              </a:rPr>
              <a:t>running multi-container</a:t>
            </a:r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 Docker </a:t>
            </a:r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applications</a:t>
            </a:r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15" y="3072909"/>
            <a:ext cx="5978331" cy="33639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97746" y="5847008"/>
            <a:ext cx="1828800" cy="218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en-US" sz="120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ocker-compose.yaml</a:t>
            </a:r>
            <a:endParaRPr lang="en-US" sz="12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A Brief History of Docker Compose</a:t>
            </a:r>
            <a:endParaRPr lang="en-US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79963"/>
            <a:ext cx="2075213" cy="2199726"/>
          </a:xfrm>
        </p:spPr>
      </p:pic>
      <p:sp>
        <p:nvSpPr>
          <p:cNvPr id="5" name="TextBox 4"/>
          <p:cNvSpPr txBox="1"/>
          <p:nvPr/>
        </p:nvSpPr>
        <p:spPr>
          <a:xfrm>
            <a:off x="3503053" y="2923504"/>
            <a:ext cx="1609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mtClean="0">
                <a:solidFill>
                  <a:srgbClr val="B52F25"/>
                </a:solidFill>
                <a:latin typeface="Lilita One" panose="02000000000000000000" pitchFamily="2" charset="0"/>
              </a:rPr>
              <a:t>Fig</a:t>
            </a:r>
            <a:endParaRPr lang="en-US">
              <a:solidFill>
                <a:srgbClr val="B52F25"/>
              </a:solidFill>
              <a:latin typeface="Lilita One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8220" y="3385168"/>
            <a:ext cx="473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Originated from 3</a:t>
            </a:r>
            <a:r>
              <a:rPr lang="en-US" sz="2000" baseline="3000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sz="200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party utility called fig</a:t>
            </a:r>
            <a:endParaRPr lang="en-US" sz="200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Docker Compose Workflow</a:t>
            </a:r>
            <a:endParaRPr lang="en-US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870821"/>
              </p:ext>
            </p:extLst>
          </p:nvPr>
        </p:nvGraphicFramePr>
        <p:xfrm>
          <a:off x="1295400" y="1674253"/>
          <a:ext cx="9973614" cy="489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87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Docker Compose </a:t>
            </a:r>
            <a:r>
              <a:rPr lang="en-US" smtClean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File Structure</a:t>
            </a:r>
            <a:endParaRPr lang="en-US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2558" y="1828800"/>
            <a:ext cx="4095732" cy="47556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1976" y="1899633"/>
            <a:ext cx="2614413" cy="437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Compose File Version</a:t>
            </a:r>
            <a:endParaRPr lang="en-US" sz="16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1977" y="2676255"/>
            <a:ext cx="2614412" cy="437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Docker Compose Network</a:t>
            </a:r>
            <a:endParaRPr lang="en-US" sz="16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1977" y="3551310"/>
            <a:ext cx="2614412" cy="437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en-US" sz="16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1977" y="4425656"/>
            <a:ext cx="2614412" cy="437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 Name</a:t>
            </a:r>
            <a:endParaRPr lang="en-US" sz="16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1977" y="5268152"/>
            <a:ext cx="2614412" cy="437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Defining </a:t>
            </a:r>
            <a:r>
              <a:rPr lang="en-US" sz="160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n-US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Sevice</a:t>
            </a:r>
            <a:endParaRPr 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endCxn id="4" idx="3"/>
          </p:cNvCxnSpPr>
          <p:nvPr/>
        </p:nvCxnSpPr>
        <p:spPr>
          <a:xfrm flipH="1">
            <a:off x="3786389" y="1899633"/>
            <a:ext cx="3799268" cy="21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585656" y="1828800"/>
            <a:ext cx="1107583" cy="18030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14823" y="2118575"/>
            <a:ext cx="1249251" cy="4981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7" idx="3"/>
          </p:cNvCxnSpPr>
          <p:nvPr/>
        </p:nvCxnSpPr>
        <p:spPr>
          <a:xfrm flipH="1">
            <a:off x="3786389" y="2337515"/>
            <a:ext cx="3728434" cy="55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585656" y="2655390"/>
            <a:ext cx="914400" cy="27844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2"/>
            <a:endCxn id="8" idx="3"/>
          </p:cNvCxnSpPr>
          <p:nvPr/>
        </p:nvCxnSpPr>
        <p:spPr>
          <a:xfrm flipH="1">
            <a:off x="3786389" y="2794612"/>
            <a:ext cx="3799267" cy="97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4445" y="3114137"/>
            <a:ext cx="1049629" cy="2858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2"/>
            <a:endCxn id="9" idx="3"/>
          </p:cNvCxnSpPr>
          <p:nvPr/>
        </p:nvCxnSpPr>
        <p:spPr>
          <a:xfrm flipH="1">
            <a:off x="3786389" y="3257080"/>
            <a:ext cx="3928056" cy="138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12173" y="5268152"/>
            <a:ext cx="2627290" cy="131630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4" idx="2"/>
            <a:endCxn id="10" idx="3"/>
          </p:cNvCxnSpPr>
          <p:nvPr/>
        </p:nvCxnSpPr>
        <p:spPr>
          <a:xfrm flipH="1" flipV="1">
            <a:off x="3786389" y="5487093"/>
            <a:ext cx="3425784" cy="43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Docker Compose Advantage</a:t>
            </a:r>
            <a:endParaRPr lang="en-US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8746068"/>
              </p:ext>
            </p:extLst>
          </p:nvPr>
        </p:nvGraphicFramePr>
        <p:xfrm>
          <a:off x="1295400" y="2369713"/>
          <a:ext cx="8972818" cy="3528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Docker Compose Drawback</a:t>
            </a:r>
            <a:endParaRPr lang="en-US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Development Speed</a:t>
            </a:r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smtClean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marL="0" indent="0" algn="ctr">
              <a:buNone/>
            </a:pPr>
            <a:endParaRPr lang="en-US" sz="48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marL="0" indent="0" algn="ctr">
              <a:buNone/>
            </a:pPr>
            <a:r>
              <a:rPr lang="en-US" sz="4800" smtClean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Thank You</a:t>
            </a:r>
            <a:endParaRPr lang="en-US" sz="48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54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312</TotalTime>
  <Words>121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UD Digi Kyokasho NK-B</vt:lpstr>
      <vt:lpstr>Arial</vt:lpstr>
      <vt:lpstr>Book Antiqua</vt:lpstr>
      <vt:lpstr>Helvetica</vt:lpstr>
      <vt:lpstr>Lilita One</vt:lpstr>
      <vt:lpstr>Sales Direction 16X9</vt:lpstr>
      <vt:lpstr>PowerPoint Presentation</vt:lpstr>
      <vt:lpstr>What is Docker Compose?</vt:lpstr>
      <vt:lpstr>A Brief History of Docker Compose</vt:lpstr>
      <vt:lpstr>Docker Compose Workflow</vt:lpstr>
      <vt:lpstr>Docker Compose File Structure</vt:lpstr>
      <vt:lpstr>Docker Compose Advantage</vt:lpstr>
      <vt:lpstr>Docker Compose Drawback</vt:lpstr>
      <vt:lpstr>PowerPoint Presentation</vt:lpstr>
    </vt:vector>
  </TitlesOfParts>
  <Company>- D3P0K - Indowebster.com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Compose</dc:title>
  <dc:creator>Reno Faizal</dc:creator>
  <cp:lastModifiedBy>Reno Faizal</cp:lastModifiedBy>
  <cp:revision>40</cp:revision>
  <dcterms:created xsi:type="dcterms:W3CDTF">2018-10-16T13:30:52Z</dcterms:created>
  <dcterms:modified xsi:type="dcterms:W3CDTF">2018-10-17T13:09:12Z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