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b862d37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b862d37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b862d37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b862d37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b862d37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b862d37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b862d37c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b862d37c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b862d37c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b862d37c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ba33aca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ba33aca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ba33acaf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ba33acaf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ba33aca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ba33aca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58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SESSION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97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AIML CLUB IIIT-NR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778" y="3626725"/>
            <a:ext cx="1423875" cy="14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925" y="145074"/>
            <a:ext cx="1307523" cy="130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 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554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Machine learning</a:t>
            </a:r>
            <a:r>
              <a:rPr lang="en" sz="2600">
                <a:solidFill>
                  <a:schemeClr val="dk1"/>
                </a:solidFill>
              </a:rPr>
              <a:t> is an application of artificial intelligence (AI) that provides systems the ability to automatically learn and improve from experience without being explicitly programmed. </a:t>
            </a:r>
            <a:endParaRPr sz="33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275" y="1296713"/>
            <a:ext cx="2041674" cy="25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MACHINE LEARNING: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350" y="1152472"/>
            <a:ext cx="5715000" cy="36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LEARNING: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1303250"/>
            <a:ext cx="6372175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STUDY IN SUPERVISED LEARNING: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4157300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	Discrete value output					Continuous value output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50" y="1017725"/>
            <a:ext cx="7812248" cy="313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WITH ONE VARIABLE: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660625" y="4613300"/>
            <a:ext cx="54078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have to predict the best fit line : y = mx + b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925" y="1218550"/>
            <a:ext cx="4574400" cy="3193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8"/>
          <p:cNvCxnSpPr/>
          <p:nvPr/>
        </p:nvCxnSpPr>
        <p:spPr>
          <a:xfrm flipH="1" rot="10800000">
            <a:off x="3043700" y="2015625"/>
            <a:ext cx="2336100" cy="16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one variable: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 flipH="1" rot="10800000">
            <a:off x="311700" y="456512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25" y="1217875"/>
            <a:ext cx="6742325" cy="34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how graph will look like if we consider b also :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750" y="1152472"/>
            <a:ext cx="521355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for linear regression with more than one variable: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00" y="1989375"/>
            <a:ext cx="4696775" cy="20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975" y="1717675"/>
            <a:ext cx="32766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