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可以参考该例程。https://zhuanlan.zhihu.com/p/245294921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可以参考该例程。https://zhuanlan.zhihu.com/p/245294921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1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streamlit</a:t>
            </a:r>
            <a:r>
              <a:rPr lang="zh-CN" altLang="en-US"/>
              <a:t>云服务器部署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51735" y="351028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streamlit demo</a:t>
            </a:r>
            <a:endParaRPr lang="zh-CN" altLang="en-US"/>
          </a:p>
          <a:p>
            <a:r>
              <a:rPr lang="zh-CN" altLang="en-US"/>
              <a:t>http://47.120.40.60</a:t>
            </a:r>
            <a:r>
              <a:rPr lang="en-US" altLang="zh-CN"/>
              <a:t>:80</a:t>
            </a:r>
            <a:endParaRPr lang="en-US" altLang="zh-CN"/>
          </a:p>
          <a:p>
            <a:r>
              <a:rPr lang="en-US" altLang="zh-CN"/>
              <a:t>webrtc demo incomplete</a:t>
            </a:r>
            <a:endParaRPr lang="en-US" altLang="zh-CN"/>
          </a:p>
          <a:p>
            <a:r>
              <a:rPr lang="zh-CN" altLang="en-US">
                <a:sym typeface="+mn-ea"/>
              </a:rPr>
              <a:t>http://47.120.40.60</a:t>
            </a:r>
            <a:r>
              <a:rPr lang="en-US" altLang="zh-CN">
                <a:sym typeface="+mn-ea"/>
              </a:rPr>
              <a:t>:8501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" y="86995"/>
            <a:ext cx="923290" cy="545465"/>
          </a:xfrm>
        </p:spPr>
        <p:txBody>
          <a:bodyPr>
            <a:normAutofit fontScale="90000"/>
          </a:bodyPr>
          <a:p>
            <a:r>
              <a:rPr lang="zh-CN" altLang="en-US" sz="3200"/>
              <a:t>例程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185" y="86995"/>
            <a:ext cx="9909810" cy="10585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这时候可以在浏览器中使用公网</a:t>
            </a:r>
            <a:r>
              <a:rPr lang="en-US" altLang="zh-CN" sz="2000"/>
              <a:t>ip+</a:t>
            </a:r>
            <a:r>
              <a:rPr lang="zh-CN" altLang="en-US" sz="2000"/>
              <a:t>端口访问，如果出现转圈等情况，但是没有立即报错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那么多半是端口没有暴露出来，无法进行访问。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8955" y="1145540"/>
            <a:ext cx="9457690" cy="5122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5" y="143510"/>
            <a:ext cx="3872865" cy="586105"/>
          </a:xfrm>
        </p:spPr>
        <p:txBody>
          <a:bodyPr>
            <a:normAutofit fontScale="90000"/>
          </a:bodyPr>
          <a:p>
            <a:r>
              <a:rPr lang="en-US" altLang="zh-CN" sz="3200"/>
              <a:t>5.</a:t>
            </a:r>
            <a:r>
              <a:rPr lang="zh-CN" altLang="en-US" sz="3200">
                <a:sym typeface="+mn-ea"/>
              </a:rPr>
              <a:t>暴露</a:t>
            </a:r>
            <a:r>
              <a:rPr lang="en-US" altLang="zh-CN" sz="3200">
                <a:sym typeface="+mn-ea"/>
              </a:rPr>
              <a:t>streamlit</a:t>
            </a:r>
            <a:r>
              <a:rPr lang="zh-CN" altLang="en-US" sz="3200">
                <a:sym typeface="+mn-ea"/>
              </a:rPr>
              <a:t>端口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796925"/>
            <a:ext cx="10515600" cy="1308100"/>
          </a:xfrm>
        </p:spPr>
        <p:txBody>
          <a:bodyPr>
            <a:normAutofit fontScale="70000"/>
          </a:bodyPr>
          <a:p>
            <a:r>
              <a:rPr lang="zh-CN" altLang="en-US"/>
              <a:t>如果在上一步中使用公网</a:t>
            </a:r>
            <a:r>
              <a:rPr lang="en-US" altLang="zh-CN"/>
              <a:t>ip+</a:t>
            </a:r>
            <a:r>
              <a:rPr lang="zh-CN" altLang="en-US"/>
              <a:t>端口访问一直在转圈，很久之后才出现访问失败。基本上都是因为云服务器上面</a:t>
            </a:r>
            <a:r>
              <a:rPr lang="en-US" altLang="zh-CN"/>
              <a:t>streamlit</a:t>
            </a:r>
            <a:r>
              <a:rPr lang="zh-CN" altLang="en-US"/>
              <a:t>项目的端口没有暴露出来。这时需要对端口进行暴露。</a:t>
            </a:r>
            <a:endParaRPr lang="zh-CN" altLang="en-US"/>
          </a:p>
          <a:p>
            <a:r>
              <a:rPr lang="zh-CN" altLang="en-US"/>
              <a:t>进入管理界面，点击购买的云服务器进入。点击配置安全组规则。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1185" y="1966595"/>
            <a:ext cx="11332845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779780"/>
            <a:ext cx="1051560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621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5.</a:t>
            </a:r>
            <a:r>
              <a:rPr lang="zh-CN" altLang="en-US" sz="3200">
                <a:sym typeface="+mn-ea"/>
              </a:rPr>
              <a:t>暴露</a:t>
            </a:r>
            <a:r>
              <a:rPr lang="en-US" altLang="zh-CN" sz="3200">
                <a:sym typeface="+mn-ea"/>
              </a:rPr>
              <a:t>streamlit</a:t>
            </a:r>
            <a:r>
              <a:rPr lang="zh-CN" altLang="en-US" sz="3200">
                <a:sym typeface="+mn-ea"/>
              </a:rPr>
              <a:t>端口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550" y="869315"/>
            <a:ext cx="11037570" cy="50406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19621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5.</a:t>
            </a:r>
            <a:r>
              <a:rPr lang="zh-CN" altLang="en-US" sz="3200">
                <a:sym typeface="+mn-ea"/>
              </a:rPr>
              <a:t>暴露</a:t>
            </a:r>
            <a:r>
              <a:rPr lang="en-US" altLang="zh-CN" sz="3200">
                <a:sym typeface="+mn-ea"/>
              </a:rPr>
              <a:t>streamlit</a:t>
            </a:r>
            <a:r>
              <a:rPr lang="zh-CN" altLang="en-US" sz="3200">
                <a:sym typeface="+mn-ea"/>
              </a:rPr>
              <a:t>端口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30567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19621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5.</a:t>
            </a:r>
            <a:r>
              <a:rPr lang="zh-CN" altLang="en-US" sz="3200">
                <a:sym typeface="+mn-ea"/>
              </a:rPr>
              <a:t>暴露</a:t>
            </a:r>
            <a:r>
              <a:rPr lang="en-US" altLang="zh-CN" sz="3200">
                <a:sym typeface="+mn-ea"/>
              </a:rPr>
              <a:t>streamlit</a:t>
            </a:r>
            <a:r>
              <a:rPr lang="zh-CN" altLang="en-US" sz="3200">
                <a:sym typeface="+mn-ea"/>
              </a:rPr>
              <a:t>端口</a:t>
            </a:r>
            <a:endParaRPr lang="zh-CN" altLang="en-US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3450" y="760095"/>
            <a:ext cx="10127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快速添加中有些常用的可以去使用。自己的</a:t>
            </a:r>
            <a:r>
              <a:rPr lang="en-US" altLang="zh-CN" sz="2400"/>
              <a:t>streamlit</a:t>
            </a:r>
            <a:r>
              <a:rPr lang="zh-CN" altLang="en-US" sz="2400"/>
              <a:t>项目可以根据</a:t>
            </a:r>
            <a:r>
              <a:rPr lang="en-US" altLang="zh-CN" sz="2400"/>
              <a:t>Dockerfile</a:t>
            </a:r>
            <a:r>
              <a:rPr lang="zh-CN" altLang="en-US" sz="2400"/>
              <a:t>里面设定的端口手动添加，与自动添加的类似即可。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455"/>
          </a:xfrm>
        </p:spPr>
        <p:txBody>
          <a:bodyPr/>
          <a:p>
            <a:r>
              <a:rPr lang="en-US" altLang="zh-CN" sz="2800"/>
              <a:t>7.</a:t>
            </a:r>
            <a:r>
              <a:rPr lang="zh-CN" altLang="en-US" sz="2800"/>
              <a:t>（可选）域名并绑定至公网</a:t>
            </a:r>
            <a:r>
              <a:rPr lang="en-US" altLang="zh-CN" sz="2800"/>
              <a:t>ip+</a:t>
            </a:r>
            <a:r>
              <a:rPr lang="zh-CN" altLang="en-US" sz="2800"/>
              <a:t>端口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74154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这部分可以做也可以不做，直接使用</a:t>
            </a:r>
            <a:r>
              <a:rPr lang="en-US" altLang="zh-CN"/>
              <a:t>ip+</a:t>
            </a:r>
            <a:r>
              <a:rPr lang="zh-CN" altLang="en-US"/>
              <a:t>端口访问也行。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购买域名后需要设定各种解析，个人身份备案登记等操作。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域名价格差异比较大，</a:t>
            </a:r>
            <a:r>
              <a:rPr lang="en-US" altLang="zh-CN">
                <a:sym typeface="+mn-ea"/>
              </a:rPr>
              <a:t>.com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.cn</a:t>
            </a:r>
            <a:r>
              <a:rPr lang="zh-CN" altLang="en-US">
                <a:sym typeface="+mn-ea"/>
              </a:rPr>
              <a:t>这种熟知的就很贵，</a:t>
            </a:r>
            <a:r>
              <a:rPr lang="en-US" altLang="zh-CN">
                <a:sym typeface="+mn-ea"/>
              </a:rPr>
              <a:t>.xyz, .abcd</a:t>
            </a:r>
            <a:r>
              <a:rPr lang="zh-CN" altLang="en-US">
                <a:sym typeface="+mn-ea"/>
              </a:rPr>
              <a:t>等少见的或者很偏的就比较便宜。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最终效果就是可以浏览器输入域名，比如</a:t>
            </a:r>
            <a:r>
              <a:rPr lang="en-US" altLang="zh-CN"/>
              <a:t>7team.xyz</a:t>
            </a:r>
            <a:r>
              <a:rPr lang="zh-CN" altLang="en-US"/>
              <a:t>，浏览器会向</a:t>
            </a:r>
            <a:r>
              <a:rPr lang="en-US" altLang="zh-CN"/>
              <a:t>DNS</a:t>
            </a:r>
            <a:r>
              <a:rPr lang="zh-CN" altLang="en-US"/>
              <a:t>获取到项目的公网</a:t>
            </a:r>
            <a:r>
              <a:rPr lang="en-US" altLang="zh-CN"/>
              <a:t>ip+</a:t>
            </a:r>
            <a:r>
              <a:rPr lang="zh-CN" altLang="en-US"/>
              <a:t>端口，等于我们输入了域名，就相当于输入了公网</a:t>
            </a:r>
            <a:r>
              <a:rPr lang="en-US" altLang="zh-CN"/>
              <a:t>ip+</a:t>
            </a:r>
            <a:r>
              <a:rPr lang="zh-CN" altLang="en-US"/>
              <a:t>端口，相对比较好记。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31775"/>
            <a:ext cx="2804160" cy="955675"/>
          </a:xfrm>
        </p:spPr>
        <p:txBody>
          <a:bodyPr>
            <a:normAutofit/>
          </a:bodyPr>
          <a:p>
            <a:r>
              <a:rPr lang="zh-CN" altLang="en-US"/>
              <a:t>几点说明：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106170"/>
            <a:ext cx="10515600" cy="5299710"/>
          </a:xfrm>
        </p:spPr>
        <p:txBody>
          <a:bodyPr/>
          <a:p>
            <a:r>
              <a:rPr lang="zh-CN" altLang="en-US"/>
              <a:t>服务器也只是一台电脑，本地能部署成功，在服务器上理论上也可以，只是环境配置会相对比较麻烦，而且可能不是本地常用的操作系统，例如阿里云像是定制的</a:t>
            </a:r>
            <a:r>
              <a:rPr lang="en-US" altLang="zh-CN"/>
              <a:t>centos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一台服务器打包制作好多个</a:t>
            </a:r>
            <a:r>
              <a:rPr lang="en-US" altLang="zh-CN"/>
              <a:t>docker</a:t>
            </a:r>
            <a:r>
              <a:rPr lang="zh-CN" altLang="en-US"/>
              <a:t>镜像后可以同时运行，可以使用同一公网</a:t>
            </a:r>
            <a:r>
              <a:rPr lang="en-US" altLang="zh-CN"/>
              <a:t>ip+</a:t>
            </a:r>
            <a:r>
              <a:rPr lang="zh-CN" altLang="en-US"/>
              <a:t>不同的端口进行访问。</a:t>
            </a:r>
            <a:endParaRPr lang="zh-CN" altLang="en-US"/>
          </a:p>
          <a:p>
            <a:r>
              <a:rPr lang="zh-CN" altLang="en-US"/>
              <a:t>如果想要整合多个同学的毕设结果，可以开发一个小的导航界面，点击跳转到公网</a:t>
            </a:r>
            <a:r>
              <a:rPr lang="en-US" altLang="zh-CN"/>
              <a:t>ip+</a:t>
            </a:r>
            <a:r>
              <a:rPr lang="zh-CN" altLang="en-US"/>
              <a:t>不同同学的项目运行端口。</a:t>
            </a:r>
            <a:endParaRPr lang="zh-CN" altLang="en-US"/>
          </a:p>
          <a:p>
            <a:r>
              <a:rPr lang="zh-CN" altLang="en-US"/>
              <a:t>不使用云服务器，使用局域网，操作同理。不过不需要公网</a:t>
            </a:r>
            <a:r>
              <a:rPr lang="en-US" altLang="zh-CN"/>
              <a:t>ip</a:t>
            </a:r>
            <a:r>
              <a:rPr lang="zh-CN" altLang="en-US"/>
              <a:t>了，使用</a:t>
            </a:r>
            <a:r>
              <a:rPr lang="en-US" altLang="zh-CN"/>
              <a:t>ipconfig</a:t>
            </a:r>
            <a:r>
              <a:rPr lang="zh-CN" altLang="en-US"/>
              <a:t>里面的</a:t>
            </a:r>
            <a:r>
              <a:rPr lang="en-US" altLang="zh-CN"/>
              <a:t>ip</a:t>
            </a:r>
            <a:r>
              <a:rPr lang="zh-CN" altLang="en-US"/>
              <a:t>就行。</a:t>
            </a:r>
            <a:endParaRPr lang="zh-CN" altLang="en-US"/>
          </a:p>
          <a:p>
            <a:r>
              <a:rPr lang="zh-CN" altLang="en-US"/>
              <a:t>如果集合多个页面功能，后端需要加任务队列来防止大量恶意访问，并发等问题。目前项目可能只支持一个人访问和展示。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285" y="365125"/>
            <a:ext cx="4543425" cy="584835"/>
          </a:xfrm>
        </p:spPr>
        <p:txBody>
          <a:bodyPr>
            <a:normAutofit fontScale="90000"/>
          </a:bodyPr>
          <a:p>
            <a:r>
              <a:rPr lang="en-US" altLang="zh-CN" sz="3200">
                <a:sym typeface="+mn-ea"/>
              </a:rPr>
              <a:t>streamlit</a:t>
            </a:r>
            <a:r>
              <a:rPr lang="zh-CN" altLang="en-US" sz="3200">
                <a:sym typeface="+mn-ea"/>
              </a:rPr>
              <a:t>云服务器部署步骤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20" y="949960"/>
            <a:ext cx="12254865" cy="536829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租用云服务器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修改云服务器设置，当前步骤主要是</a:t>
            </a:r>
            <a:r>
              <a:rPr lang="en-US" altLang="zh-CN" sz="2400"/>
              <a:t>root</a:t>
            </a:r>
            <a:r>
              <a:rPr lang="zh-CN" altLang="en-US" sz="2400"/>
              <a:t>密码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将本地</a:t>
            </a:r>
            <a:r>
              <a:rPr lang="en-US" altLang="zh-CN" sz="2400"/>
              <a:t> streamlit</a:t>
            </a:r>
            <a:r>
              <a:rPr lang="zh-CN" altLang="en-US" sz="2400"/>
              <a:t>项目打包或者迁移至云服务器上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4.</a:t>
            </a:r>
            <a:r>
              <a:rPr lang="zh-CN" altLang="en-US" sz="2400"/>
              <a:t>配置云服务器环境使其能够运行</a:t>
            </a:r>
            <a:r>
              <a:rPr lang="en-US" altLang="zh-CN" sz="2400"/>
              <a:t>streamlit</a:t>
            </a:r>
            <a:r>
              <a:rPr lang="zh-CN" altLang="en-US" sz="2400"/>
              <a:t>项目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5.</a:t>
            </a:r>
            <a:r>
              <a:rPr lang="zh-CN" altLang="en-US" sz="2400"/>
              <a:t>暴露</a:t>
            </a:r>
            <a:r>
              <a:rPr lang="en-US" altLang="zh-CN" sz="2400"/>
              <a:t>streamlit</a:t>
            </a:r>
            <a:r>
              <a:rPr lang="zh-CN" altLang="en-US" sz="2400"/>
              <a:t>端口（本地如果能跑，服务器访问不了，多半是端口没有暴露）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6.</a:t>
            </a:r>
            <a:r>
              <a:rPr lang="zh-CN" altLang="en-US" sz="2400"/>
              <a:t>在浏览器中使用公网</a:t>
            </a:r>
            <a:r>
              <a:rPr lang="en-US" altLang="zh-CN" sz="2400"/>
              <a:t>ip</a:t>
            </a:r>
            <a:r>
              <a:rPr lang="zh-CN" altLang="en-US" sz="2400"/>
              <a:t>加端口访问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7.</a:t>
            </a:r>
            <a:r>
              <a:rPr lang="zh-CN" altLang="en-US" sz="2400"/>
              <a:t>（可选）租用域名，将云服务器公网</a:t>
            </a:r>
            <a:r>
              <a:rPr lang="en-US" altLang="zh-CN" sz="2400"/>
              <a:t>ip+</a:t>
            </a:r>
            <a:r>
              <a:rPr lang="zh-CN" altLang="en-US" sz="2400"/>
              <a:t>端口映射到域名上，后续可以通过域名访问。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127635"/>
            <a:ext cx="3515995" cy="859790"/>
          </a:xfrm>
        </p:spPr>
        <p:txBody>
          <a:bodyPr/>
          <a:p>
            <a:r>
              <a:rPr lang="en-US" altLang="zh-CN" sz="3600"/>
              <a:t>1.</a:t>
            </a:r>
            <a:r>
              <a:rPr lang="zh-CN" altLang="en-US" sz="3600"/>
              <a:t>租用云服务器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220" y="873125"/>
            <a:ext cx="11028680" cy="1860550"/>
          </a:xfrm>
        </p:spPr>
        <p:txBody>
          <a:bodyPr/>
          <a:p>
            <a:r>
              <a:rPr lang="zh-CN" altLang="en-US"/>
              <a:t>租用云服务器可以根据自身需要进行。这里的演示主要是一个可行性的探究，方案是选用的阿里云的学生云服务器。使用支付宝进行学生认证后可以先免费领一个月的云服务器。</a:t>
            </a:r>
            <a:endParaRPr lang="zh-CN" altLang="en-US"/>
          </a:p>
          <a:p>
            <a:r>
              <a:rPr lang="zh-CN" altLang="en-US"/>
              <a:t>链接：</a:t>
            </a:r>
            <a:r>
              <a:rPr lang="zh-CN" altLang="en-US" sz="2400"/>
              <a:t>https://www.aliyun.com/daily-act/ecs/activity_share?userCode=ptp0j2jp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975" y="2733675"/>
            <a:ext cx="6376670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" y="0"/>
            <a:ext cx="7748270" cy="955675"/>
          </a:xfrm>
        </p:spPr>
        <p:txBody>
          <a:bodyPr/>
          <a:p>
            <a:r>
              <a:rPr lang="en-US" altLang="zh-CN" sz="3600">
                <a:sym typeface="+mn-ea"/>
              </a:rPr>
              <a:t>2.</a:t>
            </a:r>
            <a:r>
              <a:rPr lang="zh-CN" altLang="en-US" sz="3600">
                <a:sym typeface="+mn-ea"/>
              </a:rPr>
              <a:t>修改云服务器设置，主要是</a:t>
            </a:r>
            <a:r>
              <a:rPr lang="en-US" altLang="zh-CN" sz="3600">
                <a:sym typeface="+mn-ea"/>
              </a:rPr>
              <a:t>root</a:t>
            </a:r>
            <a:r>
              <a:rPr lang="zh-CN" altLang="en-US" sz="3600">
                <a:sym typeface="+mn-ea"/>
              </a:rPr>
              <a:t>密码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970" y="741045"/>
            <a:ext cx="10515600" cy="1071245"/>
          </a:xfrm>
        </p:spPr>
        <p:txBody>
          <a:bodyPr/>
          <a:p>
            <a:r>
              <a:rPr lang="zh-CN" altLang="en-US"/>
              <a:t>成功租用后进入管理界面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https://ecs.console.aliyun.com/home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970" y="1812290"/>
            <a:ext cx="9179560" cy="431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660" y="1019175"/>
            <a:ext cx="10515600" cy="368173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0660" y="151765"/>
            <a:ext cx="774827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ym typeface="+mn-ea"/>
              </a:rPr>
              <a:t>2.</a:t>
            </a:r>
            <a:r>
              <a:rPr lang="zh-CN" altLang="en-US" sz="3600">
                <a:sym typeface="+mn-ea"/>
              </a:rPr>
              <a:t>修改云服务器设置，主要是</a:t>
            </a:r>
            <a:r>
              <a:rPr lang="en-US" altLang="zh-CN" sz="3600">
                <a:sym typeface="+mn-ea"/>
              </a:rPr>
              <a:t>root</a:t>
            </a:r>
            <a:r>
              <a:rPr lang="zh-CN" altLang="en-US" sz="3600">
                <a:sym typeface="+mn-ea"/>
              </a:rPr>
              <a:t>密码</a:t>
            </a:r>
            <a:endParaRPr lang="zh-CN" altLang="en-US" sz="3600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7970" y="4801870"/>
            <a:ext cx="10515600" cy="107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此处重置实例密码就是修改</a:t>
            </a:r>
            <a:r>
              <a:rPr lang="en-US" altLang="zh-CN"/>
              <a:t>root</a:t>
            </a:r>
            <a:r>
              <a:rPr lang="zh-CN" altLang="en-US"/>
              <a:t>密码，后续在远程登陆时就需要</a:t>
            </a:r>
            <a:r>
              <a:rPr lang="en-US" altLang="zh-CN"/>
              <a:t>root</a:t>
            </a:r>
            <a:r>
              <a:rPr lang="zh-CN" altLang="en-US"/>
              <a:t>账户以及密码操作。修改密码后重启云服务器。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730" y="5451475"/>
            <a:ext cx="10515600" cy="681990"/>
          </a:xfrm>
        </p:spPr>
        <p:txBody>
          <a:bodyPr/>
          <a:p>
            <a:r>
              <a:rPr lang="zh-CN" altLang="en-US"/>
              <a:t>远程链接云服务器，用</a:t>
            </a:r>
            <a:r>
              <a:rPr lang="en-US" altLang="zh-CN"/>
              <a:t>ssh</a:t>
            </a:r>
            <a:r>
              <a:rPr lang="zh-CN" altLang="en-US"/>
              <a:t>之类终端即可。这里使用</a:t>
            </a:r>
            <a:r>
              <a:rPr lang="en-US" altLang="zh-CN"/>
              <a:t>mobaxterm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3220" y="127635"/>
            <a:ext cx="9410065" cy="859790"/>
          </a:xfrm>
        </p:spPr>
        <p:txBody>
          <a:bodyPr>
            <a:normAutofit fontScale="90000"/>
          </a:bodyPr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将本地</a:t>
            </a:r>
            <a:r>
              <a:rPr lang="en-US" altLang="zh-CN" sz="3600">
                <a:sym typeface="+mn-ea"/>
              </a:rPr>
              <a:t> streamlit</a:t>
            </a:r>
            <a:r>
              <a:rPr lang="zh-CN" altLang="en-US" sz="3600">
                <a:sym typeface="+mn-ea"/>
              </a:rPr>
              <a:t>项目打包或者迁移至云服务器上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0525" y="1118870"/>
            <a:ext cx="5885180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9775" y="987425"/>
            <a:ext cx="3656965" cy="3623945"/>
          </a:xfrm>
        </p:spPr>
        <p:txBody>
          <a:bodyPr>
            <a:normAutofit/>
          </a:bodyPr>
          <a:p>
            <a:r>
              <a:rPr lang="zh-CN" altLang="en-US"/>
              <a:t>远程连接云服务器，用</a:t>
            </a:r>
            <a:r>
              <a:rPr lang="en-US" altLang="zh-CN"/>
              <a:t>ssh,xshell</a:t>
            </a:r>
            <a:r>
              <a:rPr lang="zh-CN" altLang="en-US"/>
              <a:t>之类终端即可。这里使用</a:t>
            </a:r>
            <a:r>
              <a:rPr lang="en-US" altLang="zh-CN"/>
              <a:t>mobaxterm,</a:t>
            </a:r>
            <a:r>
              <a:rPr lang="zh-CN" altLang="en-US"/>
              <a:t>输入公网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root</a:t>
            </a:r>
            <a:r>
              <a:rPr lang="zh-CN" altLang="en-US"/>
              <a:t>账户。后续会让你输入</a:t>
            </a:r>
            <a:r>
              <a:rPr lang="en-US" altLang="zh-CN"/>
              <a:t>root</a:t>
            </a:r>
            <a:r>
              <a:rPr lang="zh-CN" altLang="en-US"/>
              <a:t>密码，就设置为刚才修改的实例密码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3220" y="127635"/>
            <a:ext cx="9410065" cy="859790"/>
          </a:xfrm>
        </p:spPr>
        <p:txBody>
          <a:bodyPr>
            <a:normAutofit fontScale="90000"/>
          </a:bodyPr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将本地</a:t>
            </a:r>
            <a:r>
              <a:rPr lang="en-US" altLang="zh-CN" sz="3600">
                <a:sym typeface="+mn-ea"/>
              </a:rPr>
              <a:t> streamlit</a:t>
            </a:r>
            <a:r>
              <a:rPr lang="zh-CN" altLang="en-US" sz="3600">
                <a:sym typeface="+mn-ea"/>
              </a:rPr>
              <a:t>项目打包或者迁移至云服务器上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6730" y="854075"/>
            <a:ext cx="7787005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970" y="169545"/>
            <a:ext cx="923290" cy="545465"/>
          </a:xfrm>
        </p:spPr>
        <p:txBody>
          <a:bodyPr>
            <a:normAutofit fontScale="90000"/>
          </a:bodyPr>
          <a:p>
            <a:r>
              <a:rPr lang="zh-CN" altLang="en-US" sz="3200"/>
              <a:t>例程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715010"/>
            <a:ext cx="10515600" cy="4351338"/>
          </a:xfrm>
        </p:spPr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rPr lang="zh-CN" altLang="en-US"/>
              <a:t>创建</a:t>
            </a:r>
            <a:r>
              <a:rPr lang="en-US" altLang="zh-CN"/>
              <a:t>Dockerfile</a:t>
            </a:r>
            <a:r>
              <a:rPr lang="zh-CN" altLang="en-US"/>
              <a:t>：内容如下：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从python3.6镜像基础上创建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python:3.6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设置镜像源，提高pip install 速度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RUN pip config set global.index-url https://mirrors.aliyun.com/pypi/simple/ 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&amp;&amp; pip install streamlit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streamlit hello创建一个演示页面，映射80端口以便网页访问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CMD ["streamlit","hello", "--server.port","80"]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970" y="169545"/>
            <a:ext cx="923290" cy="545465"/>
          </a:xfrm>
        </p:spPr>
        <p:txBody>
          <a:bodyPr>
            <a:normAutofit fontScale="90000"/>
          </a:bodyPr>
          <a:p>
            <a:r>
              <a:rPr lang="zh-CN" altLang="en-US" sz="3200"/>
              <a:t>例程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715010"/>
            <a:ext cx="10515600" cy="5492115"/>
          </a:xfrm>
        </p:spPr>
        <p:txBody>
          <a:bodyPr>
            <a:normAutofit lnSpcReduction="20000"/>
          </a:bodyPr>
          <a:p>
            <a:r>
              <a:rPr lang="en-US" altLang="zh-CN"/>
              <a:t>2.</a:t>
            </a:r>
            <a:r>
              <a:rPr lang="zh-CN" altLang="en-US"/>
              <a:t>执行</a:t>
            </a:r>
            <a:r>
              <a:rPr lang="en-US" altLang="zh-CN"/>
              <a:t>docker build </a:t>
            </a:r>
            <a:r>
              <a:rPr lang="zh-CN" altLang="en-US"/>
              <a:t>命令镜像构建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docker build -t streamlit 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构建完成后可以使用</a:t>
            </a:r>
            <a:r>
              <a:rPr lang="en-US" altLang="zh-CN"/>
              <a:t>docker images</a:t>
            </a:r>
            <a:r>
              <a:rPr lang="zh-CN" altLang="en-US"/>
              <a:t>查看生成的镜像。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然后使用</a:t>
            </a:r>
            <a:r>
              <a:rPr lang="en-US" altLang="zh-CN"/>
              <a:t>docker</a:t>
            </a:r>
            <a:r>
              <a:rPr lang="zh-CN" altLang="en-US"/>
              <a:t>镜像构建容器运行，这里例程用的是</a:t>
            </a:r>
            <a:r>
              <a:rPr lang="en-US" altLang="zh-CN"/>
              <a:t>80</a:t>
            </a:r>
            <a:r>
              <a:rPr lang="zh-CN" altLang="en-US"/>
              <a:t>端口。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docker run -p </a:t>
            </a:r>
            <a:r>
              <a:rPr lang="en-US" altLang="zh-CN"/>
              <a:t>1</a:t>
            </a:r>
            <a:r>
              <a:rPr lang="zh-CN" altLang="en-US"/>
              <a:t>0</a:t>
            </a:r>
            <a:r>
              <a:rPr lang="en-US" altLang="zh-CN"/>
              <a:t>001</a:t>
            </a:r>
            <a:r>
              <a:rPr lang="zh-CN" altLang="en-US"/>
              <a:t>:</a:t>
            </a:r>
            <a:r>
              <a:rPr lang="en-US" altLang="zh-CN"/>
              <a:t>1</a:t>
            </a:r>
            <a:r>
              <a:rPr lang="zh-CN" altLang="en-US"/>
              <a:t>0</a:t>
            </a:r>
            <a:r>
              <a:rPr lang="en-US" altLang="zh-CN"/>
              <a:t>001</a:t>
            </a:r>
            <a:r>
              <a:rPr lang="zh-CN" altLang="en-US"/>
              <a:t> streamlit</a:t>
            </a:r>
            <a:r>
              <a:rPr lang="en-US" altLang="zh-CN"/>
              <a:t>10001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这时候可以在浏览器中使用公网</a:t>
            </a:r>
            <a:r>
              <a:rPr lang="en-US" altLang="zh-CN"/>
              <a:t>ip+</a:t>
            </a:r>
            <a:r>
              <a:rPr lang="zh-CN" altLang="en-US"/>
              <a:t>端口访问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7570" y="2472055"/>
            <a:ext cx="5953125" cy="838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MGU5M2E4NDVkY2YwMmQyYzJiOWMxZGZiMTkwZjkwN2YifQ=="/>
  <p:tag name="KSO_WPP_MARK_KEY" val="2f7e644d-45e9-40cb-9167-edf75f2dc973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演示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streamlit云服务器部署</vt:lpstr>
      <vt:lpstr>streamlit云服务器部署步骤</vt:lpstr>
      <vt:lpstr>1.租用云服务器</vt:lpstr>
      <vt:lpstr>2.修改云服务器设置，主要是root密码</vt:lpstr>
      <vt:lpstr>PowerPoint 演示文稿</vt:lpstr>
      <vt:lpstr>3.将本地 streamlit项目打包或者迁移至云服务器上</vt:lpstr>
      <vt:lpstr>3.将本地 streamlit项目打包或者迁移至云服务器上</vt:lpstr>
      <vt:lpstr>例程</vt:lpstr>
      <vt:lpstr>例程</vt:lpstr>
      <vt:lpstr>例程</vt:lpstr>
      <vt:lpstr>5.暴露streamlit端口</vt:lpstr>
      <vt:lpstr>PowerPoint 演示文稿</vt:lpstr>
      <vt:lpstr>PowerPoint 演示文稿</vt:lpstr>
      <vt:lpstr>PowerPoint 演示文稿</vt:lpstr>
      <vt:lpstr>7.（可选）域名并绑定至公网ip+端口</vt:lpstr>
      <vt:lpstr>几点说明：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furyhorn</dc:creator>
  <cp:lastModifiedBy>NightFury</cp:lastModifiedBy>
  <cp:revision>57</cp:revision>
  <dcterms:created xsi:type="dcterms:W3CDTF">2023-04-26T04:56:00Z</dcterms:created>
  <dcterms:modified xsi:type="dcterms:W3CDTF">2023-04-27T05:27:46Z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7D69243C42674BFD812003853FADE5E9_12</vt:lpwstr>
  </property>
  <property fmtid="{D5CDD505-2E9C-101B-9397-08002B2CF9AE}" pid="3" name="KSOProductBuildVer">
    <vt:lpwstr>2052-11.1.0.14036</vt:lpwstr>
  </property>
</Properties>
</file>