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7C8EB-5039-44F6-B7E2-C14776E33A28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C409234-D6BD-4170-BA5F-989EE9395E52}">
      <dgm:prSet/>
      <dgm:spPr/>
      <dgm:t>
        <a:bodyPr/>
        <a:lstStyle/>
        <a:p>
          <a:r>
            <a:rPr lang="en-IN"/>
            <a:t>Helps reducing accidents during driving</a:t>
          </a:r>
          <a:endParaRPr lang="en-US"/>
        </a:p>
      </dgm:t>
    </dgm:pt>
    <dgm:pt modelId="{19185327-150E-4C3C-A151-DF98FC0FB539}" type="parTrans" cxnId="{72627F38-14BE-41AA-ADED-135AC387D792}">
      <dgm:prSet/>
      <dgm:spPr/>
      <dgm:t>
        <a:bodyPr/>
        <a:lstStyle/>
        <a:p>
          <a:endParaRPr lang="en-US"/>
        </a:p>
      </dgm:t>
    </dgm:pt>
    <dgm:pt modelId="{BA77F658-0A4D-4C29-99C8-87F9E4CD6C0A}" type="sibTrans" cxnId="{72627F38-14BE-41AA-ADED-135AC387D792}">
      <dgm:prSet/>
      <dgm:spPr/>
      <dgm:t>
        <a:bodyPr/>
        <a:lstStyle/>
        <a:p>
          <a:endParaRPr lang="en-US"/>
        </a:p>
      </dgm:t>
    </dgm:pt>
    <dgm:pt modelId="{BBDEA907-7179-4AF1-9404-CE40F3E3358C}">
      <dgm:prSet/>
      <dgm:spPr/>
      <dgm:t>
        <a:bodyPr/>
        <a:lstStyle/>
        <a:p>
          <a:r>
            <a:rPr lang="en-IN"/>
            <a:t>Driver will get alerted after being closing the eyes for few seconds</a:t>
          </a:r>
          <a:endParaRPr lang="en-US"/>
        </a:p>
      </dgm:t>
    </dgm:pt>
    <dgm:pt modelId="{4E241AC7-5AE8-4D2C-B591-29B9A436FB9E}" type="parTrans" cxnId="{0022BA3B-01A4-412A-B106-04F1F8D5E23F}">
      <dgm:prSet/>
      <dgm:spPr/>
      <dgm:t>
        <a:bodyPr/>
        <a:lstStyle/>
        <a:p>
          <a:endParaRPr lang="en-US"/>
        </a:p>
      </dgm:t>
    </dgm:pt>
    <dgm:pt modelId="{873D26AB-B327-4F35-B29A-D4DB4D5A0C91}" type="sibTrans" cxnId="{0022BA3B-01A4-412A-B106-04F1F8D5E23F}">
      <dgm:prSet/>
      <dgm:spPr/>
      <dgm:t>
        <a:bodyPr/>
        <a:lstStyle/>
        <a:p>
          <a:endParaRPr lang="en-US"/>
        </a:p>
      </dgm:t>
    </dgm:pt>
    <dgm:pt modelId="{143BD984-7E90-41EE-9AF4-E2196887A4A5}">
      <dgm:prSet/>
      <dgm:spPr/>
      <dgm:t>
        <a:bodyPr/>
        <a:lstStyle/>
        <a:p>
          <a:r>
            <a:rPr lang="en-IN"/>
            <a:t>All the factors depends upon the graph</a:t>
          </a:r>
          <a:endParaRPr lang="en-US"/>
        </a:p>
      </dgm:t>
    </dgm:pt>
    <dgm:pt modelId="{CF603774-7979-4F3B-88BE-6BF762306BD0}" type="parTrans" cxnId="{7745A1B2-7124-4D54-93D2-E6B883003B7E}">
      <dgm:prSet/>
      <dgm:spPr/>
      <dgm:t>
        <a:bodyPr/>
        <a:lstStyle/>
        <a:p>
          <a:endParaRPr lang="en-US"/>
        </a:p>
      </dgm:t>
    </dgm:pt>
    <dgm:pt modelId="{BD23A535-BA04-47C7-96F4-59C5C4EB8C8B}" type="sibTrans" cxnId="{7745A1B2-7124-4D54-93D2-E6B883003B7E}">
      <dgm:prSet/>
      <dgm:spPr/>
      <dgm:t>
        <a:bodyPr/>
        <a:lstStyle/>
        <a:p>
          <a:endParaRPr lang="en-US"/>
        </a:p>
      </dgm:t>
    </dgm:pt>
    <dgm:pt modelId="{52D8E20F-EDC0-4980-9DDC-C1386385387B}">
      <dgm:prSet/>
      <dgm:spPr/>
      <dgm:t>
        <a:bodyPr/>
        <a:lstStyle/>
        <a:p>
          <a:r>
            <a:rPr lang="en-IN"/>
            <a:t>Drowsiness detection is a safety technology </a:t>
          </a:r>
          <a:endParaRPr lang="en-US"/>
        </a:p>
      </dgm:t>
    </dgm:pt>
    <dgm:pt modelId="{110BFF8A-F7CB-4EAB-B137-239E5E69BB1E}" type="sibTrans" cxnId="{F12B9078-D234-4C6C-BED8-C7166802F18D}">
      <dgm:prSet/>
      <dgm:spPr/>
      <dgm:t>
        <a:bodyPr/>
        <a:lstStyle/>
        <a:p>
          <a:endParaRPr lang="en-US"/>
        </a:p>
      </dgm:t>
    </dgm:pt>
    <dgm:pt modelId="{85E85B68-5275-4079-9EEB-4E2EC4BA7964}" type="parTrans" cxnId="{F12B9078-D234-4C6C-BED8-C7166802F18D}">
      <dgm:prSet/>
      <dgm:spPr/>
      <dgm:t>
        <a:bodyPr/>
        <a:lstStyle/>
        <a:p>
          <a:endParaRPr lang="en-US"/>
        </a:p>
      </dgm:t>
    </dgm:pt>
    <dgm:pt modelId="{95BE406D-2FA1-495F-B10B-B1D56A026AC0}" type="pres">
      <dgm:prSet presAssocID="{9367C8EB-5039-44F6-B7E2-C14776E33A28}" presName="vert0" presStyleCnt="0">
        <dgm:presLayoutVars>
          <dgm:dir/>
          <dgm:animOne val="branch"/>
          <dgm:animLvl val="lvl"/>
        </dgm:presLayoutVars>
      </dgm:prSet>
      <dgm:spPr/>
    </dgm:pt>
    <dgm:pt modelId="{8C817959-B592-43DA-AC05-346FB7C28012}" type="pres">
      <dgm:prSet presAssocID="{52D8E20F-EDC0-4980-9DDC-C1386385387B}" presName="thickLine" presStyleLbl="alignNode1" presStyleIdx="0" presStyleCnt="4"/>
      <dgm:spPr/>
    </dgm:pt>
    <dgm:pt modelId="{F3524461-CE90-46DE-8887-A7BEEC858E5D}" type="pres">
      <dgm:prSet presAssocID="{52D8E20F-EDC0-4980-9DDC-C1386385387B}" presName="horz1" presStyleCnt="0"/>
      <dgm:spPr/>
    </dgm:pt>
    <dgm:pt modelId="{C0625D12-0699-4218-AB3E-B5FDBEEE8849}" type="pres">
      <dgm:prSet presAssocID="{52D8E20F-EDC0-4980-9DDC-C1386385387B}" presName="tx1" presStyleLbl="revTx" presStyleIdx="0" presStyleCnt="4"/>
      <dgm:spPr/>
    </dgm:pt>
    <dgm:pt modelId="{3A2F80D0-A2A8-42F6-9011-41BBFFDCE83F}" type="pres">
      <dgm:prSet presAssocID="{52D8E20F-EDC0-4980-9DDC-C1386385387B}" presName="vert1" presStyleCnt="0"/>
      <dgm:spPr/>
    </dgm:pt>
    <dgm:pt modelId="{2AD942EA-F727-4E12-86A1-A32A7832F345}" type="pres">
      <dgm:prSet presAssocID="{CC409234-D6BD-4170-BA5F-989EE9395E52}" presName="thickLine" presStyleLbl="alignNode1" presStyleIdx="1" presStyleCnt="4"/>
      <dgm:spPr/>
    </dgm:pt>
    <dgm:pt modelId="{7D426873-642B-4E63-B046-70C9A0E304D5}" type="pres">
      <dgm:prSet presAssocID="{CC409234-D6BD-4170-BA5F-989EE9395E52}" presName="horz1" presStyleCnt="0"/>
      <dgm:spPr/>
    </dgm:pt>
    <dgm:pt modelId="{3D6D6812-8826-4440-A54A-D401E73A7C40}" type="pres">
      <dgm:prSet presAssocID="{CC409234-D6BD-4170-BA5F-989EE9395E52}" presName="tx1" presStyleLbl="revTx" presStyleIdx="1" presStyleCnt="4"/>
      <dgm:spPr/>
    </dgm:pt>
    <dgm:pt modelId="{4396B041-180A-4F8F-97D5-4CDC88CEAD3D}" type="pres">
      <dgm:prSet presAssocID="{CC409234-D6BD-4170-BA5F-989EE9395E52}" presName="vert1" presStyleCnt="0"/>
      <dgm:spPr/>
    </dgm:pt>
    <dgm:pt modelId="{E0703916-D694-4834-8573-87F49666C4AE}" type="pres">
      <dgm:prSet presAssocID="{BBDEA907-7179-4AF1-9404-CE40F3E3358C}" presName="thickLine" presStyleLbl="alignNode1" presStyleIdx="2" presStyleCnt="4"/>
      <dgm:spPr/>
    </dgm:pt>
    <dgm:pt modelId="{D1E5754F-4DDD-42E6-9AEB-70E7FA05B15E}" type="pres">
      <dgm:prSet presAssocID="{BBDEA907-7179-4AF1-9404-CE40F3E3358C}" presName="horz1" presStyleCnt="0"/>
      <dgm:spPr/>
    </dgm:pt>
    <dgm:pt modelId="{0A26CA1E-5B6B-44AE-82C7-A730E3C3A581}" type="pres">
      <dgm:prSet presAssocID="{BBDEA907-7179-4AF1-9404-CE40F3E3358C}" presName="tx1" presStyleLbl="revTx" presStyleIdx="2" presStyleCnt="4"/>
      <dgm:spPr/>
    </dgm:pt>
    <dgm:pt modelId="{D859EB4D-AE16-489B-8326-7F82D56055F4}" type="pres">
      <dgm:prSet presAssocID="{BBDEA907-7179-4AF1-9404-CE40F3E3358C}" presName="vert1" presStyleCnt="0"/>
      <dgm:spPr/>
    </dgm:pt>
    <dgm:pt modelId="{63E98052-643A-4335-AE8C-22FE273FB4A6}" type="pres">
      <dgm:prSet presAssocID="{143BD984-7E90-41EE-9AF4-E2196887A4A5}" presName="thickLine" presStyleLbl="alignNode1" presStyleIdx="3" presStyleCnt="4"/>
      <dgm:spPr/>
    </dgm:pt>
    <dgm:pt modelId="{3D0618D7-083A-49E2-90C9-EE4541FBD0BC}" type="pres">
      <dgm:prSet presAssocID="{143BD984-7E90-41EE-9AF4-E2196887A4A5}" presName="horz1" presStyleCnt="0"/>
      <dgm:spPr/>
    </dgm:pt>
    <dgm:pt modelId="{26DE61A5-0557-4ADF-97A7-578F99C6DC22}" type="pres">
      <dgm:prSet presAssocID="{143BD984-7E90-41EE-9AF4-E2196887A4A5}" presName="tx1" presStyleLbl="revTx" presStyleIdx="3" presStyleCnt="4"/>
      <dgm:spPr/>
    </dgm:pt>
    <dgm:pt modelId="{41908D22-DA98-4CFE-8603-1ED4345CE435}" type="pres">
      <dgm:prSet presAssocID="{143BD984-7E90-41EE-9AF4-E2196887A4A5}" presName="vert1" presStyleCnt="0"/>
      <dgm:spPr/>
    </dgm:pt>
  </dgm:ptLst>
  <dgm:cxnLst>
    <dgm:cxn modelId="{FC73FB2A-19CE-4085-A105-68EC0832EFB3}" type="presOf" srcId="{9367C8EB-5039-44F6-B7E2-C14776E33A28}" destId="{95BE406D-2FA1-495F-B10B-B1D56A026AC0}" srcOrd="0" destOrd="0" presId="urn:microsoft.com/office/officeart/2008/layout/LinedList"/>
    <dgm:cxn modelId="{72627F38-14BE-41AA-ADED-135AC387D792}" srcId="{9367C8EB-5039-44F6-B7E2-C14776E33A28}" destId="{CC409234-D6BD-4170-BA5F-989EE9395E52}" srcOrd="1" destOrd="0" parTransId="{19185327-150E-4C3C-A151-DF98FC0FB539}" sibTransId="{BA77F658-0A4D-4C29-99C8-87F9E4CD6C0A}"/>
    <dgm:cxn modelId="{CFBE763A-230C-4C61-B9F1-0738E8252153}" type="presOf" srcId="{CC409234-D6BD-4170-BA5F-989EE9395E52}" destId="{3D6D6812-8826-4440-A54A-D401E73A7C40}" srcOrd="0" destOrd="0" presId="urn:microsoft.com/office/officeart/2008/layout/LinedList"/>
    <dgm:cxn modelId="{0022BA3B-01A4-412A-B106-04F1F8D5E23F}" srcId="{9367C8EB-5039-44F6-B7E2-C14776E33A28}" destId="{BBDEA907-7179-4AF1-9404-CE40F3E3358C}" srcOrd="2" destOrd="0" parTransId="{4E241AC7-5AE8-4D2C-B591-29B9A436FB9E}" sibTransId="{873D26AB-B327-4F35-B29A-D4DB4D5A0C91}"/>
    <dgm:cxn modelId="{B7864F50-0C79-462B-A32E-6C0B7E00DCCC}" type="presOf" srcId="{BBDEA907-7179-4AF1-9404-CE40F3E3358C}" destId="{0A26CA1E-5B6B-44AE-82C7-A730E3C3A581}" srcOrd="0" destOrd="0" presId="urn:microsoft.com/office/officeart/2008/layout/LinedList"/>
    <dgm:cxn modelId="{F12B9078-D234-4C6C-BED8-C7166802F18D}" srcId="{9367C8EB-5039-44F6-B7E2-C14776E33A28}" destId="{52D8E20F-EDC0-4980-9DDC-C1386385387B}" srcOrd="0" destOrd="0" parTransId="{85E85B68-5275-4079-9EEB-4E2EC4BA7964}" sibTransId="{110BFF8A-F7CB-4EAB-B137-239E5E69BB1E}"/>
    <dgm:cxn modelId="{CB87017B-904C-4A7B-BDB5-97A35D6D2B58}" type="presOf" srcId="{52D8E20F-EDC0-4980-9DDC-C1386385387B}" destId="{C0625D12-0699-4218-AB3E-B5FDBEEE8849}" srcOrd="0" destOrd="0" presId="urn:microsoft.com/office/officeart/2008/layout/LinedList"/>
    <dgm:cxn modelId="{92AC3889-FB1D-4263-AEAD-B71B7FD91227}" type="presOf" srcId="{143BD984-7E90-41EE-9AF4-E2196887A4A5}" destId="{26DE61A5-0557-4ADF-97A7-578F99C6DC22}" srcOrd="0" destOrd="0" presId="urn:microsoft.com/office/officeart/2008/layout/LinedList"/>
    <dgm:cxn modelId="{7745A1B2-7124-4D54-93D2-E6B883003B7E}" srcId="{9367C8EB-5039-44F6-B7E2-C14776E33A28}" destId="{143BD984-7E90-41EE-9AF4-E2196887A4A5}" srcOrd="3" destOrd="0" parTransId="{CF603774-7979-4F3B-88BE-6BF762306BD0}" sibTransId="{BD23A535-BA04-47C7-96F4-59C5C4EB8C8B}"/>
    <dgm:cxn modelId="{E9F2F090-792E-4B30-A2B9-CE9F5F388370}" type="presParOf" srcId="{95BE406D-2FA1-495F-B10B-B1D56A026AC0}" destId="{8C817959-B592-43DA-AC05-346FB7C28012}" srcOrd="0" destOrd="0" presId="urn:microsoft.com/office/officeart/2008/layout/LinedList"/>
    <dgm:cxn modelId="{AC6A9C5A-3C29-43FD-ABD0-986AE14051A2}" type="presParOf" srcId="{95BE406D-2FA1-495F-B10B-B1D56A026AC0}" destId="{F3524461-CE90-46DE-8887-A7BEEC858E5D}" srcOrd="1" destOrd="0" presId="urn:microsoft.com/office/officeart/2008/layout/LinedList"/>
    <dgm:cxn modelId="{91C138AB-39A9-4BD8-B851-A5FD0CABC934}" type="presParOf" srcId="{F3524461-CE90-46DE-8887-A7BEEC858E5D}" destId="{C0625D12-0699-4218-AB3E-B5FDBEEE8849}" srcOrd="0" destOrd="0" presId="urn:microsoft.com/office/officeart/2008/layout/LinedList"/>
    <dgm:cxn modelId="{704353AF-41F3-42C3-AAB0-381F4D578A5F}" type="presParOf" srcId="{F3524461-CE90-46DE-8887-A7BEEC858E5D}" destId="{3A2F80D0-A2A8-42F6-9011-41BBFFDCE83F}" srcOrd="1" destOrd="0" presId="urn:microsoft.com/office/officeart/2008/layout/LinedList"/>
    <dgm:cxn modelId="{376A904E-17B6-426D-94AC-2B8DC7D7D489}" type="presParOf" srcId="{95BE406D-2FA1-495F-B10B-B1D56A026AC0}" destId="{2AD942EA-F727-4E12-86A1-A32A7832F345}" srcOrd="2" destOrd="0" presId="urn:microsoft.com/office/officeart/2008/layout/LinedList"/>
    <dgm:cxn modelId="{EA7CA1C3-FB25-45B9-B34E-FEBC3DEFF500}" type="presParOf" srcId="{95BE406D-2FA1-495F-B10B-B1D56A026AC0}" destId="{7D426873-642B-4E63-B046-70C9A0E304D5}" srcOrd="3" destOrd="0" presId="urn:microsoft.com/office/officeart/2008/layout/LinedList"/>
    <dgm:cxn modelId="{9508A542-8B72-4901-92DF-7635F83D6910}" type="presParOf" srcId="{7D426873-642B-4E63-B046-70C9A0E304D5}" destId="{3D6D6812-8826-4440-A54A-D401E73A7C40}" srcOrd="0" destOrd="0" presId="urn:microsoft.com/office/officeart/2008/layout/LinedList"/>
    <dgm:cxn modelId="{5DF97B6D-9AC4-42F8-9D52-C020ECA0A009}" type="presParOf" srcId="{7D426873-642B-4E63-B046-70C9A0E304D5}" destId="{4396B041-180A-4F8F-97D5-4CDC88CEAD3D}" srcOrd="1" destOrd="0" presId="urn:microsoft.com/office/officeart/2008/layout/LinedList"/>
    <dgm:cxn modelId="{6B562C68-418D-4ECC-8946-E18691FDA38A}" type="presParOf" srcId="{95BE406D-2FA1-495F-B10B-B1D56A026AC0}" destId="{E0703916-D694-4834-8573-87F49666C4AE}" srcOrd="4" destOrd="0" presId="urn:microsoft.com/office/officeart/2008/layout/LinedList"/>
    <dgm:cxn modelId="{9CD9EF3E-CAF5-4DAF-8D07-F945C908B39F}" type="presParOf" srcId="{95BE406D-2FA1-495F-B10B-B1D56A026AC0}" destId="{D1E5754F-4DDD-42E6-9AEB-70E7FA05B15E}" srcOrd="5" destOrd="0" presId="urn:microsoft.com/office/officeart/2008/layout/LinedList"/>
    <dgm:cxn modelId="{583AFDAD-9432-45C0-BABC-33D8CC21CFD3}" type="presParOf" srcId="{D1E5754F-4DDD-42E6-9AEB-70E7FA05B15E}" destId="{0A26CA1E-5B6B-44AE-82C7-A730E3C3A581}" srcOrd="0" destOrd="0" presId="urn:microsoft.com/office/officeart/2008/layout/LinedList"/>
    <dgm:cxn modelId="{6DC23B89-B49D-4AB4-A74F-CF356F18A78F}" type="presParOf" srcId="{D1E5754F-4DDD-42E6-9AEB-70E7FA05B15E}" destId="{D859EB4D-AE16-489B-8326-7F82D56055F4}" srcOrd="1" destOrd="0" presId="urn:microsoft.com/office/officeart/2008/layout/LinedList"/>
    <dgm:cxn modelId="{632ED937-D768-4DB8-BA23-A31AD612DF7F}" type="presParOf" srcId="{95BE406D-2FA1-495F-B10B-B1D56A026AC0}" destId="{63E98052-643A-4335-AE8C-22FE273FB4A6}" srcOrd="6" destOrd="0" presId="urn:microsoft.com/office/officeart/2008/layout/LinedList"/>
    <dgm:cxn modelId="{9BCA1850-D4C2-4582-9B26-B40DEEA1A42F}" type="presParOf" srcId="{95BE406D-2FA1-495F-B10B-B1D56A026AC0}" destId="{3D0618D7-083A-49E2-90C9-EE4541FBD0BC}" srcOrd="7" destOrd="0" presId="urn:microsoft.com/office/officeart/2008/layout/LinedList"/>
    <dgm:cxn modelId="{721F7543-D143-4C30-A7EE-6E466D160E59}" type="presParOf" srcId="{3D0618D7-083A-49E2-90C9-EE4541FBD0BC}" destId="{26DE61A5-0557-4ADF-97A7-578F99C6DC22}" srcOrd="0" destOrd="0" presId="urn:microsoft.com/office/officeart/2008/layout/LinedList"/>
    <dgm:cxn modelId="{774817A5-1C61-46AA-9E3A-9BCE14C1BAA3}" type="presParOf" srcId="{3D0618D7-083A-49E2-90C9-EE4541FBD0BC}" destId="{41908D22-DA98-4CFE-8603-1ED4345CE4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34D82E-9CC1-44A6-AAFE-40E872FE84E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E7B9F86-BF8F-4B4B-AFA0-6EC4DB41D1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Presented by</a:t>
          </a:r>
          <a:endParaRPr lang="en-US"/>
        </a:p>
      </dgm:t>
    </dgm:pt>
    <dgm:pt modelId="{6D03A5DF-0A39-4B1B-8739-D6E57B05A672}" type="parTrans" cxnId="{38A4EC9B-F763-4057-A49A-69D3923505CF}">
      <dgm:prSet/>
      <dgm:spPr/>
      <dgm:t>
        <a:bodyPr/>
        <a:lstStyle/>
        <a:p>
          <a:endParaRPr lang="en-US"/>
        </a:p>
      </dgm:t>
    </dgm:pt>
    <dgm:pt modelId="{E48CB906-8CF7-49E8-988C-245F1616BFD8}" type="sibTrans" cxnId="{38A4EC9B-F763-4057-A49A-69D3923505CF}">
      <dgm:prSet/>
      <dgm:spPr/>
      <dgm:t>
        <a:bodyPr/>
        <a:lstStyle/>
        <a:p>
          <a:endParaRPr lang="en-US"/>
        </a:p>
      </dgm:t>
    </dgm:pt>
    <dgm:pt modelId="{D6078FA2-9F38-45E6-871F-74C09C3168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Deborshi Roy(18BCS6220)</a:t>
          </a:r>
          <a:endParaRPr lang="en-US"/>
        </a:p>
      </dgm:t>
    </dgm:pt>
    <dgm:pt modelId="{5A8A9101-950C-4C96-8A60-1A6078C8948F}" type="parTrans" cxnId="{AFDD7611-EC5E-4C6C-B11E-B7F540EB4B1B}">
      <dgm:prSet/>
      <dgm:spPr/>
      <dgm:t>
        <a:bodyPr/>
        <a:lstStyle/>
        <a:p>
          <a:endParaRPr lang="en-US"/>
        </a:p>
      </dgm:t>
    </dgm:pt>
    <dgm:pt modelId="{E226C91D-693A-4111-BA31-6C0122E523FD}" type="sibTrans" cxnId="{AFDD7611-EC5E-4C6C-B11E-B7F540EB4B1B}">
      <dgm:prSet/>
      <dgm:spPr/>
      <dgm:t>
        <a:bodyPr/>
        <a:lstStyle/>
        <a:p>
          <a:endParaRPr lang="en-US"/>
        </a:p>
      </dgm:t>
    </dgm:pt>
    <dgm:pt modelId="{1EE11EF0-3E6E-4352-8726-E1BA15DAC02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 Prakash Sharma(18BCS6221)</a:t>
          </a:r>
          <a:endParaRPr lang="en-US"/>
        </a:p>
      </dgm:t>
    </dgm:pt>
    <dgm:pt modelId="{23D9EDCD-77FB-41E0-91A8-06DEC4050747}" type="parTrans" cxnId="{F041EC37-6280-4C75-A37B-929B335A761A}">
      <dgm:prSet/>
      <dgm:spPr/>
      <dgm:t>
        <a:bodyPr/>
        <a:lstStyle/>
        <a:p>
          <a:endParaRPr lang="en-US"/>
        </a:p>
      </dgm:t>
    </dgm:pt>
    <dgm:pt modelId="{2920A86A-FA70-478F-B283-A9003421478D}" type="sibTrans" cxnId="{F041EC37-6280-4C75-A37B-929B335A761A}">
      <dgm:prSet/>
      <dgm:spPr/>
      <dgm:t>
        <a:bodyPr/>
        <a:lstStyle/>
        <a:p>
          <a:endParaRPr lang="en-US"/>
        </a:p>
      </dgm:t>
    </dgm:pt>
    <dgm:pt modelId="{43A9F8B5-8F67-41A2-B651-88B00B2E963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Abdul Muneeb(18BCS6222)</a:t>
          </a:r>
          <a:endParaRPr lang="en-US"/>
        </a:p>
      </dgm:t>
    </dgm:pt>
    <dgm:pt modelId="{B436C680-C5A0-4C32-B8C3-7349E4805B1E}" type="parTrans" cxnId="{99743A32-BE04-4BF5-9144-1A86822C9C17}">
      <dgm:prSet/>
      <dgm:spPr/>
      <dgm:t>
        <a:bodyPr/>
        <a:lstStyle/>
        <a:p>
          <a:endParaRPr lang="en-US"/>
        </a:p>
      </dgm:t>
    </dgm:pt>
    <dgm:pt modelId="{08015420-BD32-4BE0-93C2-27047FE2D246}" type="sibTrans" cxnId="{99743A32-BE04-4BF5-9144-1A86822C9C17}">
      <dgm:prSet/>
      <dgm:spPr/>
      <dgm:t>
        <a:bodyPr/>
        <a:lstStyle/>
        <a:p>
          <a:endParaRPr lang="en-US"/>
        </a:p>
      </dgm:t>
    </dgm:pt>
    <dgm:pt modelId="{A67A77A4-7301-4CD3-8738-07410E8183EC}" type="pres">
      <dgm:prSet presAssocID="{7B34D82E-9CC1-44A6-AAFE-40E872FE84E9}" presName="vert0" presStyleCnt="0">
        <dgm:presLayoutVars>
          <dgm:dir/>
          <dgm:animOne val="branch"/>
          <dgm:animLvl val="lvl"/>
        </dgm:presLayoutVars>
      </dgm:prSet>
      <dgm:spPr/>
    </dgm:pt>
    <dgm:pt modelId="{B23F9222-A518-4B7A-814A-EC56EC2FB7DE}" type="pres">
      <dgm:prSet presAssocID="{FE7B9F86-BF8F-4B4B-AFA0-6EC4DB41D1FD}" presName="thickLine" presStyleLbl="alignNode1" presStyleIdx="0" presStyleCnt="4"/>
      <dgm:spPr/>
    </dgm:pt>
    <dgm:pt modelId="{E3E382DC-2069-4EEB-B2E2-917C6253EC92}" type="pres">
      <dgm:prSet presAssocID="{FE7B9F86-BF8F-4B4B-AFA0-6EC4DB41D1FD}" presName="horz1" presStyleCnt="0"/>
      <dgm:spPr/>
    </dgm:pt>
    <dgm:pt modelId="{59118DC7-7283-4F74-B135-E7F230BA246F}" type="pres">
      <dgm:prSet presAssocID="{FE7B9F86-BF8F-4B4B-AFA0-6EC4DB41D1FD}" presName="tx1" presStyleLbl="revTx" presStyleIdx="0" presStyleCnt="4"/>
      <dgm:spPr/>
    </dgm:pt>
    <dgm:pt modelId="{DAC1DFA7-CE1C-4327-92FB-2085D4452D1C}" type="pres">
      <dgm:prSet presAssocID="{FE7B9F86-BF8F-4B4B-AFA0-6EC4DB41D1FD}" presName="vert1" presStyleCnt="0"/>
      <dgm:spPr/>
    </dgm:pt>
    <dgm:pt modelId="{B3E2D7DB-CF81-4418-9BFF-7A28B10F9F46}" type="pres">
      <dgm:prSet presAssocID="{D6078FA2-9F38-45E6-871F-74C09C316848}" presName="thickLine" presStyleLbl="alignNode1" presStyleIdx="1" presStyleCnt="4"/>
      <dgm:spPr/>
    </dgm:pt>
    <dgm:pt modelId="{A2624636-C4B5-4207-BA0F-90EE5C7BE4C0}" type="pres">
      <dgm:prSet presAssocID="{D6078FA2-9F38-45E6-871F-74C09C316848}" presName="horz1" presStyleCnt="0"/>
      <dgm:spPr/>
    </dgm:pt>
    <dgm:pt modelId="{920304B3-9505-4002-B6EA-707BB67D9CBC}" type="pres">
      <dgm:prSet presAssocID="{D6078FA2-9F38-45E6-871F-74C09C316848}" presName="tx1" presStyleLbl="revTx" presStyleIdx="1" presStyleCnt="4"/>
      <dgm:spPr/>
    </dgm:pt>
    <dgm:pt modelId="{351F4C43-44A9-4DA1-9EA6-BF295CAC9CC4}" type="pres">
      <dgm:prSet presAssocID="{D6078FA2-9F38-45E6-871F-74C09C316848}" presName="vert1" presStyleCnt="0"/>
      <dgm:spPr/>
    </dgm:pt>
    <dgm:pt modelId="{571254A0-4874-4970-867D-B0E3EA158498}" type="pres">
      <dgm:prSet presAssocID="{1EE11EF0-3E6E-4352-8726-E1BA15DAC023}" presName="thickLine" presStyleLbl="alignNode1" presStyleIdx="2" presStyleCnt="4"/>
      <dgm:spPr/>
    </dgm:pt>
    <dgm:pt modelId="{5F60AC8B-0889-43D8-87D2-5D598D458E12}" type="pres">
      <dgm:prSet presAssocID="{1EE11EF0-3E6E-4352-8726-E1BA15DAC023}" presName="horz1" presStyleCnt="0"/>
      <dgm:spPr/>
    </dgm:pt>
    <dgm:pt modelId="{C689C15F-A5E8-493A-9324-5294CABB3FBD}" type="pres">
      <dgm:prSet presAssocID="{1EE11EF0-3E6E-4352-8726-E1BA15DAC023}" presName="tx1" presStyleLbl="revTx" presStyleIdx="2" presStyleCnt="4"/>
      <dgm:spPr/>
    </dgm:pt>
    <dgm:pt modelId="{B472AD69-8BAA-4125-8BCC-C0325446E859}" type="pres">
      <dgm:prSet presAssocID="{1EE11EF0-3E6E-4352-8726-E1BA15DAC023}" presName="vert1" presStyleCnt="0"/>
      <dgm:spPr/>
    </dgm:pt>
    <dgm:pt modelId="{5AA27E0E-3528-4091-945A-8CA0564DB02D}" type="pres">
      <dgm:prSet presAssocID="{43A9F8B5-8F67-41A2-B651-88B00B2E963C}" presName="thickLine" presStyleLbl="alignNode1" presStyleIdx="3" presStyleCnt="4"/>
      <dgm:spPr/>
    </dgm:pt>
    <dgm:pt modelId="{16119B79-F855-4515-9177-3D1BCDF8FE89}" type="pres">
      <dgm:prSet presAssocID="{43A9F8B5-8F67-41A2-B651-88B00B2E963C}" presName="horz1" presStyleCnt="0"/>
      <dgm:spPr/>
    </dgm:pt>
    <dgm:pt modelId="{5457CC12-C2E1-4F56-BFA6-8F37BAC331A1}" type="pres">
      <dgm:prSet presAssocID="{43A9F8B5-8F67-41A2-B651-88B00B2E963C}" presName="tx1" presStyleLbl="revTx" presStyleIdx="3" presStyleCnt="4"/>
      <dgm:spPr/>
    </dgm:pt>
    <dgm:pt modelId="{93F7ED78-D5BE-45B5-9BA0-FAADB4F140D3}" type="pres">
      <dgm:prSet presAssocID="{43A9F8B5-8F67-41A2-B651-88B00B2E963C}" presName="vert1" presStyleCnt="0"/>
      <dgm:spPr/>
    </dgm:pt>
  </dgm:ptLst>
  <dgm:cxnLst>
    <dgm:cxn modelId="{AFDD7611-EC5E-4C6C-B11E-B7F540EB4B1B}" srcId="{7B34D82E-9CC1-44A6-AAFE-40E872FE84E9}" destId="{D6078FA2-9F38-45E6-871F-74C09C316848}" srcOrd="1" destOrd="0" parTransId="{5A8A9101-950C-4C96-8A60-1A6078C8948F}" sibTransId="{E226C91D-693A-4111-BA31-6C0122E523FD}"/>
    <dgm:cxn modelId="{07656D1D-D15A-4381-B777-D01E3A643B06}" type="presOf" srcId="{7B34D82E-9CC1-44A6-AAFE-40E872FE84E9}" destId="{A67A77A4-7301-4CD3-8738-07410E8183EC}" srcOrd="0" destOrd="0" presId="urn:microsoft.com/office/officeart/2008/layout/LinedList"/>
    <dgm:cxn modelId="{99743A32-BE04-4BF5-9144-1A86822C9C17}" srcId="{7B34D82E-9CC1-44A6-AAFE-40E872FE84E9}" destId="{43A9F8B5-8F67-41A2-B651-88B00B2E963C}" srcOrd="3" destOrd="0" parTransId="{B436C680-C5A0-4C32-B8C3-7349E4805B1E}" sibTransId="{08015420-BD32-4BE0-93C2-27047FE2D246}"/>
    <dgm:cxn modelId="{F041EC37-6280-4C75-A37B-929B335A761A}" srcId="{7B34D82E-9CC1-44A6-AAFE-40E872FE84E9}" destId="{1EE11EF0-3E6E-4352-8726-E1BA15DAC023}" srcOrd="2" destOrd="0" parTransId="{23D9EDCD-77FB-41E0-91A8-06DEC4050747}" sibTransId="{2920A86A-FA70-478F-B283-A9003421478D}"/>
    <dgm:cxn modelId="{F22C7267-1BAC-4883-BEA8-B02C427D2F26}" type="presOf" srcId="{43A9F8B5-8F67-41A2-B651-88B00B2E963C}" destId="{5457CC12-C2E1-4F56-BFA6-8F37BAC331A1}" srcOrd="0" destOrd="0" presId="urn:microsoft.com/office/officeart/2008/layout/LinedList"/>
    <dgm:cxn modelId="{2A732350-C177-4D45-A263-95E18FA899A4}" type="presOf" srcId="{1EE11EF0-3E6E-4352-8726-E1BA15DAC023}" destId="{C689C15F-A5E8-493A-9324-5294CABB3FBD}" srcOrd="0" destOrd="0" presId="urn:microsoft.com/office/officeart/2008/layout/LinedList"/>
    <dgm:cxn modelId="{660B4255-AB65-4A9D-864E-3D8614C9F891}" type="presOf" srcId="{FE7B9F86-BF8F-4B4B-AFA0-6EC4DB41D1FD}" destId="{59118DC7-7283-4F74-B135-E7F230BA246F}" srcOrd="0" destOrd="0" presId="urn:microsoft.com/office/officeart/2008/layout/LinedList"/>
    <dgm:cxn modelId="{38A4EC9B-F763-4057-A49A-69D3923505CF}" srcId="{7B34D82E-9CC1-44A6-AAFE-40E872FE84E9}" destId="{FE7B9F86-BF8F-4B4B-AFA0-6EC4DB41D1FD}" srcOrd="0" destOrd="0" parTransId="{6D03A5DF-0A39-4B1B-8739-D6E57B05A672}" sibTransId="{E48CB906-8CF7-49E8-988C-245F1616BFD8}"/>
    <dgm:cxn modelId="{DD03AD9C-A79A-4409-A5D9-143462A0DB5F}" type="presOf" srcId="{D6078FA2-9F38-45E6-871F-74C09C316848}" destId="{920304B3-9505-4002-B6EA-707BB67D9CBC}" srcOrd="0" destOrd="0" presId="urn:microsoft.com/office/officeart/2008/layout/LinedList"/>
    <dgm:cxn modelId="{287AEACF-D722-47DA-B8C7-D1F21381578E}" type="presParOf" srcId="{A67A77A4-7301-4CD3-8738-07410E8183EC}" destId="{B23F9222-A518-4B7A-814A-EC56EC2FB7DE}" srcOrd="0" destOrd="0" presId="urn:microsoft.com/office/officeart/2008/layout/LinedList"/>
    <dgm:cxn modelId="{9A6132AF-CFE8-4093-8343-EF355F92EA52}" type="presParOf" srcId="{A67A77A4-7301-4CD3-8738-07410E8183EC}" destId="{E3E382DC-2069-4EEB-B2E2-917C6253EC92}" srcOrd="1" destOrd="0" presId="urn:microsoft.com/office/officeart/2008/layout/LinedList"/>
    <dgm:cxn modelId="{EAA07DAE-3545-4225-9E35-1007066D5383}" type="presParOf" srcId="{E3E382DC-2069-4EEB-B2E2-917C6253EC92}" destId="{59118DC7-7283-4F74-B135-E7F230BA246F}" srcOrd="0" destOrd="0" presId="urn:microsoft.com/office/officeart/2008/layout/LinedList"/>
    <dgm:cxn modelId="{D0300F30-70E9-4CC3-8B89-2CF958DF9EAF}" type="presParOf" srcId="{E3E382DC-2069-4EEB-B2E2-917C6253EC92}" destId="{DAC1DFA7-CE1C-4327-92FB-2085D4452D1C}" srcOrd="1" destOrd="0" presId="urn:microsoft.com/office/officeart/2008/layout/LinedList"/>
    <dgm:cxn modelId="{872CF8B1-71BA-4336-B748-5B427D1489D1}" type="presParOf" srcId="{A67A77A4-7301-4CD3-8738-07410E8183EC}" destId="{B3E2D7DB-CF81-4418-9BFF-7A28B10F9F46}" srcOrd="2" destOrd="0" presId="urn:microsoft.com/office/officeart/2008/layout/LinedList"/>
    <dgm:cxn modelId="{82FBD84B-862F-4CA6-A534-910BB288BCF5}" type="presParOf" srcId="{A67A77A4-7301-4CD3-8738-07410E8183EC}" destId="{A2624636-C4B5-4207-BA0F-90EE5C7BE4C0}" srcOrd="3" destOrd="0" presId="urn:microsoft.com/office/officeart/2008/layout/LinedList"/>
    <dgm:cxn modelId="{7D861BBD-7C0E-4E95-B376-0F50D2FFA48C}" type="presParOf" srcId="{A2624636-C4B5-4207-BA0F-90EE5C7BE4C0}" destId="{920304B3-9505-4002-B6EA-707BB67D9CBC}" srcOrd="0" destOrd="0" presId="urn:microsoft.com/office/officeart/2008/layout/LinedList"/>
    <dgm:cxn modelId="{DC8AA990-972F-4D53-93F2-02FD7731EDEE}" type="presParOf" srcId="{A2624636-C4B5-4207-BA0F-90EE5C7BE4C0}" destId="{351F4C43-44A9-4DA1-9EA6-BF295CAC9CC4}" srcOrd="1" destOrd="0" presId="urn:microsoft.com/office/officeart/2008/layout/LinedList"/>
    <dgm:cxn modelId="{2595EEE3-8010-46BA-9ECC-6B6E6E55832F}" type="presParOf" srcId="{A67A77A4-7301-4CD3-8738-07410E8183EC}" destId="{571254A0-4874-4970-867D-B0E3EA158498}" srcOrd="4" destOrd="0" presId="urn:microsoft.com/office/officeart/2008/layout/LinedList"/>
    <dgm:cxn modelId="{C9D1F4B2-CB40-45A9-8AB6-C53C3AE7E865}" type="presParOf" srcId="{A67A77A4-7301-4CD3-8738-07410E8183EC}" destId="{5F60AC8B-0889-43D8-87D2-5D598D458E12}" srcOrd="5" destOrd="0" presId="urn:microsoft.com/office/officeart/2008/layout/LinedList"/>
    <dgm:cxn modelId="{62CC45F4-6B66-4659-850E-823E5BFCEA6B}" type="presParOf" srcId="{5F60AC8B-0889-43D8-87D2-5D598D458E12}" destId="{C689C15F-A5E8-493A-9324-5294CABB3FBD}" srcOrd="0" destOrd="0" presId="urn:microsoft.com/office/officeart/2008/layout/LinedList"/>
    <dgm:cxn modelId="{FA5E0FBF-778A-4CB8-BD7D-35640E345554}" type="presParOf" srcId="{5F60AC8B-0889-43D8-87D2-5D598D458E12}" destId="{B472AD69-8BAA-4125-8BCC-C0325446E859}" srcOrd="1" destOrd="0" presId="urn:microsoft.com/office/officeart/2008/layout/LinedList"/>
    <dgm:cxn modelId="{798D5875-2D2C-4463-9EF9-F9FC063E6EAD}" type="presParOf" srcId="{A67A77A4-7301-4CD3-8738-07410E8183EC}" destId="{5AA27E0E-3528-4091-945A-8CA0564DB02D}" srcOrd="6" destOrd="0" presId="urn:microsoft.com/office/officeart/2008/layout/LinedList"/>
    <dgm:cxn modelId="{987867B7-136C-4F13-A61D-E515ECA9FAC9}" type="presParOf" srcId="{A67A77A4-7301-4CD3-8738-07410E8183EC}" destId="{16119B79-F855-4515-9177-3D1BCDF8FE89}" srcOrd="7" destOrd="0" presId="urn:microsoft.com/office/officeart/2008/layout/LinedList"/>
    <dgm:cxn modelId="{4FD120AC-DAEA-4311-AB1A-FCBA067B3D03}" type="presParOf" srcId="{16119B79-F855-4515-9177-3D1BCDF8FE89}" destId="{5457CC12-C2E1-4F56-BFA6-8F37BAC331A1}" srcOrd="0" destOrd="0" presId="urn:microsoft.com/office/officeart/2008/layout/LinedList"/>
    <dgm:cxn modelId="{8EDF1C21-5FA0-4BB7-ACB4-9BCCA9AF4C9E}" type="presParOf" srcId="{16119B79-F855-4515-9177-3D1BCDF8FE89}" destId="{93F7ED78-D5BE-45B5-9BA0-FAADB4F140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23E4C-A977-4B56-BF94-A13155F32D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485EF15-8880-40FD-BD64-A5FB4F05D5C6}">
      <dgm:prSet/>
      <dgm:spPr/>
      <dgm:t>
        <a:bodyPr/>
        <a:lstStyle/>
        <a:p>
          <a:r>
            <a:rPr lang="en-IN"/>
            <a:t>The required system is being formed using python and opencv with deep learning modules for the computation.</a:t>
          </a:r>
          <a:endParaRPr lang="en-US"/>
        </a:p>
      </dgm:t>
    </dgm:pt>
    <dgm:pt modelId="{927E9F2D-7DD5-48A6-BFD6-E454ED161D95}" type="parTrans" cxnId="{715A9441-87D3-4B2E-95BD-E8369367B8D0}">
      <dgm:prSet/>
      <dgm:spPr/>
      <dgm:t>
        <a:bodyPr/>
        <a:lstStyle/>
        <a:p>
          <a:endParaRPr lang="en-US"/>
        </a:p>
      </dgm:t>
    </dgm:pt>
    <dgm:pt modelId="{6CD21D5E-8C08-4783-BDB6-EF3B3E6C3D8A}" type="sibTrans" cxnId="{715A9441-87D3-4B2E-95BD-E8369367B8D0}">
      <dgm:prSet/>
      <dgm:spPr/>
      <dgm:t>
        <a:bodyPr/>
        <a:lstStyle/>
        <a:p>
          <a:endParaRPr lang="en-US"/>
        </a:p>
      </dgm:t>
    </dgm:pt>
    <dgm:pt modelId="{29200A21-3969-4242-872F-EEAD1E4F15C8}">
      <dgm:prSet/>
      <dgm:spPr/>
      <dgm:t>
        <a:bodyPr/>
        <a:lstStyle/>
        <a:p>
          <a:r>
            <a:rPr lang="en-IN"/>
            <a:t>It must go through sequence of operation to get an affective output.</a:t>
          </a:r>
          <a:endParaRPr lang="en-US"/>
        </a:p>
      </dgm:t>
    </dgm:pt>
    <dgm:pt modelId="{678EFF70-AA8E-4402-8EB2-C66747AD895C}" type="parTrans" cxnId="{78A91F9D-EAF4-4D19-8BEA-312B9E1CEC2E}">
      <dgm:prSet/>
      <dgm:spPr/>
      <dgm:t>
        <a:bodyPr/>
        <a:lstStyle/>
        <a:p>
          <a:endParaRPr lang="en-US"/>
        </a:p>
      </dgm:t>
    </dgm:pt>
    <dgm:pt modelId="{A09E5F4C-0527-4332-816F-24C2990FE29D}" type="sibTrans" cxnId="{78A91F9D-EAF4-4D19-8BEA-312B9E1CEC2E}">
      <dgm:prSet/>
      <dgm:spPr/>
      <dgm:t>
        <a:bodyPr/>
        <a:lstStyle/>
        <a:p>
          <a:endParaRPr lang="en-US"/>
        </a:p>
      </dgm:t>
    </dgm:pt>
    <dgm:pt modelId="{E94518FA-20A1-4ACB-8CCE-0444FCCA5A6B}" type="pres">
      <dgm:prSet presAssocID="{43923E4C-A977-4B56-BF94-A13155F32D29}" presName="root" presStyleCnt="0">
        <dgm:presLayoutVars>
          <dgm:dir/>
          <dgm:resizeHandles val="exact"/>
        </dgm:presLayoutVars>
      </dgm:prSet>
      <dgm:spPr/>
    </dgm:pt>
    <dgm:pt modelId="{44740DA4-036D-49C4-9656-CB840CF47814}" type="pres">
      <dgm:prSet presAssocID="{8485EF15-8880-40FD-BD64-A5FB4F05D5C6}" presName="compNode" presStyleCnt="0"/>
      <dgm:spPr/>
    </dgm:pt>
    <dgm:pt modelId="{60DA9216-B4F1-4A96-BBD1-E02F85EDC849}" type="pres">
      <dgm:prSet presAssocID="{8485EF15-8880-40FD-BD64-A5FB4F05D5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08EBDE-CFC1-41C0-8DAC-31068DFCDF6C}" type="pres">
      <dgm:prSet presAssocID="{8485EF15-8880-40FD-BD64-A5FB4F05D5C6}" presName="spaceRect" presStyleCnt="0"/>
      <dgm:spPr/>
    </dgm:pt>
    <dgm:pt modelId="{67B97302-547C-4A50-818F-EF7D4788E167}" type="pres">
      <dgm:prSet presAssocID="{8485EF15-8880-40FD-BD64-A5FB4F05D5C6}" presName="textRect" presStyleLbl="revTx" presStyleIdx="0" presStyleCnt="2">
        <dgm:presLayoutVars>
          <dgm:chMax val="1"/>
          <dgm:chPref val="1"/>
        </dgm:presLayoutVars>
      </dgm:prSet>
      <dgm:spPr/>
    </dgm:pt>
    <dgm:pt modelId="{0B849A42-1510-46EF-BE16-83D4E9F0EC51}" type="pres">
      <dgm:prSet presAssocID="{6CD21D5E-8C08-4783-BDB6-EF3B3E6C3D8A}" presName="sibTrans" presStyleCnt="0"/>
      <dgm:spPr/>
    </dgm:pt>
    <dgm:pt modelId="{68491703-5D62-430D-8258-B9D046A7D358}" type="pres">
      <dgm:prSet presAssocID="{29200A21-3969-4242-872F-EEAD1E4F15C8}" presName="compNode" presStyleCnt="0"/>
      <dgm:spPr/>
    </dgm:pt>
    <dgm:pt modelId="{27953613-F999-4F9E-8AEF-79610292A027}" type="pres">
      <dgm:prSet presAssocID="{29200A21-3969-4242-872F-EEAD1E4F15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45E641E-A258-4543-8BCE-C8AB2BB0C54B}" type="pres">
      <dgm:prSet presAssocID="{29200A21-3969-4242-872F-EEAD1E4F15C8}" presName="spaceRect" presStyleCnt="0"/>
      <dgm:spPr/>
    </dgm:pt>
    <dgm:pt modelId="{FDB7C7AF-8F89-42DB-9D2C-CE778F468260}" type="pres">
      <dgm:prSet presAssocID="{29200A21-3969-4242-872F-EEAD1E4F15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171315-F525-4D50-AFBE-5CA3CF3FB8A2}" type="presOf" srcId="{43923E4C-A977-4B56-BF94-A13155F32D29}" destId="{E94518FA-20A1-4ACB-8CCE-0444FCCA5A6B}" srcOrd="0" destOrd="0" presId="urn:microsoft.com/office/officeart/2018/2/layout/IconLabelList"/>
    <dgm:cxn modelId="{B74F222D-5899-41B1-AC90-C1307487FAC7}" type="presOf" srcId="{8485EF15-8880-40FD-BD64-A5FB4F05D5C6}" destId="{67B97302-547C-4A50-818F-EF7D4788E167}" srcOrd="0" destOrd="0" presId="urn:microsoft.com/office/officeart/2018/2/layout/IconLabelList"/>
    <dgm:cxn modelId="{715A9441-87D3-4B2E-95BD-E8369367B8D0}" srcId="{43923E4C-A977-4B56-BF94-A13155F32D29}" destId="{8485EF15-8880-40FD-BD64-A5FB4F05D5C6}" srcOrd="0" destOrd="0" parTransId="{927E9F2D-7DD5-48A6-BFD6-E454ED161D95}" sibTransId="{6CD21D5E-8C08-4783-BDB6-EF3B3E6C3D8A}"/>
    <dgm:cxn modelId="{459E5B70-1A30-4A49-A69F-5186B10C120D}" type="presOf" srcId="{29200A21-3969-4242-872F-EEAD1E4F15C8}" destId="{FDB7C7AF-8F89-42DB-9D2C-CE778F468260}" srcOrd="0" destOrd="0" presId="urn:microsoft.com/office/officeart/2018/2/layout/IconLabelList"/>
    <dgm:cxn modelId="{78A91F9D-EAF4-4D19-8BEA-312B9E1CEC2E}" srcId="{43923E4C-A977-4B56-BF94-A13155F32D29}" destId="{29200A21-3969-4242-872F-EEAD1E4F15C8}" srcOrd="1" destOrd="0" parTransId="{678EFF70-AA8E-4402-8EB2-C66747AD895C}" sibTransId="{A09E5F4C-0527-4332-816F-24C2990FE29D}"/>
    <dgm:cxn modelId="{C11675FF-7BAD-4238-80F4-2F75A23A653E}" type="presParOf" srcId="{E94518FA-20A1-4ACB-8CCE-0444FCCA5A6B}" destId="{44740DA4-036D-49C4-9656-CB840CF47814}" srcOrd="0" destOrd="0" presId="urn:microsoft.com/office/officeart/2018/2/layout/IconLabelList"/>
    <dgm:cxn modelId="{1741D833-1497-41E9-830D-4D45C32953A3}" type="presParOf" srcId="{44740DA4-036D-49C4-9656-CB840CF47814}" destId="{60DA9216-B4F1-4A96-BBD1-E02F85EDC849}" srcOrd="0" destOrd="0" presId="urn:microsoft.com/office/officeart/2018/2/layout/IconLabelList"/>
    <dgm:cxn modelId="{98450A88-9E99-4E95-A2A4-BC5E59DE196B}" type="presParOf" srcId="{44740DA4-036D-49C4-9656-CB840CF47814}" destId="{4E08EBDE-CFC1-41C0-8DAC-31068DFCDF6C}" srcOrd="1" destOrd="0" presId="urn:microsoft.com/office/officeart/2018/2/layout/IconLabelList"/>
    <dgm:cxn modelId="{A222D376-CFFF-4E6E-9928-81AEB3815994}" type="presParOf" srcId="{44740DA4-036D-49C4-9656-CB840CF47814}" destId="{67B97302-547C-4A50-818F-EF7D4788E167}" srcOrd="2" destOrd="0" presId="urn:microsoft.com/office/officeart/2018/2/layout/IconLabelList"/>
    <dgm:cxn modelId="{124B90AF-6421-466D-BE2C-F35456C4C9E4}" type="presParOf" srcId="{E94518FA-20A1-4ACB-8CCE-0444FCCA5A6B}" destId="{0B849A42-1510-46EF-BE16-83D4E9F0EC51}" srcOrd="1" destOrd="0" presId="urn:microsoft.com/office/officeart/2018/2/layout/IconLabelList"/>
    <dgm:cxn modelId="{7E8FC934-D45A-4D66-AF5B-5867611B8E38}" type="presParOf" srcId="{E94518FA-20A1-4ACB-8CCE-0444FCCA5A6B}" destId="{68491703-5D62-430D-8258-B9D046A7D358}" srcOrd="2" destOrd="0" presId="urn:microsoft.com/office/officeart/2018/2/layout/IconLabelList"/>
    <dgm:cxn modelId="{D24D9B79-127C-4BEA-8E88-B8CB2CA5AD01}" type="presParOf" srcId="{68491703-5D62-430D-8258-B9D046A7D358}" destId="{27953613-F999-4F9E-8AEF-79610292A027}" srcOrd="0" destOrd="0" presId="urn:microsoft.com/office/officeart/2018/2/layout/IconLabelList"/>
    <dgm:cxn modelId="{C0B1FE93-1B92-4570-A649-6B1F39CD6C24}" type="presParOf" srcId="{68491703-5D62-430D-8258-B9D046A7D358}" destId="{145E641E-A258-4543-8BCE-C8AB2BB0C54B}" srcOrd="1" destOrd="0" presId="urn:microsoft.com/office/officeart/2018/2/layout/IconLabelList"/>
    <dgm:cxn modelId="{2A879F72-022E-458B-A131-6A980515F49C}" type="presParOf" srcId="{68491703-5D62-430D-8258-B9D046A7D358}" destId="{FDB7C7AF-8F89-42DB-9D2C-CE778F4682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6641A-E7C9-438B-8BF8-1FAEED3337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926FEB-BDFF-4DC8-8B32-F37B10B6C140}">
      <dgm:prSet/>
      <dgm:spPr/>
      <dgm:t>
        <a:bodyPr/>
        <a:lstStyle/>
        <a:p>
          <a:r>
            <a:rPr lang="en-IN"/>
            <a:t>Image sequence input</a:t>
          </a:r>
          <a:endParaRPr lang="en-US"/>
        </a:p>
      </dgm:t>
    </dgm:pt>
    <dgm:pt modelId="{AC1D2716-403C-4F09-9D4A-DE44BF1F44E2}" type="parTrans" cxnId="{91159ECC-9298-436B-BC05-F2A6D7764F18}">
      <dgm:prSet/>
      <dgm:spPr/>
      <dgm:t>
        <a:bodyPr/>
        <a:lstStyle/>
        <a:p>
          <a:endParaRPr lang="en-US"/>
        </a:p>
      </dgm:t>
    </dgm:pt>
    <dgm:pt modelId="{88B5CA5A-5074-4A15-9C14-C3D3090127CA}" type="sibTrans" cxnId="{91159ECC-9298-436B-BC05-F2A6D7764F18}">
      <dgm:prSet/>
      <dgm:spPr/>
      <dgm:t>
        <a:bodyPr/>
        <a:lstStyle/>
        <a:p>
          <a:endParaRPr lang="en-US"/>
        </a:p>
      </dgm:t>
    </dgm:pt>
    <dgm:pt modelId="{303BF630-158B-43B7-9060-EB9F1C8CEB51}">
      <dgm:prSet/>
      <dgm:spPr/>
      <dgm:t>
        <a:bodyPr/>
        <a:lstStyle/>
        <a:p>
          <a:r>
            <a:rPr lang="en-IN"/>
            <a:t>Face detection</a:t>
          </a:r>
          <a:endParaRPr lang="en-US"/>
        </a:p>
      </dgm:t>
    </dgm:pt>
    <dgm:pt modelId="{0158E2C5-DC47-4B02-867F-A1D8264D0F0A}" type="parTrans" cxnId="{11E4B9D0-CF63-4505-AA7A-047C92F83BB6}">
      <dgm:prSet/>
      <dgm:spPr/>
      <dgm:t>
        <a:bodyPr/>
        <a:lstStyle/>
        <a:p>
          <a:endParaRPr lang="en-US"/>
        </a:p>
      </dgm:t>
    </dgm:pt>
    <dgm:pt modelId="{B094A6B8-6239-4839-A0D8-C5641AC6459A}" type="sibTrans" cxnId="{11E4B9D0-CF63-4505-AA7A-047C92F83BB6}">
      <dgm:prSet/>
      <dgm:spPr/>
      <dgm:t>
        <a:bodyPr/>
        <a:lstStyle/>
        <a:p>
          <a:endParaRPr lang="en-US"/>
        </a:p>
      </dgm:t>
    </dgm:pt>
    <dgm:pt modelId="{42D249C0-6C52-4D01-B650-2841D9AE1A53}">
      <dgm:prSet/>
      <dgm:spPr/>
      <dgm:t>
        <a:bodyPr/>
        <a:lstStyle/>
        <a:p>
          <a:r>
            <a:rPr lang="en-IN"/>
            <a:t>Eye detection</a:t>
          </a:r>
          <a:endParaRPr lang="en-US"/>
        </a:p>
      </dgm:t>
    </dgm:pt>
    <dgm:pt modelId="{3284F2D4-F4F4-40A2-A203-58549F8F97B9}" type="parTrans" cxnId="{6CB0F6CE-207B-45CA-B069-3D63FF6D48F7}">
      <dgm:prSet/>
      <dgm:spPr/>
      <dgm:t>
        <a:bodyPr/>
        <a:lstStyle/>
        <a:p>
          <a:endParaRPr lang="en-US"/>
        </a:p>
      </dgm:t>
    </dgm:pt>
    <dgm:pt modelId="{F0EBA3EF-92F3-4053-A39F-CE9A841B18E6}" type="sibTrans" cxnId="{6CB0F6CE-207B-45CA-B069-3D63FF6D48F7}">
      <dgm:prSet/>
      <dgm:spPr/>
      <dgm:t>
        <a:bodyPr/>
        <a:lstStyle/>
        <a:p>
          <a:endParaRPr lang="en-US"/>
        </a:p>
      </dgm:t>
    </dgm:pt>
    <dgm:pt modelId="{6DF8BC64-48C5-4176-BFAA-A4EFD2441D90}">
      <dgm:prSet/>
      <dgm:spPr/>
      <dgm:t>
        <a:bodyPr/>
        <a:lstStyle/>
        <a:p>
          <a:r>
            <a:rPr lang="en-IN"/>
            <a:t>Eye state tracking</a:t>
          </a:r>
          <a:endParaRPr lang="en-US"/>
        </a:p>
      </dgm:t>
    </dgm:pt>
    <dgm:pt modelId="{9D3393B1-6D81-4C91-9AC6-C2BBA96C7C73}" type="parTrans" cxnId="{601D400B-0549-4BB5-A464-01DEAB1046C4}">
      <dgm:prSet/>
      <dgm:spPr/>
      <dgm:t>
        <a:bodyPr/>
        <a:lstStyle/>
        <a:p>
          <a:endParaRPr lang="en-US"/>
        </a:p>
      </dgm:t>
    </dgm:pt>
    <dgm:pt modelId="{36C85518-45D7-44D8-BB2B-CDEA771F0D16}" type="sibTrans" cxnId="{601D400B-0549-4BB5-A464-01DEAB1046C4}">
      <dgm:prSet/>
      <dgm:spPr/>
      <dgm:t>
        <a:bodyPr/>
        <a:lstStyle/>
        <a:p>
          <a:endParaRPr lang="en-US"/>
        </a:p>
      </dgm:t>
    </dgm:pt>
    <dgm:pt modelId="{632E7950-81EC-40A0-9294-5B9EFC8B4128}">
      <dgm:prSet/>
      <dgm:spPr/>
      <dgm:t>
        <a:bodyPr/>
        <a:lstStyle/>
        <a:p>
          <a:r>
            <a:rPr lang="en-IN"/>
            <a:t>Eye closed for n frames </a:t>
          </a:r>
          <a:endParaRPr lang="en-US"/>
        </a:p>
      </dgm:t>
    </dgm:pt>
    <dgm:pt modelId="{65FF6B16-808A-4933-BF15-9785D027C371}" type="parTrans" cxnId="{E236A216-6A21-42E2-B76F-DDCCE3489ACA}">
      <dgm:prSet/>
      <dgm:spPr/>
      <dgm:t>
        <a:bodyPr/>
        <a:lstStyle/>
        <a:p>
          <a:endParaRPr lang="en-US"/>
        </a:p>
      </dgm:t>
    </dgm:pt>
    <dgm:pt modelId="{9EDB1392-DA10-45F9-8585-895CE715C682}" type="sibTrans" cxnId="{E236A216-6A21-42E2-B76F-DDCCE3489ACA}">
      <dgm:prSet/>
      <dgm:spPr/>
      <dgm:t>
        <a:bodyPr/>
        <a:lstStyle/>
        <a:p>
          <a:endParaRPr lang="en-US"/>
        </a:p>
      </dgm:t>
    </dgm:pt>
    <dgm:pt modelId="{8D8D3F00-83C2-4C14-84C6-E76FEC7B651B}">
      <dgm:prSet/>
      <dgm:spPr/>
      <dgm:t>
        <a:bodyPr/>
        <a:lstStyle/>
        <a:p>
          <a:r>
            <a:rPr lang="en-IN"/>
            <a:t>Issue warning</a:t>
          </a:r>
          <a:endParaRPr lang="en-US"/>
        </a:p>
      </dgm:t>
    </dgm:pt>
    <dgm:pt modelId="{1747016B-5EF3-49E3-B404-10106CCC8B47}" type="parTrans" cxnId="{B9F5B507-B82B-40B8-AB5E-B5BB913D16DB}">
      <dgm:prSet/>
      <dgm:spPr/>
      <dgm:t>
        <a:bodyPr/>
        <a:lstStyle/>
        <a:p>
          <a:endParaRPr lang="en-US"/>
        </a:p>
      </dgm:t>
    </dgm:pt>
    <dgm:pt modelId="{5A9F7029-5902-42C8-BEBF-013117E45ABC}" type="sibTrans" cxnId="{B9F5B507-B82B-40B8-AB5E-B5BB913D16DB}">
      <dgm:prSet/>
      <dgm:spPr/>
      <dgm:t>
        <a:bodyPr/>
        <a:lstStyle/>
        <a:p>
          <a:endParaRPr lang="en-US"/>
        </a:p>
      </dgm:t>
    </dgm:pt>
    <dgm:pt modelId="{1766475C-74B6-4422-BC3C-395A2B56B94D}" type="pres">
      <dgm:prSet presAssocID="{E096641A-E7C9-438B-8BF8-1FAEED3337BB}" presName="Name0" presStyleCnt="0">
        <dgm:presLayoutVars>
          <dgm:dir/>
          <dgm:resizeHandles val="exact"/>
        </dgm:presLayoutVars>
      </dgm:prSet>
      <dgm:spPr/>
    </dgm:pt>
    <dgm:pt modelId="{F8FB44C7-C68E-487B-A68C-00D2412BA110}" type="pres">
      <dgm:prSet presAssocID="{2A926FEB-BDFF-4DC8-8B32-F37B10B6C140}" presName="node" presStyleLbl="node1" presStyleIdx="0" presStyleCnt="6">
        <dgm:presLayoutVars>
          <dgm:bulletEnabled val="1"/>
        </dgm:presLayoutVars>
      </dgm:prSet>
      <dgm:spPr/>
    </dgm:pt>
    <dgm:pt modelId="{952025C5-4D16-4A0F-9ED1-64F197A662D4}" type="pres">
      <dgm:prSet presAssocID="{88B5CA5A-5074-4A15-9C14-C3D3090127CA}" presName="sibTrans" presStyleLbl="sibTrans1D1" presStyleIdx="0" presStyleCnt="5"/>
      <dgm:spPr/>
    </dgm:pt>
    <dgm:pt modelId="{0CC5DC69-08B7-455D-A987-0FC2171C9AD6}" type="pres">
      <dgm:prSet presAssocID="{88B5CA5A-5074-4A15-9C14-C3D3090127CA}" presName="connectorText" presStyleLbl="sibTrans1D1" presStyleIdx="0" presStyleCnt="5"/>
      <dgm:spPr/>
    </dgm:pt>
    <dgm:pt modelId="{51F38F38-66F3-4619-8E44-5F66075827AB}" type="pres">
      <dgm:prSet presAssocID="{303BF630-158B-43B7-9060-EB9F1C8CEB51}" presName="node" presStyleLbl="node1" presStyleIdx="1" presStyleCnt="6">
        <dgm:presLayoutVars>
          <dgm:bulletEnabled val="1"/>
        </dgm:presLayoutVars>
      </dgm:prSet>
      <dgm:spPr/>
    </dgm:pt>
    <dgm:pt modelId="{29DCD262-9F8B-4BD4-8988-C3828DAB128C}" type="pres">
      <dgm:prSet presAssocID="{B094A6B8-6239-4839-A0D8-C5641AC6459A}" presName="sibTrans" presStyleLbl="sibTrans1D1" presStyleIdx="1" presStyleCnt="5"/>
      <dgm:spPr/>
    </dgm:pt>
    <dgm:pt modelId="{9D307FF2-ED68-47F8-9DC4-173C27EC193C}" type="pres">
      <dgm:prSet presAssocID="{B094A6B8-6239-4839-A0D8-C5641AC6459A}" presName="connectorText" presStyleLbl="sibTrans1D1" presStyleIdx="1" presStyleCnt="5"/>
      <dgm:spPr/>
    </dgm:pt>
    <dgm:pt modelId="{F360393D-D479-4637-B6FE-46437C6BD5AB}" type="pres">
      <dgm:prSet presAssocID="{42D249C0-6C52-4D01-B650-2841D9AE1A53}" presName="node" presStyleLbl="node1" presStyleIdx="2" presStyleCnt="6">
        <dgm:presLayoutVars>
          <dgm:bulletEnabled val="1"/>
        </dgm:presLayoutVars>
      </dgm:prSet>
      <dgm:spPr/>
    </dgm:pt>
    <dgm:pt modelId="{4DF5BDA4-A1A0-4E17-AAD8-DDB75E3E5F8D}" type="pres">
      <dgm:prSet presAssocID="{F0EBA3EF-92F3-4053-A39F-CE9A841B18E6}" presName="sibTrans" presStyleLbl="sibTrans1D1" presStyleIdx="2" presStyleCnt="5"/>
      <dgm:spPr/>
    </dgm:pt>
    <dgm:pt modelId="{5BB92839-9DC4-4FF1-9873-1DD93CCF4C43}" type="pres">
      <dgm:prSet presAssocID="{F0EBA3EF-92F3-4053-A39F-CE9A841B18E6}" presName="connectorText" presStyleLbl="sibTrans1D1" presStyleIdx="2" presStyleCnt="5"/>
      <dgm:spPr/>
    </dgm:pt>
    <dgm:pt modelId="{007DDDB9-C1D1-4288-B028-FBB6F49CB433}" type="pres">
      <dgm:prSet presAssocID="{6DF8BC64-48C5-4176-BFAA-A4EFD2441D90}" presName="node" presStyleLbl="node1" presStyleIdx="3" presStyleCnt="6">
        <dgm:presLayoutVars>
          <dgm:bulletEnabled val="1"/>
        </dgm:presLayoutVars>
      </dgm:prSet>
      <dgm:spPr/>
    </dgm:pt>
    <dgm:pt modelId="{F5F76B84-7780-4AD5-B3FF-D5FB003E22F5}" type="pres">
      <dgm:prSet presAssocID="{36C85518-45D7-44D8-BB2B-CDEA771F0D16}" presName="sibTrans" presStyleLbl="sibTrans1D1" presStyleIdx="3" presStyleCnt="5"/>
      <dgm:spPr/>
    </dgm:pt>
    <dgm:pt modelId="{A2496D82-EC6D-4E20-B95D-0C064592E625}" type="pres">
      <dgm:prSet presAssocID="{36C85518-45D7-44D8-BB2B-CDEA771F0D16}" presName="connectorText" presStyleLbl="sibTrans1D1" presStyleIdx="3" presStyleCnt="5"/>
      <dgm:spPr/>
    </dgm:pt>
    <dgm:pt modelId="{CC80DE29-471C-4EB4-8F2E-234B88C2D863}" type="pres">
      <dgm:prSet presAssocID="{632E7950-81EC-40A0-9294-5B9EFC8B4128}" presName="node" presStyleLbl="node1" presStyleIdx="4" presStyleCnt="6">
        <dgm:presLayoutVars>
          <dgm:bulletEnabled val="1"/>
        </dgm:presLayoutVars>
      </dgm:prSet>
      <dgm:spPr/>
    </dgm:pt>
    <dgm:pt modelId="{EDD665BE-7D8A-4C41-B53F-DC81F313EB47}" type="pres">
      <dgm:prSet presAssocID="{9EDB1392-DA10-45F9-8585-895CE715C682}" presName="sibTrans" presStyleLbl="sibTrans1D1" presStyleIdx="4" presStyleCnt="5"/>
      <dgm:spPr/>
    </dgm:pt>
    <dgm:pt modelId="{E7921F86-0022-4E7C-9EE5-B941E06B3D91}" type="pres">
      <dgm:prSet presAssocID="{9EDB1392-DA10-45F9-8585-895CE715C682}" presName="connectorText" presStyleLbl="sibTrans1D1" presStyleIdx="4" presStyleCnt="5"/>
      <dgm:spPr/>
    </dgm:pt>
    <dgm:pt modelId="{D028C04E-6FD7-4A64-A0C6-D1F5BDE5C636}" type="pres">
      <dgm:prSet presAssocID="{8D8D3F00-83C2-4C14-84C6-E76FEC7B651B}" presName="node" presStyleLbl="node1" presStyleIdx="5" presStyleCnt="6">
        <dgm:presLayoutVars>
          <dgm:bulletEnabled val="1"/>
        </dgm:presLayoutVars>
      </dgm:prSet>
      <dgm:spPr/>
    </dgm:pt>
  </dgm:ptLst>
  <dgm:cxnLst>
    <dgm:cxn modelId="{B9F5B507-B82B-40B8-AB5E-B5BB913D16DB}" srcId="{E096641A-E7C9-438B-8BF8-1FAEED3337BB}" destId="{8D8D3F00-83C2-4C14-84C6-E76FEC7B651B}" srcOrd="5" destOrd="0" parTransId="{1747016B-5EF3-49E3-B404-10106CCC8B47}" sibTransId="{5A9F7029-5902-42C8-BEBF-013117E45ABC}"/>
    <dgm:cxn modelId="{601D400B-0549-4BB5-A464-01DEAB1046C4}" srcId="{E096641A-E7C9-438B-8BF8-1FAEED3337BB}" destId="{6DF8BC64-48C5-4176-BFAA-A4EFD2441D90}" srcOrd="3" destOrd="0" parTransId="{9D3393B1-6D81-4C91-9AC6-C2BBA96C7C73}" sibTransId="{36C85518-45D7-44D8-BB2B-CDEA771F0D16}"/>
    <dgm:cxn modelId="{178F2012-7D91-47F8-AB5F-7C2B902E0EF2}" type="presOf" srcId="{42D249C0-6C52-4D01-B650-2841D9AE1A53}" destId="{F360393D-D479-4637-B6FE-46437C6BD5AB}" srcOrd="0" destOrd="0" presId="urn:microsoft.com/office/officeart/2016/7/layout/RepeatingBendingProcessNew"/>
    <dgm:cxn modelId="{E236A216-6A21-42E2-B76F-DDCCE3489ACA}" srcId="{E096641A-E7C9-438B-8BF8-1FAEED3337BB}" destId="{632E7950-81EC-40A0-9294-5B9EFC8B4128}" srcOrd="4" destOrd="0" parTransId="{65FF6B16-808A-4933-BF15-9785D027C371}" sibTransId="{9EDB1392-DA10-45F9-8585-895CE715C682}"/>
    <dgm:cxn modelId="{A1C30536-69A8-4CC2-9371-8E79F3C3CC3A}" type="presOf" srcId="{6DF8BC64-48C5-4176-BFAA-A4EFD2441D90}" destId="{007DDDB9-C1D1-4288-B028-FBB6F49CB433}" srcOrd="0" destOrd="0" presId="urn:microsoft.com/office/officeart/2016/7/layout/RepeatingBendingProcessNew"/>
    <dgm:cxn modelId="{D3BB223A-2453-4F3B-BD4B-0AE4624F95BC}" type="presOf" srcId="{88B5CA5A-5074-4A15-9C14-C3D3090127CA}" destId="{952025C5-4D16-4A0F-9ED1-64F197A662D4}" srcOrd="0" destOrd="0" presId="urn:microsoft.com/office/officeart/2016/7/layout/RepeatingBendingProcessNew"/>
    <dgm:cxn modelId="{F2CBAD42-FA4A-4988-AB96-9963D5FAAC3E}" type="presOf" srcId="{632E7950-81EC-40A0-9294-5B9EFC8B4128}" destId="{CC80DE29-471C-4EB4-8F2E-234B88C2D863}" srcOrd="0" destOrd="0" presId="urn:microsoft.com/office/officeart/2016/7/layout/RepeatingBendingProcessNew"/>
    <dgm:cxn modelId="{FC854E4F-9A5D-4C3C-8FEC-13A873C64663}" type="presOf" srcId="{36C85518-45D7-44D8-BB2B-CDEA771F0D16}" destId="{A2496D82-EC6D-4E20-B95D-0C064592E625}" srcOrd="1" destOrd="0" presId="urn:microsoft.com/office/officeart/2016/7/layout/RepeatingBendingProcessNew"/>
    <dgm:cxn modelId="{434A987D-764A-4D0A-BD5A-D2855BB8EB91}" type="presOf" srcId="{9EDB1392-DA10-45F9-8585-895CE715C682}" destId="{E7921F86-0022-4E7C-9EE5-B941E06B3D91}" srcOrd="1" destOrd="0" presId="urn:microsoft.com/office/officeart/2016/7/layout/RepeatingBendingProcessNew"/>
    <dgm:cxn modelId="{0323FD8B-A659-47B3-AB41-D70526184B80}" type="presOf" srcId="{E096641A-E7C9-438B-8BF8-1FAEED3337BB}" destId="{1766475C-74B6-4422-BC3C-395A2B56B94D}" srcOrd="0" destOrd="0" presId="urn:microsoft.com/office/officeart/2016/7/layout/RepeatingBendingProcessNew"/>
    <dgm:cxn modelId="{C453C78E-CD86-4049-ABBB-551C6018EECA}" type="presOf" srcId="{8D8D3F00-83C2-4C14-84C6-E76FEC7B651B}" destId="{D028C04E-6FD7-4A64-A0C6-D1F5BDE5C636}" srcOrd="0" destOrd="0" presId="urn:microsoft.com/office/officeart/2016/7/layout/RepeatingBendingProcessNew"/>
    <dgm:cxn modelId="{C1644F9A-7F29-4560-85E9-7BB37AEC68D7}" type="presOf" srcId="{F0EBA3EF-92F3-4053-A39F-CE9A841B18E6}" destId="{4DF5BDA4-A1A0-4E17-AAD8-DDB75E3E5F8D}" srcOrd="0" destOrd="0" presId="urn:microsoft.com/office/officeart/2016/7/layout/RepeatingBendingProcessNew"/>
    <dgm:cxn modelId="{9A542BAD-99ED-4BF6-A398-93A8F61760F5}" type="presOf" srcId="{B094A6B8-6239-4839-A0D8-C5641AC6459A}" destId="{9D307FF2-ED68-47F8-9DC4-173C27EC193C}" srcOrd="1" destOrd="0" presId="urn:microsoft.com/office/officeart/2016/7/layout/RepeatingBendingProcessNew"/>
    <dgm:cxn modelId="{8F53FAB2-9333-4D79-B326-9798857D267B}" type="presOf" srcId="{88B5CA5A-5074-4A15-9C14-C3D3090127CA}" destId="{0CC5DC69-08B7-455D-A987-0FC2171C9AD6}" srcOrd="1" destOrd="0" presId="urn:microsoft.com/office/officeart/2016/7/layout/RepeatingBendingProcessNew"/>
    <dgm:cxn modelId="{533377BB-F741-48CE-ABE8-3C12B0C391C5}" type="presOf" srcId="{9EDB1392-DA10-45F9-8585-895CE715C682}" destId="{EDD665BE-7D8A-4C41-B53F-DC81F313EB47}" srcOrd="0" destOrd="0" presId="urn:microsoft.com/office/officeart/2016/7/layout/RepeatingBendingProcessNew"/>
    <dgm:cxn modelId="{FDDA9DC2-31F7-4356-8CC5-95CA53F289B7}" type="presOf" srcId="{B094A6B8-6239-4839-A0D8-C5641AC6459A}" destId="{29DCD262-9F8B-4BD4-8988-C3828DAB128C}" srcOrd="0" destOrd="0" presId="urn:microsoft.com/office/officeart/2016/7/layout/RepeatingBendingProcessNew"/>
    <dgm:cxn modelId="{91159ECC-9298-436B-BC05-F2A6D7764F18}" srcId="{E096641A-E7C9-438B-8BF8-1FAEED3337BB}" destId="{2A926FEB-BDFF-4DC8-8B32-F37B10B6C140}" srcOrd="0" destOrd="0" parTransId="{AC1D2716-403C-4F09-9D4A-DE44BF1F44E2}" sibTransId="{88B5CA5A-5074-4A15-9C14-C3D3090127CA}"/>
    <dgm:cxn modelId="{6CB0F6CE-207B-45CA-B069-3D63FF6D48F7}" srcId="{E096641A-E7C9-438B-8BF8-1FAEED3337BB}" destId="{42D249C0-6C52-4D01-B650-2841D9AE1A53}" srcOrd="2" destOrd="0" parTransId="{3284F2D4-F4F4-40A2-A203-58549F8F97B9}" sibTransId="{F0EBA3EF-92F3-4053-A39F-CE9A841B18E6}"/>
    <dgm:cxn modelId="{11E4B9D0-CF63-4505-AA7A-047C92F83BB6}" srcId="{E096641A-E7C9-438B-8BF8-1FAEED3337BB}" destId="{303BF630-158B-43B7-9060-EB9F1C8CEB51}" srcOrd="1" destOrd="0" parTransId="{0158E2C5-DC47-4B02-867F-A1D8264D0F0A}" sibTransId="{B094A6B8-6239-4839-A0D8-C5641AC6459A}"/>
    <dgm:cxn modelId="{AE14C8D0-C9C5-4F8E-8AEC-77EC303C95AF}" type="presOf" srcId="{303BF630-158B-43B7-9060-EB9F1C8CEB51}" destId="{51F38F38-66F3-4619-8E44-5F66075827AB}" srcOrd="0" destOrd="0" presId="urn:microsoft.com/office/officeart/2016/7/layout/RepeatingBendingProcessNew"/>
    <dgm:cxn modelId="{C9ED35D5-ED31-4167-A9D4-0C81FF9A2457}" type="presOf" srcId="{2A926FEB-BDFF-4DC8-8B32-F37B10B6C140}" destId="{F8FB44C7-C68E-487B-A68C-00D2412BA110}" srcOrd="0" destOrd="0" presId="urn:microsoft.com/office/officeart/2016/7/layout/RepeatingBendingProcessNew"/>
    <dgm:cxn modelId="{E8A43ED5-538B-45A5-8033-0615CBAF9FFB}" type="presOf" srcId="{F0EBA3EF-92F3-4053-A39F-CE9A841B18E6}" destId="{5BB92839-9DC4-4FF1-9873-1DD93CCF4C43}" srcOrd="1" destOrd="0" presId="urn:microsoft.com/office/officeart/2016/7/layout/RepeatingBendingProcessNew"/>
    <dgm:cxn modelId="{316993DA-2FCE-4C8E-B8B2-7865DC40B0D4}" type="presOf" srcId="{36C85518-45D7-44D8-BB2B-CDEA771F0D16}" destId="{F5F76B84-7780-4AD5-B3FF-D5FB003E22F5}" srcOrd="0" destOrd="0" presId="urn:microsoft.com/office/officeart/2016/7/layout/RepeatingBendingProcessNew"/>
    <dgm:cxn modelId="{3A7DE413-6702-41F9-8F73-F4CFCE07EE53}" type="presParOf" srcId="{1766475C-74B6-4422-BC3C-395A2B56B94D}" destId="{F8FB44C7-C68E-487B-A68C-00D2412BA110}" srcOrd="0" destOrd="0" presId="urn:microsoft.com/office/officeart/2016/7/layout/RepeatingBendingProcessNew"/>
    <dgm:cxn modelId="{23CAC03D-E9CF-420C-83AD-345D26B48959}" type="presParOf" srcId="{1766475C-74B6-4422-BC3C-395A2B56B94D}" destId="{952025C5-4D16-4A0F-9ED1-64F197A662D4}" srcOrd="1" destOrd="0" presId="urn:microsoft.com/office/officeart/2016/7/layout/RepeatingBendingProcessNew"/>
    <dgm:cxn modelId="{0308D94D-34B5-4BF9-9E75-5B7BD8846887}" type="presParOf" srcId="{952025C5-4D16-4A0F-9ED1-64F197A662D4}" destId="{0CC5DC69-08B7-455D-A987-0FC2171C9AD6}" srcOrd="0" destOrd="0" presId="urn:microsoft.com/office/officeart/2016/7/layout/RepeatingBendingProcessNew"/>
    <dgm:cxn modelId="{55D1EDC9-CD64-45CF-A6F7-94013AE69F35}" type="presParOf" srcId="{1766475C-74B6-4422-BC3C-395A2B56B94D}" destId="{51F38F38-66F3-4619-8E44-5F66075827AB}" srcOrd="2" destOrd="0" presId="urn:microsoft.com/office/officeart/2016/7/layout/RepeatingBendingProcessNew"/>
    <dgm:cxn modelId="{24C03126-D131-40FB-B60E-61C497A9DA64}" type="presParOf" srcId="{1766475C-74B6-4422-BC3C-395A2B56B94D}" destId="{29DCD262-9F8B-4BD4-8988-C3828DAB128C}" srcOrd="3" destOrd="0" presId="urn:microsoft.com/office/officeart/2016/7/layout/RepeatingBendingProcessNew"/>
    <dgm:cxn modelId="{8D5C920D-EA8B-4542-B04E-20620B61AD54}" type="presParOf" srcId="{29DCD262-9F8B-4BD4-8988-C3828DAB128C}" destId="{9D307FF2-ED68-47F8-9DC4-173C27EC193C}" srcOrd="0" destOrd="0" presId="urn:microsoft.com/office/officeart/2016/7/layout/RepeatingBendingProcessNew"/>
    <dgm:cxn modelId="{89080FB7-5335-4C7D-9B27-3AD9948CCA88}" type="presParOf" srcId="{1766475C-74B6-4422-BC3C-395A2B56B94D}" destId="{F360393D-D479-4637-B6FE-46437C6BD5AB}" srcOrd="4" destOrd="0" presId="urn:microsoft.com/office/officeart/2016/7/layout/RepeatingBendingProcessNew"/>
    <dgm:cxn modelId="{32408EC9-4433-4FDF-9B1A-D262119C7093}" type="presParOf" srcId="{1766475C-74B6-4422-BC3C-395A2B56B94D}" destId="{4DF5BDA4-A1A0-4E17-AAD8-DDB75E3E5F8D}" srcOrd="5" destOrd="0" presId="urn:microsoft.com/office/officeart/2016/7/layout/RepeatingBendingProcessNew"/>
    <dgm:cxn modelId="{A73F3C26-3E39-40A2-8388-498F1F6B4C76}" type="presParOf" srcId="{4DF5BDA4-A1A0-4E17-AAD8-DDB75E3E5F8D}" destId="{5BB92839-9DC4-4FF1-9873-1DD93CCF4C43}" srcOrd="0" destOrd="0" presId="urn:microsoft.com/office/officeart/2016/7/layout/RepeatingBendingProcessNew"/>
    <dgm:cxn modelId="{A1798436-51A2-4170-B166-0001B0B0A5FB}" type="presParOf" srcId="{1766475C-74B6-4422-BC3C-395A2B56B94D}" destId="{007DDDB9-C1D1-4288-B028-FBB6F49CB433}" srcOrd="6" destOrd="0" presId="urn:microsoft.com/office/officeart/2016/7/layout/RepeatingBendingProcessNew"/>
    <dgm:cxn modelId="{659B7BD0-04CE-425D-A220-F06CDA0DB7CF}" type="presParOf" srcId="{1766475C-74B6-4422-BC3C-395A2B56B94D}" destId="{F5F76B84-7780-4AD5-B3FF-D5FB003E22F5}" srcOrd="7" destOrd="0" presId="urn:microsoft.com/office/officeart/2016/7/layout/RepeatingBendingProcessNew"/>
    <dgm:cxn modelId="{A23B7DB9-6BF9-429B-8279-A4D9DBA8D488}" type="presParOf" srcId="{F5F76B84-7780-4AD5-B3FF-D5FB003E22F5}" destId="{A2496D82-EC6D-4E20-B95D-0C064592E625}" srcOrd="0" destOrd="0" presId="urn:microsoft.com/office/officeart/2016/7/layout/RepeatingBendingProcessNew"/>
    <dgm:cxn modelId="{E36871BB-333B-492E-A4DB-72A980B0E3B3}" type="presParOf" srcId="{1766475C-74B6-4422-BC3C-395A2B56B94D}" destId="{CC80DE29-471C-4EB4-8F2E-234B88C2D863}" srcOrd="8" destOrd="0" presId="urn:microsoft.com/office/officeart/2016/7/layout/RepeatingBendingProcessNew"/>
    <dgm:cxn modelId="{5D0C193F-EF4D-496A-A81F-CBC8025526C4}" type="presParOf" srcId="{1766475C-74B6-4422-BC3C-395A2B56B94D}" destId="{EDD665BE-7D8A-4C41-B53F-DC81F313EB47}" srcOrd="9" destOrd="0" presId="urn:microsoft.com/office/officeart/2016/7/layout/RepeatingBendingProcessNew"/>
    <dgm:cxn modelId="{A9D9C2A5-B621-48AA-B615-B632DDDF321A}" type="presParOf" srcId="{EDD665BE-7D8A-4C41-B53F-DC81F313EB47}" destId="{E7921F86-0022-4E7C-9EE5-B941E06B3D91}" srcOrd="0" destOrd="0" presId="urn:microsoft.com/office/officeart/2016/7/layout/RepeatingBendingProcessNew"/>
    <dgm:cxn modelId="{50DE974A-EF4E-44C7-835F-C5CC5931A607}" type="presParOf" srcId="{1766475C-74B6-4422-BC3C-395A2B56B94D}" destId="{D028C04E-6FD7-4A64-A0C6-D1F5BDE5C6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A6EC03-DD3A-4303-97F7-60C2548E8E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A69601-6E51-429A-A138-E2D08E56A24C}">
      <dgm:prSet/>
      <dgm:spPr/>
      <dgm:t>
        <a:bodyPr/>
        <a:lstStyle/>
        <a:p>
          <a:r>
            <a:rPr lang="en-IN"/>
            <a:t>It is the input taken from camera.</a:t>
          </a:r>
          <a:endParaRPr lang="en-US"/>
        </a:p>
      </dgm:t>
    </dgm:pt>
    <dgm:pt modelId="{41DFE831-A572-4944-B7A9-1C7F3346C14C}" type="parTrans" cxnId="{AE4CDF62-0AD2-432F-B858-65067767AF75}">
      <dgm:prSet/>
      <dgm:spPr/>
      <dgm:t>
        <a:bodyPr/>
        <a:lstStyle/>
        <a:p>
          <a:endParaRPr lang="en-US"/>
        </a:p>
      </dgm:t>
    </dgm:pt>
    <dgm:pt modelId="{1CCB3C16-10F8-4EE4-B4F6-7B415A39E135}" type="sibTrans" cxnId="{AE4CDF62-0AD2-432F-B858-65067767AF75}">
      <dgm:prSet/>
      <dgm:spPr/>
      <dgm:t>
        <a:bodyPr/>
        <a:lstStyle/>
        <a:p>
          <a:endParaRPr lang="en-US"/>
        </a:p>
      </dgm:t>
    </dgm:pt>
    <dgm:pt modelId="{EB785C6A-B0C5-4415-8A95-042A4145A245}">
      <dgm:prSet/>
      <dgm:spPr/>
      <dgm:t>
        <a:bodyPr/>
        <a:lstStyle/>
        <a:p>
          <a:r>
            <a:rPr lang="en-IN"/>
            <a:t>The image will be taken in grey form.</a:t>
          </a:r>
          <a:endParaRPr lang="en-US"/>
        </a:p>
      </dgm:t>
    </dgm:pt>
    <dgm:pt modelId="{9BFAFDC3-62DE-4EFB-9D02-2A754DDBE68A}" type="parTrans" cxnId="{BF30E18B-E103-43DF-91DB-5AA511CC0065}">
      <dgm:prSet/>
      <dgm:spPr/>
      <dgm:t>
        <a:bodyPr/>
        <a:lstStyle/>
        <a:p>
          <a:endParaRPr lang="en-US"/>
        </a:p>
      </dgm:t>
    </dgm:pt>
    <dgm:pt modelId="{A10D4FA0-91A1-44A5-ACAD-06F3B5F6D688}" type="sibTrans" cxnId="{BF30E18B-E103-43DF-91DB-5AA511CC0065}">
      <dgm:prSet/>
      <dgm:spPr/>
      <dgm:t>
        <a:bodyPr/>
        <a:lstStyle/>
        <a:p>
          <a:endParaRPr lang="en-US"/>
        </a:p>
      </dgm:t>
    </dgm:pt>
    <dgm:pt modelId="{243E826F-9F15-40A6-9A09-6B765E76DB0E}">
      <dgm:prSet/>
      <dgm:spPr/>
      <dgm:t>
        <a:bodyPr/>
        <a:lstStyle/>
        <a:p>
          <a:r>
            <a:rPr lang="en-IN"/>
            <a:t>The image than will be given for face detection</a:t>
          </a:r>
          <a:endParaRPr lang="en-US"/>
        </a:p>
      </dgm:t>
    </dgm:pt>
    <dgm:pt modelId="{64000E8D-4A03-4622-B706-F299CD0F00C8}" type="parTrans" cxnId="{DB781451-B51A-4A1F-9C44-74F50DDB42C0}">
      <dgm:prSet/>
      <dgm:spPr/>
      <dgm:t>
        <a:bodyPr/>
        <a:lstStyle/>
        <a:p>
          <a:endParaRPr lang="en-US"/>
        </a:p>
      </dgm:t>
    </dgm:pt>
    <dgm:pt modelId="{72C2D1BC-1CF7-41E2-8F87-F54663F1ABAF}" type="sibTrans" cxnId="{DB781451-B51A-4A1F-9C44-74F50DDB42C0}">
      <dgm:prSet/>
      <dgm:spPr/>
      <dgm:t>
        <a:bodyPr/>
        <a:lstStyle/>
        <a:p>
          <a:endParaRPr lang="en-US"/>
        </a:p>
      </dgm:t>
    </dgm:pt>
    <dgm:pt modelId="{A3C0B42A-0185-4A1C-A0CB-5C6B2C804431}" type="pres">
      <dgm:prSet presAssocID="{23A6EC03-DD3A-4303-97F7-60C2548E8E74}" presName="linear" presStyleCnt="0">
        <dgm:presLayoutVars>
          <dgm:animLvl val="lvl"/>
          <dgm:resizeHandles val="exact"/>
        </dgm:presLayoutVars>
      </dgm:prSet>
      <dgm:spPr/>
    </dgm:pt>
    <dgm:pt modelId="{8DAF15B8-8639-43D2-BD0A-19A96ADB0A5A}" type="pres">
      <dgm:prSet presAssocID="{BBA69601-6E51-429A-A138-E2D08E56A2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2651F9-359B-4493-8C2C-6C9CB49F44EB}" type="pres">
      <dgm:prSet presAssocID="{1CCB3C16-10F8-4EE4-B4F6-7B415A39E135}" presName="spacer" presStyleCnt="0"/>
      <dgm:spPr/>
    </dgm:pt>
    <dgm:pt modelId="{B0F2F538-3D33-458B-9944-8F6ED0886328}" type="pres">
      <dgm:prSet presAssocID="{EB785C6A-B0C5-4415-8A95-042A4145A2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567364-AF5D-4C83-93AD-F971BDDEF759}" type="pres">
      <dgm:prSet presAssocID="{A10D4FA0-91A1-44A5-ACAD-06F3B5F6D688}" presName="spacer" presStyleCnt="0"/>
      <dgm:spPr/>
    </dgm:pt>
    <dgm:pt modelId="{38D787E3-D6EA-43B7-98F3-4DAB384DBB46}" type="pres">
      <dgm:prSet presAssocID="{243E826F-9F15-40A6-9A09-6B765E76DB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BE2129-2FF5-49CF-A027-B164D4E84124}" type="presOf" srcId="{BBA69601-6E51-429A-A138-E2D08E56A24C}" destId="{8DAF15B8-8639-43D2-BD0A-19A96ADB0A5A}" srcOrd="0" destOrd="0" presId="urn:microsoft.com/office/officeart/2005/8/layout/vList2"/>
    <dgm:cxn modelId="{AE4CDF62-0AD2-432F-B858-65067767AF75}" srcId="{23A6EC03-DD3A-4303-97F7-60C2548E8E74}" destId="{BBA69601-6E51-429A-A138-E2D08E56A24C}" srcOrd="0" destOrd="0" parTransId="{41DFE831-A572-4944-B7A9-1C7F3346C14C}" sibTransId="{1CCB3C16-10F8-4EE4-B4F6-7B415A39E135}"/>
    <dgm:cxn modelId="{B0345D6D-39E6-464E-A5AE-3404DB5D2C98}" type="presOf" srcId="{243E826F-9F15-40A6-9A09-6B765E76DB0E}" destId="{38D787E3-D6EA-43B7-98F3-4DAB384DBB46}" srcOrd="0" destOrd="0" presId="urn:microsoft.com/office/officeart/2005/8/layout/vList2"/>
    <dgm:cxn modelId="{DB781451-B51A-4A1F-9C44-74F50DDB42C0}" srcId="{23A6EC03-DD3A-4303-97F7-60C2548E8E74}" destId="{243E826F-9F15-40A6-9A09-6B765E76DB0E}" srcOrd="2" destOrd="0" parTransId="{64000E8D-4A03-4622-B706-F299CD0F00C8}" sibTransId="{72C2D1BC-1CF7-41E2-8F87-F54663F1ABAF}"/>
    <dgm:cxn modelId="{BF30E18B-E103-43DF-91DB-5AA511CC0065}" srcId="{23A6EC03-DD3A-4303-97F7-60C2548E8E74}" destId="{EB785C6A-B0C5-4415-8A95-042A4145A245}" srcOrd="1" destOrd="0" parTransId="{9BFAFDC3-62DE-4EFB-9D02-2A754DDBE68A}" sibTransId="{A10D4FA0-91A1-44A5-ACAD-06F3B5F6D688}"/>
    <dgm:cxn modelId="{9E406099-5446-41CF-836D-77E457DA21BA}" type="presOf" srcId="{EB785C6A-B0C5-4415-8A95-042A4145A245}" destId="{B0F2F538-3D33-458B-9944-8F6ED0886328}" srcOrd="0" destOrd="0" presId="urn:microsoft.com/office/officeart/2005/8/layout/vList2"/>
    <dgm:cxn modelId="{AF0DA1FA-D63D-402C-8DAF-8C9D21AD4AC9}" type="presOf" srcId="{23A6EC03-DD3A-4303-97F7-60C2548E8E74}" destId="{A3C0B42A-0185-4A1C-A0CB-5C6B2C804431}" srcOrd="0" destOrd="0" presId="urn:microsoft.com/office/officeart/2005/8/layout/vList2"/>
    <dgm:cxn modelId="{DD6A8A5B-0B27-4FCD-AB88-FBB9A83C5C45}" type="presParOf" srcId="{A3C0B42A-0185-4A1C-A0CB-5C6B2C804431}" destId="{8DAF15B8-8639-43D2-BD0A-19A96ADB0A5A}" srcOrd="0" destOrd="0" presId="urn:microsoft.com/office/officeart/2005/8/layout/vList2"/>
    <dgm:cxn modelId="{CDAE2DEC-459B-46E5-A81E-A9F59AD069CA}" type="presParOf" srcId="{A3C0B42A-0185-4A1C-A0CB-5C6B2C804431}" destId="{BC2651F9-359B-4493-8C2C-6C9CB49F44EB}" srcOrd="1" destOrd="0" presId="urn:microsoft.com/office/officeart/2005/8/layout/vList2"/>
    <dgm:cxn modelId="{F4ADA53E-0E04-4571-A0D3-5DFD11F57767}" type="presParOf" srcId="{A3C0B42A-0185-4A1C-A0CB-5C6B2C804431}" destId="{B0F2F538-3D33-458B-9944-8F6ED0886328}" srcOrd="2" destOrd="0" presId="urn:microsoft.com/office/officeart/2005/8/layout/vList2"/>
    <dgm:cxn modelId="{A036D214-95AD-4058-95DE-00B2228734F1}" type="presParOf" srcId="{A3C0B42A-0185-4A1C-A0CB-5C6B2C804431}" destId="{6D567364-AF5D-4C83-93AD-F971BDDEF759}" srcOrd="3" destOrd="0" presId="urn:microsoft.com/office/officeart/2005/8/layout/vList2"/>
    <dgm:cxn modelId="{BC49ED39-78F3-4D7B-A68C-70FDA7B20513}" type="presParOf" srcId="{A3C0B42A-0185-4A1C-A0CB-5C6B2C804431}" destId="{38D787E3-D6EA-43B7-98F3-4DAB384DBB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2462BA-15F3-4462-AA8D-6F07A98A9F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E2A0CC-CC25-4AF1-A56B-B9C28830A350}">
      <dgm:prSet/>
      <dgm:spPr/>
      <dgm:t>
        <a:bodyPr/>
        <a:lstStyle/>
        <a:p>
          <a:r>
            <a:rPr lang="en-IN"/>
            <a:t>The first major part of the project</a:t>
          </a:r>
          <a:endParaRPr lang="en-US"/>
        </a:p>
      </dgm:t>
    </dgm:pt>
    <dgm:pt modelId="{D868E88B-3101-406C-9B55-486FE5A36372}" type="parTrans" cxnId="{48BEFA49-EB91-4873-8EC4-1FC33792B508}">
      <dgm:prSet/>
      <dgm:spPr/>
      <dgm:t>
        <a:bodyPr/>
        <a:lstStyle/>
        <a:p>
          <a:endParaRPr lang="en-US"/>
        </a:p>
      </dgm:t>
    </dgm:pt>
    <dgm:pt modelId="{6E371BAF-CD68-4502-BE4D-82545B8370CE}" type="sibTrans" cxnId="{48BEFA49-EB91-4873-8EC4-1FC33792B508}">
      <dgm:prSet/>
      <dgm:spPr/>
      <dgm:t>
        <a:bodyPr/>
        <a:lstStyle/>
        <a:p>
          <a:endParaRPr lang="en-US"/>
        </a:p>
      </dgm:t>
    </dgm:pt>
    <dgm:pt modelId="{C1D769A4-8577-4FD8-BE27-6E5D24AA4345}">
      <dgm:prSet/>
      <dgm:spPr/>
      <dgm:t>
        <a:bodyPr/>
        <a:lstStyle/>
        <a:p>
          <a:r>
            <a:rPr lang="en-IN"/>
            <a:t>Making the ROI according to the face.</a:t>
          </a:r>
          <a:endParaRPr lang="en-US"/>
        </a:p>
      </dgm:t>
    </dgm:pt>
    <dgm:pt modelId="{7676D4BD-04BE-4043-A88E-F5722AF80862}" type="parTrans" cxnId="{3B2E1AD1-C989-4CE7-AFC7-A3121023DB69}">
      <dgm:prSet/>
      <dgm:spPr/>
      <dgm:t>
        <a:bodyPr/>
        <a:lstStyle/>
        <a:p>
          <a:endParaRPr lang="en-US"/>
        </a:p>
      </dgm:t>
    </dgm:pt>
    <dgm:pt modelId="{4654BC77-01BC-4677-BA0E-6231249852A7}" type="sibTrans" cxnId="{3B2E1AD1-C989-4CE7-AFC7-A3121023DB69}">
      <dgm:prSet/>
      <dgm:spPr/>
      <dgm:t>
        <a:bodyPr/>
        <a:lstStyle/>
        <a:p>
          <a:endParaRPr lang="en-US"/>
        </a:p>
      </dgm:t>
    </dgm:pt>
    <dgm:pt modelId="{BDE2D4FF-4CA8-46B2-A2B8-F9570D8BD47A}">
      <dgm:prSet/>
      <dgm:spPr/>
      <dgm:t>
        <a:bodyPr/>
        <a:lstStyle/>
        <a:p>
          <a:r>
            <a:rPr lang="en-IN"/>
            <a:t>Using the cascade files and opencv</a:t>
          </a:r>
          <a:endParaRPr lang="en-US"/>
        </a:p>
      </dgm:t>
    </dgm:pt>
    <dgm:pt modelId="{0E67F34B-F552-42BF-AE51-841484E362DC}" type="parTrans" cxnId="{A0FB1FC0-1FDB-49BD-8E11-53A260816549}">
      <dgm:prSet/>
      <dgm:spPr/>
      <dgm:t>
        <a:bodyPr/>
        <a:lstStyle/>
        <a:p>
          <a:endParaRPr lang="en-US"/>
        </a:p>
      </dgm:t>
    </dgm:pt>
    <dgm:pt modelId="{643A7B11-E4D1-4368-BFCF-619F45973C3D}" type="sibTrans" cxnId="{A0FB1FC0-1FDB-49BD-8E11-53A260816549}">
      <dgm:prSet/>
      <dgm:spPr/>
      <dgm:t>
        <a:bodyPr/>
        <a:lstStyle/>
        <a:p>
          <a:endParaRPr lang="en-US"/>
        </a:p>
      </dgm:t>
    </dgm:pt>
    <dgm:pt modelId="{37AAD24A-BA6C-4FBB-ABDB-F45D143B226F}" type="pres">
      <dgm:prSet presAssocID="{092462BA-15F3-4462-AA8D-6F07A98A9F29}" presName="root" presStyleCnt="0">
        <dgm:presLayoutVars>
          <dgm:dir/>
          <dgm:resizeHandles val="exact"/>
        </dgm:presLayoutVars>
      </dgm:prSet>
      <dgm:spPr/>
    </dgm:pt>
    <dgm:pt modelId="{8C2607B0-A131-4378-A7EE-D2457225FA50}" type="pres">
      <dgm:prSet presAssocID="{2FE2A0CC-CC25-4AF1-A56B-B9C28830A350}" presName="compNode" presStyleCnt="0"/>
      <dgm:spPr/>
    </dgm:pt>
    <dgm:pt modelId="{28DDB2BD-684A-4FAB-A0D4-A3C47A3AD127}" type="pres">
      <dgm:prSet presAssocID="{2FE2A0CC-CC25-4AF1-A56B-B9C28830A3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0098DA-109D-4ACF-9C79-EDC105B3C32E}" type="pres">
      <dgm:prSet presAssocID="{2FE2A0CC-CC25-4AF1-A56B-B9C28830A350}" presName="spaceRect" presStyleCnt="0"/>
      <dgm:spPr/>
    </dgm:pt>
    <dgm:pt modelId="{59CC3583-94EC-4531-BFFA-6A31FFF24B8F}" type="pres">
      <dgm:prSet presAssocID="{2FE2A0CC-CC25-4AF1-A56B-B9C28830A350}" presName="textRect" presStyleLbl="revTx" presStyleIdx="0" presStyleCnt="3">
        <dgm:presLayoutVars>
          <dgm:chMax val="1"/>
          <dgm:chPref val="1"/>
        </dgm:presLayoutVars>
      </dgm:prSet>
      <dgm:spPr/>
    </dgm:pt>
    <dgm:pt modelId="{093B7C59-D6AD-44EB-8E9B-7811719D48BF}" type="pres">
      <dgm:prSet presAssocID="{6E371BAF-CD68-4502-BE4D-82545B8370CE}" presName="sibTrans" presStyleCnt="0"/>
      <dgm:spPr/>
    </dgm:pt>
    <dgm:pt modelId="{62FFFF83-1B88-4E6B-96DA-47BCB2CB46D8}" type="pres">
      <dgm:prSet presAssocID="{C1D769A4-8577-4FD8-BE27-6E5D24AA4345}" presName="compNode" presStyleCnt="0"/>
      <dgm:spPr/>
    </dgm:pt>
    <dgm:pt modelId="{F9401922-0A93-4994-BC74-EC6BDFD52D96}" type="pres">
      <dgm:prSet presAssocID="{C1D769A4-8577-4FD8-BE27-6E5D24AA43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F464C4C-E01D-403B-B240-ED83A7687E61}" type="pres">
      <dgm:prSet presAssocID="{C1D769A4-8577-4FD8-BE27-6E5D24AA4345}" presName="spaceRect" presStyleCnt="0"/>
      <dgm:spPr/>
    </dgm:pt>
    <dgm:pt modelId="{BF9C3E63-27E8-4927-A5CA-0A928FF99506}" type="pres">
      <dgm:prSet presAssocID="{C1D769A4-8577-4FD8-BE27-6E5D24AA4345}" presName="textRect" presStyleLbl="revTx" presStyleIdx="1" presStyleCnt="3">
        <dgm:presLayoutVars>
          <dgm:chMax val="1"/>
          <dgm:chPref val="1"/>
        </dgm:presLayoutVars>
      </dgm:prSet>
      <dgm:spPr/>
    </dgm:pt>
    <dgm:pt modelId="{B77CDD45-79C4-4B71-B22D-8B84F58AA2E7}" type="pres">
      <dgm:prSet presAssocID="{4654BC77-01BC-4677-BA0E-6231249852A7}" presName="sibTrans" presStyleCnt="0"/>
      <dgm:spPr/>
    </dgm:pt>
    <dgm:pt modelId="{CE7BAD07-6F43-4748-AB45-FFBBA1A4DFE2}" type="pres">
      <dgm:prSet presAssocID="{BDE2D4FF-4CA8-46B2-A2B8-F9570D8BD47A}" presName="compNode" presStyleCnt="0"/>
      <dgm:spPr/>
    </dgm:pt>
    <dgm:pt modelId="{15EE3A6F-81C7-40DC-9DDF-77E97868DAA1}" type="pres">
      <dgm:prSet presAssocID="{BDE2D4FF-4CA8-46B2-A2B8-F9570D8BD4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4E3A60-E4CB-4A76-980F-3D972936AE4A}" type="pres">
      <dgm:prSet presAssocID="{BDE2D4FF-4CA8-46B2-A2B8-F9570D8BD47A}" presName="spaceRect" presStyleCnt="0"/>
      <dgm:spPr/>
    </dgm:pt>
    <dgm:pt modelId="{95A3E5A4-F027-4548-B775-13B0DD8D7B6E}" type="pres">
      <dgm:prSet presAssocID="{BDE2D4FF-4CA8-46B2-A2B8-F9570D8BD4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6FCC17-FF1F-407B-AE59-51A0480480D6}" type="presOf" srcId="{092462BA-15F3-4462-AA8D-6F07A98A9F29}" destId="{37AAD24A-BA6C-4FBB-ABDB-F45D143B226F}" srcOrd="0" destOrd="0" presId="urn:microsoft.com/office/officeart/2018/2/layout/IconLabelList"/>
    <dgm:cxn modelId="{B31F172B-1677-4EFB-9C2C-23A9C65C020E}" type="presOf" srcId="{2FE2A0CC-CC25-4AF1-A56B-B9C28830A350}" destId="{59CC3583-94EC-4531-BFFA-6A31FFF24B8F}" srcOrd="0" destOrd="0" presId="urn:microsoft.com/office/officeart/2018/2/layout/IconLabelList"/>
    <dgm:cxn modelId="{48BEFA49-EB91-4873-8EC4-1FC33792B508}" srcId="{092462BA-15F3-4462-AA8D-6F07A98A9F29}" destId="{2FE2A0CC-CC25-4AF1-A56B-B9C28830A350}" srcOrd="0" destOrd="0" parTransId="{D868E88B-3101-406C-9B55-486FE5A36372}" sibTransId="{6E371BAF-CD68-4502-BE4D-82545B8370CE}"/>
    <dgm:cxn modelId="{B8968B7F-6481-4575-844D-92C272226A1C}" type="presOf" srcId="{BDE2D4FF-4CA8-46B2-A2B8-F9570D8BD47A}" destId="{95A3E5A4-F027-4548-B775-13B0DD8D7B6E}" srcOrd="0" destOrd="0" presId="urn:microsoft.com/office/officeart/2018/2/layout/IconLabelList"/>
    <dgm:cxn modelId="{A0FB1FC0-1FDB-49BD-8E11-53A260816549}" srcId="{092462BA-15F3-4462-AA8D-6F07A98A9F29}" destId="{BDE2D4FF-4CA8-46B2-A2B8-F9570D8BD47A}" srcOrd="2" destOrd="0" parTransId="{0E67F34B-F552-42BF-AE51-841484E362DC}" sibTransId="{643A7B11-E4D1-4368-BFCF-619F45973C3D}"/>
    <dgm:cxn modelId="{3B2E1AD1-C989-4CE7-AFC7-A3121023DB69}" srcId="{092462BA-15F3-4462-AA8D-6F07A98A9F29}" destId="{C1D769A4-8577-4FD8-BE27-6E5D24AA4345}" srcOrd="1" destOrd="0" parTransId="{7676D4BD-04BE-4043-A88E-F5722AF80862}" sibTransId="{4654BC77-01BC-4677-BA0E-6231249852A7}"/>
    <dgm:cxn modelId="{2664FEF4-F95C-4D93-989D-486071EED56A}" type="presOf" srcId="{C1D769A4-8577-4FD8-BE27-6E5D24AA4345}" destId="{BF9C3E63-27E8-4927-A5CA-0A928FF99506}" srcOrd="0" destOrd="0" presId="urn:microsoft.com/office/officeart/2018/2/layout/IconLabelList"/>
    <dgm:cxn modelId="{9FF7DA3D-4AB1-4F9B-8E2F-C99403F26EAD}" type="presParOf" srcId="{37AAD24A-BA6C-4FBB-ABDB-F45D143B226F}" destId="{8C2607B0-A131-4378-A7EE-D2457225FA50}" srcOrd="0" destOrd="0" presId="urn:microsoft.com/office/officeart/2018/2/layout/IconLabelList"/>
    <dgm:cxn modelId="{401B6F6C-7FAB-4CC8-A80F-91C0B32BCD32}" type="presParOf" srcId="{8C2607B0-A131-4378-A7EE-D2457225FA50}" destId="{28DDB2BD-684A-4FAB-A0D4-A3C47A3AD127}" srcOrd="0" destOrd="0" presId="urn:microsoft.com/office/officeart/2018/2/layout/IconLabelList"/>
    <dgm:cxn modelId="{788EA367-082E-4E19-A35A-DB79DCAEEFF9}" type="presParOf" srcId="{8C2607B0-A131-4378-A7EE-D2457225FA50}" destId="{540098DA-109D-4ACF-9C79-EDC105B3C32E}" srcOrd="1" destOrd="0" presId="urn:microsoft.com/office/officeart/2018/2/layout/IconLabelList"/>
    <dgm:cxn modelId="{029A4561-5E86-4F85-82A9-406A5495FFD5}" type="presParOf" srcId="{8C2607B0-A131-4378-A7EE-D2457225FA50}" destId="{59CC3583-94EC-4531-BFFA-6A31FFF24B8F}" srcOrd="2" destOrd="0" presId="urn:microsoft.com/office/officeart/2018/2/layout/IconLabelList"/>
    <dgm:cxn modelId="{537876A8-B877-4659-BC6E-F1A5E8961466}" type="presParOf" srcId="{37AAD24A-BA6C-4FBB-ABDB-F45D143B226F}" destId="{093B7C59-D6AD-44EB-8E9B-7811719D48BF}" srcOrd="1" destOrd="0" presId="urn:microsoft.com/office/officeart/2018/2/layout/IconLabelList"/>
    <dgm:cxn modelId="{EB18C566-CADF-4FDB-ACE0-750975D51841}" type="presParOf" srcId="{37AAD24A-BA6C-4FBB-ABDB-F45D143B226F}" destId="{62FFFF83-1B88-4E6B-96DA-47BCB2CB46D8}" srcOrd="2" destOrd="0" presId="urn:microsoft.com/office/officeart/2018/2/layout/IconLabelList"/>
    <dgm:cxn modelId="{F48AA9F8-D517-46FD-ADDA-57B72CE2B722}" type="presParOf" srcId="{62FFFF83-1B88-4E6B-96DA-47BCB2CB46D8}" destId="{F9401922-0A93-4994-BC74-EC6BDFD52D96}" srcOrd="0" destOrd="0" presId="urn:microsoft.com/office/officeart/2018/2/layout/IconLabelList"/>
    <dgm:cxn modelId="{4C89A10F-1429-417B-BE17-988115F22107}" type="presParOf" srcId="{62FFFF83-1B88-4E6B-96DA-47BCB2CB46D8}" destId="{7F464C4C-E01D-403B-B240-ED83A7687E61}" srcOrd="1" destOrd="0" presId="urn:microsoft.com/office/officeart/2018/2/layout/IconLabelList"/>
    <dgm:cxn modelId="{95625AB7-B753-4F16-B56B-AC90DBEB9B7B}" type="presParOf" srcId="{62FFFF83-1B88-4E6B-96DA-47BCB2CB46D8}" destId="{BF9C3E63-27E8-4927-A5CA-0A928FF99506}" srcOrd="2" destOrd="0" presId="urn:microsoft.com/office/officeart/2018/2/layout/IconLabelList"/>
    <dgm:cxn modelId="{B68FC0B2-1216-46E7-9FDF-4EAE8518B161}" type="presParOf" srcId="{37AAD24A-BA6C-4FBB-ABDB-F45D143B226F}" destId="{B77CDD45-79C4-4B71-B22D-8B84F58AA2E7}" srcOrd="3" destOrd="0" presId="urn:microsoft.com/office/officeart/2018/2/layout/IconLabelList"/>
    <dgm:cxn modelId="{B4AB8476-A25E-4685-B961-3A6140AD1DBA}" type="presParOf" srcId="{37AAD24A-BA6C-4FBB-ABDB-F45D143B226F}" destId="{CE7BAD07-6F43-4748-AB45-FFBBA1A4DFE2}" srcOrd="4" destOrd="0" presId="urn:microsoft.com/office/officeart/2018/2/layout/IconLabelList"/>
    <dgm:cxn modelId="{EB020E26-4833-476D-BB02-1CED300ED119}" type="presParOf" srcId="{CE7BAD07-6F43-4748-AB45-FFBBA1A4DFE2}" destId="{15EE3A6F-81C7-40DC-9DDF-77E97868DAA1}" srcOrd="0" destOrd="0" presId="urn:microsoft.com/office/officeart/2018/2/layout/IconLabelList"/>
    <dgm:cxn modelId="{F7D4702E-01F0-4644-9E71-DF35D4B9AB91}" type="presParOf" srcId="{CE7BAD07-6F43-4748-AB45-FFBBA1A4DFE2}" destId="{D84E3A60-E4CB-4A76-980F-3D972936AE4A}" srcOrd="1" destOrd="0" presId="urn:microsoft.com/office/officeart/2018/2/layout/IconLabelList"/>
    <dgm:cxn modelId="{4A93D4CC-8077-4745-A525-69E540B4907C}" type="presParOf" srcId="{CE7BAD07-6F43-4748-AB45-FFBBA1A4DFE2}" destId="{95A3E5A4-F027-4548-B775-13B0DD8D7B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02788B-FB23-4946-9877-D37FBBE126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EA17D9-2D51-4FEB-8379-A7EB45EC1140}">
      <dgm:prSet/>
      <dgm:spPr/>
      <dgm:t>
        <a:bodyPr/>
        <a:lstStyle/>
        <a:p>
          <a:pPr>
            <a:defRPr cap="all"/>
          </a:pPr>
          <a:r>
            <a:rPr lang="en-IN"/>
            <a:t>.using similar method eye is being detected </a:t>
          </a:r>
          <a:endParaRPr lang="en-US"/>
        </a:p>
      </dgm:t>
    </dgm:pt>
    <dgm:pt modelId="{AB12A3AF-C48D-4341-A4CB-BECC4887EBEC}" type="parTrans" cxnId="{A1C35DED-9495-4ABA-9622-54D1ECDB14BB}">
      <dgm:prSet/>
      <dgm:spPr/>
      <dgm:t>
        <a:bodyPr/>
        <a:lstStyle/>
        <a:p>
          <a:endParaRPr lang="en-US"/>
        </a:p>
      </dgm:t>
    </dgm:pt>
    <dgm:pt modelId="{7D477645-62AC-4640-AA3C-762C8C9F508A}" type="sibTrans" cxnId="{A1C35DED-9495-4ABA-9622-54D1ECDB14BB}">
      <dgm:prSet/>
      <dgm:spPr/>
      <dgm:t>
        <a:bodyPr/>
        <a:lstStyle/>
        <a:p>
          <a:endParaRPr lang="en-US"/>
        </a:p>
      </dgm:t>
    </dgm:pt>
    <dgm:pt modelId="{E0FA7F75-72F3-4CA6-AA6C-ADDEA448CFA2}">
      <dgm:prSet/>
      <dgm:spPr/>
      <dgm:t>
        <a:bodyPr/>
        <a:lstStyle/>
        <a:p>
          <a:pPr>
            <a:defRPr cap="all"/>
          </a:pPr>
          <a:r>
            <a:rPr lang="en-IN"/>
            <a:t>Using ROI, detecting eyes and filling it to the clasifier</a:t>
          </a:r>
          <a:endParaRPr lang="en-US"/>
        </a:p>
      </dgm:t>
    </dgm:pt>
    <dgm:pt modelId="{F80CDF78-7940-4446-BA62-FF152D77E774}" type="parTrans" cxnId="{72C96F98-5636-497A-8A16-6481D2E3E235}">
      <dgm:prSet/>
      <dgm:spPr/>
      <dgm:t>
        <a:bodyPr/>
        <a:lstStyle/>
        <a:p>
          <a:endParaRPr lang="en-US"/>
        </a:p>
      </dgm:t>
    </dgm:pt>
    <dgm:pt modelId="{3294D408-70F1-4566-9C13-835C995E2086}" type="sibTrans" cxnId="{72C96F98-5636-497A-8A16-6481D2E3E235}">
      <dgm:prSet/>
      <dgm:spPr/>
      <dgm:t>
        <a:bodyPr/>
        <a:lstStyle/>
        <a:p>
          <a:endParaRPr lang="en-US"/>
        </a:p>
      </dgm:t>
    </dgm:pt>
    <dgm:pt modelId="{F600303F-48B5-4280-9143-9C41B0042FCE}" type="pres">
      <dgm:prSet presAssocID="{E502788B-FB23-4946-9877-D37FBBE12687}" presName="root" presStyleCnt="0">
        <dgm:presLayoutVars>
          <dgm:dir/>
          <dgm:resizeHandles val="exact"/>
        </dgm:presLayoutVars>
      </dgm:prSet>
      <dgm:spPr/>
    </dgm:pt>
    <dgm:pt modelId="{D4968925-9E73-4392-A51C-D7360847470C}" type="pres">
      <dgm:prSet presAssocID="{DBEA17D9-2D51-4FEB-8379-A7EB45EC1140}" presName="compNode" presStyleCnt="0"/>
      <dgm:spPr/>
    </dgm:pt>
    <dgm:pt modelId="{F79D9259-5EF8-416A-9ED4-E7B557CCAFC1}" type="pres">
      <dgm:prSet presAssocID="{DBEA17D9-2D51-4FEB-8379-A7EB45EC1140}" presName="iconBgRect" presStyleLbl="bgShp" presStyleIdx="0" presStyleCnt="2"/>
      <dgm:spPr/>
    </dgm:pt>
    <dgm:pt modelId="{8EAB4D54-621A-4F70-9DE8-510B5B299AA4}" type="pres">
      <dgm:prSet presAssocID="{DBEA17D9-2D51-4FEB-8379-A7EB45EC11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4BF48B8-EDF5-480E-ACA0-8586C6A04BBF}" type="pres">
      <dgm:prSet presAssocID="{DBEA17D9-2D51-4FEB-8379-A7EB45EC1140}" presName="spaceRect" presStyleCnt="0"/>
      <dgm:spPr/>
    </dgm:pt>
    <dgm:pt modelId="{1926C31F-CFD2-4352-88C0-F3F858A56A43}" type="pres">
      <dgm:prSet presAssocID="{DBEA17D9-2D51-4FEB-8379-A7EB45EC1140}" presName="textRect" presStyleLbl="revTx" presStyleIdx="0" presStyleCnt="2">
        <dgm:presLayoutVars>
          <dgm:chMax val="1"/>
          <dgm:chPref val="1"/>
        </dgm:presLayoutVars>
      </dgm:prSet>
      <dgm:spPr/>
    </dgm:pt>
    <dgm:pt modelId="{CBC74A1E-7745-4409-A58E-3DADE59384C7}" type="pres">
      <dgm:prSet presAssocID="{7D477645-62AC-4640-AA3C-762C8C9F508A}" presName="sibTrans" presStyleCnt="0"/>
      <dgm:spPr/>
    </dgm:pt>
    <dgm:pt modelId="{39CB899D-4EC9-479B-9A73-B59FCB9C3AD5}" type="pres">
      <dgm:prSet presAssocID="{E0FA7F75-72F3-4CA6-AA6C-ADDEA448CFA2}" presName="compNode" presStyleCnt="0"/>
      <dgm:spPr/>
    </dgm:pt>
    <dgm:pt modelId="{A8C552D5-B388-45BF-8D66-89B4B44BD191}" type="pres">
      <dgm:prSet presAssocID="{E0FA7F75-72F3-4CA6-AA6C-ADDEA448CFA2}" presName="iconBgRect" presStyleLbl="bgShp" presStyleIdx="1" presStyleCnt="2"/>
      <dgm:spPr/>
    </dgm:pt>
    <dgm:pt modelId="{6CBB66CC-A618-4D31-8164-7F41E23AF868}" type="pres">
      <dgm:prSet presAssocID="{E0FA7F75-72F3-4CA6-AA6C-ADDEA448CF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F304EF-2C42-4D60-8328-CC453884D784}" type="pres">
      <dgm:prSet presAssocID="{E0FA7F75-72F3-4CA6-AA6C-ADDEA448CFA2}" presName="spaceRect" presStyleCnt="0"/>
      <dgm:spPr/>
    </dgm:pt>
    <dgm:pt modelId="{2B062604-C6FD-4C27-8E96-6728D1F5EA67}" type="pres">
      <dgm:prSet presAssocID="{E0FA7F75-72F3-4CA6-AA6C-ADDEA448CF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A2371B-7E0A-410F-9BF9-34D080E96025}" type="presOf" srcId="{E502788B-FB23-4946-9877-D37FBBE12687}" destId="{F600303F-48B5-4280-9143-9C41B0042FCE}" srcOrd="0" destOrd="0" presId="urn:microsoft.com/office/officeart/2018/5/layout/IconCircleLabelList"/>
    <dgm:cxn modelId="{E65AE132-0871-4F8B-A9E1-E56615B81C8A}" type="presOf" srcId="{DBEA17D9-2D51-4FEB-8379-A7EB45EC1140}" destId="{1926C31F-CFD2-4352-88C0-F3F858A56A43}" srcOrd="0" destOrd="0" presId="urn:microsoft.com/office/officeart/2018/5/layout/IconCircleLabelList"/>
    <dgm:cxn modelId="{72C96F98-5636-497A-8A16-6481D2E3E235}" srcId="{E502788B-FB23-4946-9877-D37FBBE12687}" destId="{E0FA7F75-72F3-4CA6-AA6C-ADDEA448CFA2}" srcOrd="1" destOrd="0" parTransId="{F80CDF78-7940-4446-BA62-FF152D77E774}" sibTransId="{3294D408-70F1-4566-9C13-835C995E2086}"/>
    <dgm:cxn modelId="{52A063C4-B41D-49A4-9E40-52F37180A8A9}" type="presOf" srcId="{E0FA7F75-72F3-4CA6-AA6C-ADDEA448CFA2}" destId="{2B062604-C6FD-4C27-8E96-6728D1F5EA67}" srcOrd="0" destOrd="0" presId="urn:microsoft.com/office/officeart/2018/5/layout/IconCircleLabelList"/>
    <dgm:cxn modelId="{A1C35DED-9495-4ABA-9622-54D1ECDB14BB}" srcId="{E502788B-FB23-4946-9877-D37FBBE12687}" destId="{DBEA17D9-2D51-4FEB-8379-A7EB45EC1140}" srcOrd="0" destOrd="0" parTransId="{AB12A3AF-C48D-4341-A4CB-BECC4887EBEC}" sibTransId="{7D477645-62AC-4640-AA3C-762C8C9F508A}"/>
    <dgm:cxn modelId="{97DA09CA-A2C1-43CF-9419-412A5A3CBF41}" type="presParOf" srcId="{F600303F-48B5-4280-9143-9C41B0042FCE}" destId="{D4968925-9E73-4392-A51C-D7360847470C}" srcOrd="0" destOrd="0" presId="urn:microsoft.com/office/officeart/2018/5/layout/IconCircleLabelList"/>
    <dgm:cxn modelId="{C40DD9E4-609C-413B-829C-1E5F443E2751}" type="presParOf" srcId="{D4968925-9E73-4392-A51C-D7360847470C}" destId="{F79D9259-5EF8-416A-9ED4-E7B557CCAFC1}" srcOrd="0" destOrd="0" presId="urn:microsoft.com/office/officeart/2018/5/layout/IconCircleLabelList"/>
    <dgm:cxn modelId="{76D7523F-BD24-42CB-B45A-6DE43DF3B262}" type="presParOf" srcId="{D4968925-9E73-4392-A51C-D7360847470C}" destId="{8EAB4D54-621A-4F70-9DE8-510B5B299AA4}" srcOrd="1" destOrd="0" presId="urn:microsoft.com/office/officeart/2018/5/layout/IconCircleLabelList"/>
    <dgm:cxn modelId="{851E961F-93A3-46AD-9DCF-86ECC3E9A5F4}" type="presParOf" srcId="{D4968925-9E73-4392-A51C-D7360847470C}" destId="{74BF48B8-EDF5-480E-ACA0-8586C6A04BBF}" srcOrd="2" destOrd="0" presId="urn:microsoft.com/office/officeart/2018/5/layout/IconCircleLabelList"/>
    <dgm:cxn modelId="{DC92C832-78D8-4BFA-8903-F9D071CD00E5}" type="presParOf" srcId="{D4968925-9E73-4392-A51C-D7360847470C}" destId="{1926C31F-CFD2-4352-88C0-F3F858A56A43}" srcOrd="3" destOrd="0" presId="urn:microsoft.com/office/officeart/2018/5/layout/IconCircleLabelList"/>
    <dgm:cxn modelId="{85F7FD99-B559-46EC-9342-4C146913E210}" type="presParOf" srcId="{F600303F-48B5-4280-9143-9C41B0042FCE}" destId="{CBC74A1E-7745-4409-A58E-3DADE59384C7}" srcOrd="1" destOrd="0" presId="urn:microsoft.com/office/officeart/2018/5/layout/IconCircleLabelList"/>
    <dgm:cxn modelId="{28C3B05F-97E0-4140-A9B6-4105438598F6}" type="presParOf" srcId="{F600303F-48B5-4280-9143-9C41B0042FCE}" destId="{39CB899D-4EC9-479B-9A73-B59FCB9C3AD5}" srcOrd="2" destOrd="0" presId="urn:microsoft.com/office/officeart/2018/5/layout/IconCircleLabelList"/>
    <dgm:cxn modelId="{A777B4D1-C375-4855-9BD0-106CB4DB1CB9}" type="presParOf" srcId="{39CB899D-4EC9-479B-9A73-B59FCB9C3AD5}" destId="{A8C552D5-B388-45BF-8D66-89B4B44BD191}" srcOrd="0" destOrd="0" presId="urn:microsoft.com/office/officeart/2018/5/layout/IconCircleLabelList"/>
    <dgm:cxn modelId="{4F8853F8-FE60-4926-B617-EB49CCE4C3E1}" type="presParOf" srcId="{39CB899D-4EC9-479B-9A73-B59FCB9C3AD5}" destId="{6CBB66CC-A618-4D31-8164-7F41E23AF868}" srcOrd="1" destOrd="0" presId="urn:microsoft.com/office/officeart/2018/5/layout/IconCircleLabelList"/>
    <dgm:cxn modelId="{757BA41A-0924-4872-A4BF-C32344184FDD}" type="presParOf" srcId="{39CB899D-4EC9-479B-9A73-B59FCB9C3AD5}" destId="{5BF304EF-2C42-4D60-8328-CC453884D784}" srcOrd="2" destOrd="0" presId="urn:microsoft.com/office/officeart/2018/5/layout/IconCircleLabelList"/>
    <dgm:cxn modelId="{67AA3F8D-95E3-4A6C-A063-041AA0B0E382}" type="presParOf" srcId="{39CB899D-4EC9-479B-9A73-B59FCB9C3AD5}" destId="{2B062604-C6FD-4C27-8E96-6728D1F5EA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AF3314-0A3F-4E3F-AB7D-E179083E49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FCC46C-039F-4045-AE0C-AEF8DABF21A9}">
      <dgm:prSet/>
      <dgm:spPr/>
      <dgm:t>
        <a:bodyPr/>
        <a:lstStyle/>
        <a:p>
          <a:r>
            <a:rPr lang="en-IN"/>
            <a:t>Using CNN(Convolution Neural Network), correct dimensions will be given.</a:t>
          </a:r>
          <a:endParaRPr lang="en-US"/>
        </a:p>
      </dgm:t>
    </dgm:pt>
    <dgm:pt modelId="{DD9BD388-CFA2-42FA-B842-FEBC57DFBC08}" type="parTrans" cxnId="{2B218AD8-8B7D-451A-82BD-AD0938CF7D18}">
      <dgm:prSet/>
      <dgm:spPr/>
      <dgm:t>
        <a:bodyPr/>
        <a:lstStyle/>
        <a:p>
          <a:endParaRPr lang="en-US"/>
        </a:p>
      </dgm:t>
    </dgm:pt>
    <dgm:pt modelId="{91570E8A-BCB6-4575-A3F8-94542EC52344}" type="sibTrans" cxnId="{2B218AD8-8B7D-451A-82BD-AD0938CF7D18}">
      <dgm:prSet/>
      <dgm:spPr/>
      <dgm:t>
        <a:bodyPr/>
        <a:lstStyle/>
        <a:p>
          <a:endParaRPr lang="en-US"/>
        </a:p>
      </dgm:t>
    </dgm:pt>
    <dgm:pt modelId="{9AD119A5-236F-42C2-AAFD-4036BA9E41AA}">
      <dgm:prSet/>
      <dgm:spPr/>
      <dgm:t>
        <a:bodyPr/>
        <a:lstStyle/>
        <a:p>
          <a:r>
            <a:rPr lang="en-IN"/>
            <a:t>Convert the image to gray form</a:t>
          </a:r>
          <a:endParaRPr lang="en-US"/>
        </a:p>
      </dgm:t>
    </dgm:pt>
    <dgm:pt modelId="{F8E64E52-D834-42FD-A77D-95950FF95D06}" type="parTrans" cxnId="{EDA284CA-9AE0-4BD5-968C-192B0EC67BC2}">
      <dgm:prSet/>
      <dgm:spPr/>
      <dgm:t>
        <a:bodyPr/>
        <a:lstStyle/>
        <a:p>
          <a:endParaRPr lang="en-US"/>
        </a:p>
      </dgm:t>
    </dgm:pt>
    <dgm:pt modelId="{D4A9D474-F17D-4B35-9AD3-F6C27128A4AA}" type="sibTrans" cxnId="{EDA284CA-9AE0-4BD5-968C-192B0EC67BC2}">
      <dgm:prSet/>
      <dgm:spPr/>
      <dgm:t>
        <a:bodyPr/>
        <a:lstStyle/>
        <a:p>
          <a:endParaRPr lang="en-US"/>
        </a:p>
      </dgm:t>
    </dgm:pt>
    <dgm:pt modelId="{0BBCD1CA-3594-4BD3-B9A3-4E639184968A}">
      <dgm:prSet/>
      <dgm:spPr/>
      <dgm:t>
        <a:bodyPr/>
        <a:lstStyle/>
        <a:p>
          <a:r>
            <a:rPr lang="en-IN"/>
            <a:t>Normalising the data.</a:t>
          </a:r>
          <a:endParaRPr lang="en-US"/>
        </a:p>
      </dgm:t>
    </dgm:pt>
    <dgm:pt modelId="{180E77CD-3961-49B3-90A9-B44CBC27FD42}" type="parTrans" cxnId="{532BBB5C-E9D4-4942-BF60-E8EC8D94BA0D}">
      <dgm:prSet/>
      <dgm:spPr/>
      <dgm:t>
        <a:bodyPr/>
        <a:lstStyle/>
        <a:p>
          <a:endParaRPr lang="en-US"/>
        </a:p>
      </dgm:t>
    </dgm:pt>
    <dgm:pt modelId="{C2F3AD94-2837-4B71-9686-080E94529399}" type="sibTrans" cxnId="{532BBB5C-E9D4-4942-BF60-E8EC8D94BA0D}">
      <dgm:prSet/>
      <dgm:spPr/>
      <dgm:t>
        <a:bodyPr/>
        <a:lstStyle/>
        <a:p>
          <a:endParaRPr lang="en-US"/>
        </a:p>
      </dgm:t>
    </dgm:pt>
    <dgm:pt modelId="{AA9D9A1A-2A51-4181-AF35-5DB76EB42C4D}">
      <dgm:prSet/>
      <dgm:spPr/>
      <dgm:t>
        <a:bodyPr/>
        <a:lstStyle/>
        <a:p>
          <a:r>
            <a:rPr lang="en-IN"/>
            <a:t>Feeding eth above to the classifier</a:t>
          </a:r>
          <a:endParaRPr lang="en-US"/>
        </a:p>
      </dgm:t>
    </dgm:pt>
    <dgm:pt modelId="{A6BE01C6-5EC3-4864-9DD3-47BE59916157}" type="parTrans" cxnId="{0E1368E0-ADB3-404E-8DB7-E8A444B23FC0}">
      <dgm:prSet/>
      <dgm:spPr/>
      <dgm:t>
        <a:bodyPr/>
        <a:lstStyle/>
        <a:p>
          <a:endParaRPr lang="en-US"/>
        </a:p>
      </dgm:t>
    </dgm:pt>
    <dgm:pt modelId="{53034E19-B61A-49EC-A260-E5F352BEBFB1}" type="sibTrans" cxnId="{0E1368E0-ADB3-404E-8DB7-E8A444B23FC0}">
      <dgm:prSet/>
      <dgm:spPr/>
      <dgm:t>
        <a:bodyPr/>
        <a:lstStyle/>
        <a:p>
          <a:endParaRPr lang="en-US"/>
        </a:p>
      </dgm:t>
    </dgm:pt>
    <dgm:pt modelId="{9267EB18-A72E-4F7D-ABA5-47987AE38BA3}">
      <dgm:prSet/>
      <dgm:spPr/>
      <dgm:t>
        <a:bodyPr/>
        <a:lstStyle/>
        <a:p>
          <a:r>
            <a:rPr lang="en-IN"/>
            <a:t>Load the model and predict the output</a:t>
          </a:r>
          <a:endParaRPr lang="en-US"/>
        </a:p>
      </dgm:t>
    </dgm:pt>
    <dgm:pt modelId="{356F1550-9B5A-4304-88C6-B54EBFA42EEC}" type="parTrans" cxnId="{074E0B03-B3E5-428B-B940-AE01F90F2E42}">
      <dgm:prSet/>
      <dgm:spPr/>
      <dgm:t>
        <a:bodyPr/>
        <a:lstStyle/>
        <a:p>
          <a:endParaRPr lang="en-US"/>
        </a:p>
      </dgm:t>
    </dgm:pt>
    <dgm:pt modelId="{A465611B-49AF-43F6-809B-29595E7F00AD}" type="sibTrans" cxnId="{074E0B03-B3E5-428B-B940-AE01F90F2E42}">
      <dgm:prSet/>
      <dgm:spPr/>
      <dgm:t>
        <a:bodyPr/>
        <a:lstStyle/>
        <a:p>
          <a:endParaRPr lang="en-US"/>
        </a:p>
      </dgm:t>
    </dgm:pt>
    <dgm:pt modelId="{E7E169BE-C103-4013-9905-5F8DC7B9ABDE}">
      <dgm:prSet/>
      <dgm:spPr/>
      <dgm:t>
        <a:bodyPr/>
        <a:lstStyle/>
        <a:p>
          <a:r>
            <a:rPr lang="en-IN"/>
            <a:t>If the prediction value is 1 then eyes are open else closed(if 0)</a:t>
          </a:r>
          <a:endParaRPr lang="en-US"/>
        </a:p>
      </dgm:t>
    </dgm:pt>
    <dgm:pt modelId="{2F600EA2-D777-421F-8401-6DA28C5F86E1}" type="parTrans" cxnId="{8A62ACB4-3C27-4183-9DEE-60FBF071C4C1}">
      <dgm:prSet/>
      <dgm:spPr/>
      <dgm:t>
        <a:bodyPr/>
        <a:lstStyle/>
        <a:p>
          <a:endParaRPr lang="en-US"/>
        </a:p>
      </dgm:t>
    </dgm:pt>
    <dgm:pt modelId="{8A637F9F-5E6A-4648-95EF-3A99B0477E56}" type="sibTrans" cxnId="{8A62ACB4-3C27-4183-9DEE-60FBF071C4C1}">
      <dgm:prSet/>
      <dgm:spPr/>
      <dgm:t>
        <a:bodyPr/>
        <a:lstStyle/>
        <a:p>
          <a:endParaRPr lang="en-US"/>
        </a:p>
      </dgm:t>
    </dgm:pt>
    <dgm:pt modelId="{34171E5D-C2D4-4DB0-94FC-91ED1090F19A}" type="pres">
      <dgm:prSet presAssocID="{CDAF3314-0A3F-4E3F-AB7D-E179083E492A}" presName="linear" presStyleCnt="0">
        <dgm:presLayoutVars>
          <dgm:animLvl val="lvl"/>
          <dgm:resizeHandles val="exact"/>
        </dgm:presLayoutVars>
      </dgm:prSet>
      <dgm:spPr/>
    </dgm:pt>
    <dgm:pt modelId="{759F928D-3356-49CD-8707-EF932C395587}" type="pres">
      <dgm:prSet presAssocID="{6EFCC46C-039F-4045-AE0C-AEF8DABF21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10A973-6A5F-43FE-A843-DDB3769BD0B5}" type="pres">
      <dgm:prSet presAssocID="{91570E8A-BCB6-4575-A3F8-94542EC52344}" presName="spacer" presStyleCnt="0"/>
      <dgm:spPr/>
    </dgm:pt>
    <dgm:pt modelId="{C5581160-573B-4E37-B183-140A2C6DAFAB}" type="pres">
      <dgm:prSet presAssocID="{9AD119A5-236F-42C2-AAFD-4036BA9E41A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022A74-C98F-4478-86B5-5ED463076AAF}" type="pres">
      <dgm:prSet presAssocID="{D4A9D474-F17D-4B35-9AD3-F6C27128A4AA}" presName="spacer" presStyleCnt="0"/>
      <dgm:spPr/>
    </dgm:pt>
    <dgm:pt modelId="{B3505346-1143-418C-9079-16E9FDD3902B}" type="pres">
      <dgm:prSet presAssocID="{0BBCD1CA-3594-4BD3-B9A3-4E639184968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936C273-750F-4DCB-B4E8-DE17A7505FB7}" type="pres">
      <dgm:prSet presAssocID="{C2F3AD94-2837-4B71-9686-080E94529399}" presName="spacer" presStyleCnt="0"/>
      <dgm:spPr/>
    </dgm:pt>
    <dgm:pt modelId="{D6D0C493-5C23-4CE5-9D67-B789065F9A7C}" type="pres">
      <dgm:prSet presAssocID="{AA9D9A1A-2A51-4181-AF35-5DB76EB42C4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B8C28B-60C1-46A3-ADAF-A16CD0113FCC}" type="pres">
      <dgm:prSet presAssocID="{53034E19-B61A-49EC-A260-E5F352BEBFB1}" presName="spacer" presStyleCnt="0"/>
      <dgm:spPr/>
    </dgm:pt>
    <dgm:pt modelId="{06AE2EFF-4466-4737-A3C5-2B90D78EBA1A}" type="pres">
      <dgm:prSet presAssocID="{9267EB18-A72E-4F7D-ABA5-47987AE38B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96F933-8AA2-4CF2-9B62-9B3B8E3A399D}" type="pres">
      <dgm:prSet presAssocID="{A465611B-49AF-43F6-809B-29595E7F00AD}" presName="spacer" presStyleCnt="0"/>
      <dgm:spPr/>
    </dgm:pt>
    <dgm:pt modelId="{92834E29-617D-4C2A-BC61-5B620AF00607}" type="pres">
      <dgm:prSet presAssocID="{E7E169BE-C103-4013-9905-5F8DC7B9AB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74E0B03-B3E5-428B-B940-AE01F90F2E42}" srcId="{CDAF3314-0A3F-4E3F-AB7D-E179083E492A}" destId="{9267EB18-A72E-4F7D-ABA5-47987AE38BA3}" srcOrd="4" destOrd="0" parTransId="{356F1550-9B5A-4304-88C6-B54EBFA42EEC}" sibTransId="{A465611B-49AF-43F6-809B-29595E7F00AD}"/>
    <dgm:cxn modelId="{DF3F291C-6A7B-4891-9ECD-69F264CDB4CB}" type="presOf" srcId="{9267EB18-A72E-4F7D-ABA5-47987AE38BA3}" destId="{06AE2EFF-4466-4737-A3C5-2B90D78EBA1A}" srcOrd="0" destOrd="0" presId="urn:microsoft.com/office/officeart/2005/8/layout/vList2"/>
    <dgm:cxn modelId="{84C8A120-88DB-4AF3-84E8-EA9B671FDC2A}" type="presOf" srcId="{E7E169BE-C103-4013-9905-5F8DC7B9ABDE}" destId="{92834E29-617D-4C2A-BC61-5B620AF00607}" srcOrd="0" destOrd="0" presId="urn:microsoft.com/office/officeart/2005/8/layout/vList2"/>
    <dgm:cxn modelId="{073ADC29-BD2C-4720-9349-8E3FEE1B57A8}" type="presOf" srcId="{6EFCC46C-039F-4045-AE0C-AEF8DABF21A9}" destId="{759F928D-3356-49CD-8707-EF932C395587}" srcOrd="0" destOrd="0" presId="urn:microsoft.com/office/officeart/2005/8/layout/vList2"/>
    <dgm:cxn modelId="{91C01E2C-F3BB-4B6C-BB09-D7FC6ABD6807}" type="presOf" srcId="{9AD119A5-236F-42C2-AAFD-4036BA9E41AA}" destId="{C5581160-573B-4E37-B183-140A2C6DAFAB}" srcOrd="0" destOrd="0" presId="urn:microsoft.com/office/officeart/2005/8/layout/vList2"/>
    <dgm:cxn modelId="{C6584A30-769F-48B5-875B-118E617DF757}" type="presOf" srcId="{CDAF3314-0A3F-4E3F-AB7D-E179083E492A}" destId="{34171E5D-C2D4-4DB0-94FC-91ED1090F19A}" srcOrd="0" destOrd="0" presId="urn:microsoft.com/office/officeart/2005/8/layout/vList2"/>
    <dgm:cxn modelId="{42636240-7168-4E0B-B1AA-B710B9661A65}" type="presOf" srcId="{AA9D9A1A-2A51-4181-AF35-5DB76EB42C4D}" destId="{D6D0C493-5C23-4CE5-9D67-B789065F9A7C}" srcOrd="0" destOrd="0" presId="urn:microsoft.com/office/officeart/2005/8/layout/vList2"/>
    <dgm:cxn modelId="{532BBB5C-E9D4-4942-BF60-E8EC8D94BA0D}" srcId="{CDAF3314-0A3F-4E3F-AB7D-E179083E492A}" destId="{0BBCD1CA-3594-4BD3-B9A3-4E639184968A}" srcOrd="2" destOrd="0" parTransId="{180E77CD-3961-49B3-90A9-B44CBC27FD42}" sibTransId="{C2F3AD94-2837-4B71-9686-080E94529399}"/>
    <dgm:cxn modelId="{8A62ACB4-3C27-4183-9DEE-60FBF071C4C1}" srcId="{CDAF3314-0A3F-4E3F-AB7D-E179083E492A}" destId="{E7E169BE-C103-4013-9905-5F8DC7B9ABDE}" srcOrd="5" destOrd="0" parTransId="{2F600EA2-D777-421F-8401-6DA28C5F86E1}" sibTransId="{8A637F9F-5E6A-4648-95EF-3A99B0477E56}"/>
    <dgm:cxn modelId="{EDA284CA-9AE0-4BD5-968C-192B0EC67BC2}" srcId="{CDAF3314-0A3F-4E3F-AB7D-E179083E492A}" destId="{9AD119A5-236F-42C2-AAFD-4036BA9E41AA}" srcOrd="1" destOrd="0" parTransId="{F8E64E52-D834-42FD-A77D-95950FF95D06}" sibTransId="{D4A9D474-F17D-4B35-9AD3-F6C27128A4AA}"/>
    <dgm:cxn modelId="{2B218AD8-8B7D-451A-82BD-AD0938CF7D18}" srcId="{CDAF3314-0A3F-4E3F-AB7D-E179083E492A}" destId="{6EFCC46C-039F-4045-AE0C-AEF8DABF21A9}" srcOrd="0" destOrd="0" parTransId="{DD9BD388-CFA2-42FA-B842-FEBC57DFBC08}" sibTransId="{91570E8A-BCB6-4575-A3F8-94542EC52344}"/>
    <dgm:cxn modelId="{0E1368E0-ADB3-404E-8DB7-E8A444B23FC0}" srcId="{CDAF3314-0A3F-4E3F-AB7D-E179083E492A}" destId="{AA9D9A1A-2A51-4181-AF35-5DB76EB42C4D}" srcOrd="3" destOrd="0" parTransId="{A6BE01C6-5EC3-4864-9DD3-47BE59916157}" sibTransId="{53034E19-B61A-49EC-A260-E5F352BEBFB1}"/>
    <dgm:cxn modelId="{B3BA07E4-D766-4A9B-9597-ECB8A8DBACD1}" type="presOf" srcId="{0BBCD1CA-3594-4BD3-B9A3-4E639184968A}" destId="{B3505346-1143-418C-9079-16E9FDD3902B}" srcOrd="0" destOrd="0" presId="urn:microsoft.com/office/officeart/2005/8/layout/vList2"/>
    <dgm:cxn modelId="{C4F89906-CC96-4133-A27C-A92828FC3014}" type="presParOf" srcId="{34171E5D-C2D4-4DB0-94FC-91ED1090F19A}" destId="{759F928D-3356-49CD-8707-EF932C395587}" srcOrd="0" destOrd="0" presId="urn:microsoft.com/office/officeart/2005/8/layout/vList2"/>
    <dgm:cxn modelId="{2F790CA2-239C-4204-B9EB-D894A71264B5}" type="presParOf" srcId="{34171E5D-C2D4-4DB0-94FC-91ED1090F19A}" destId="{1410A973-6A5F-43FE-A843-DDB3769BD0B5}" srcOrd="1" destOrd="0" presId="urn:microsoft.com/office/officeart/2005/8/layout/vList2"/>
    <dgm:cxn modelId="{3142119A-67EA-4893-BB65-6BF1405BB315}" type="presParOf" srcId="{34171E5D-C2D4-4DB0-94FC-91ED1090F19A}" destId="{C5581160-573B-4E37-B183-140A2C6DAFAB}" srcOrd="2" destOrd="0" presId="urn:microsoft.com/office/officeart/2005/8/layout/vList2"/>
    <dgm:cxn modelId="{2A45BB9C-14ED-4464-98E2-C700B08000B7}" type="presParOf" srcId="{34171E5D-C2D4-4DB0-94FC-91ED1090F19A}" destId="{4E022A74-C98F-4478-86B5-5ED463076AAF}" srcOrd="3" destOrd="0" presId="urn:microsoft.com/office/officeart/2005/8/layout/vList2"/>
    <dgm:cxn modelId="{D3DD74ED-B77C-49F2-8313-9F1E812B33E9}" type="presParOf" srcId="{34171E5D-C2D4-4DB0-94FC-91ED1090F19A}" destId="{B3505346-1143-418C-9079-16E9FDD3902B}" srcOrd="4" destOrd="0" presId="urn:microsoft.com/office/officeart/2005/8/layout/vList2"/>
    <dgm:cxn modelId="{1DBA03FD-815C-44D8-9DFF-0E71FBDF59B6}" type="presParOf" srcId="{34171E5D-C2D4-4DB0-94FC-91ED1090F19A}" destId="{0936C273-750F-4DCB-B4E8-DE17A7505FB7}" srcOrd="5" destOrd="0" presId="urn:microsoft.com/office/officeart/2005/8/layout/vList2"/>
    <dgm:cxn modelId="{438DA0AA-CFEC-4240-AA90-4B6C89BE7A7E}" type="presParOf" srcId="{34171E5D-C2D4-4DB0-94FC-91ED1090F19A}" destId="{D6D0C493-5C23-4CE5-9D67-B789065F9A7C}" srcOrd="6" destOrd="0" presId="urn:microsoft.com/office/officeart/2005/8/layout/vList2"/>
    <dgm:cxn modelId="{0FB149FF-A2A1-4F38-9469-4F77772251F0}" type="presParOf" srcId="{34171E5D-C2D4-4DB0-94FC-91ED1090F19A}" destId="{C9B8C28B-60C1-46A3-ADAF-A16CD0113FCC}" srcOrd="7" destOrd="0" presId="urn:microsoft.com/office/officeart/2005/8/layout/vList2"/>
    <dgm:cxn modelId="{6B2964F2-0926-4BCC-B741-F2A5383E7130}" type="presParOf" srcId="{34171E5D-C2D4-4DB0-94FC-91ED1090F19A}" destId="{06AE2EFF-4466-4737-A3C5-2B90D78EBA1A}" srcOrd="8" destOrd="0" presId="urn:microsoft.com/office/officeart/2005/8/layout/vList2"/>
    <dgm:cxn modelId="{01B8F8A6-E8A6-4897-A898-09E6E9385438}" type="presParOf" srcId="{34171E5D-C2D4-4DB0-94FC-91ED1090F19A}" destId="{0F96F933-8AA2-4CF2-9B62-9B3B8E3A399D}" srcOrd="9" destOrd="0" presId="urn:microsoft.com/office/officeart/2005/8/layout/vList2"/>
    <dgm:cxn modelId="{7C3CFDBF-85AA-4CF3-B1C4-6F7625B2939F}" type="presParOf" srcId="{34171E5D-C2D4-4DB0-94FC-91ED1090F19A}" destId="{92834E29-617D-4C2A-BC61-5B620AF0060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285F6D-B9CC-4C28-A6BA-267AC299BF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F6B2B51-D074-4844-AF22-57018C7B3B6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If the eyes are closed for n+1(experimental) number of times then the score will increase n times</a:t>
          </a:r>
          <a:endParaRPr lang="en-US"/>
        </a:p>
      </dgm:t>
    </dgm:pt>
    <dgm:pt modelId="{69AECC1B-4B21-4700-8315-1CE8C3C4BEA8}" type="parTrans" cxnId="{249C747D-84C0-47E2-8A19-413BC5A8A902}">
      <dgm:prSet/>
      <dgm:spPr/>
      <dgm:t>
        <a:bodyPr/>
        <a:lstStyle/>
        <a:p>
          <a:endParaRPr lang="en-US"/>
        </a:p>
      </dgm:t>
    </dgm:pt>
    <dgm:pt modelId="{7DDB89C6-8CF3-4756-853E-C87A75D99722}" type="sibTrans" cxnId="{249C747D-84C0-47E2-8A19-413BC5A8A902}">
      <dgm:prSet/>
      <dgm:spPr/>
      <dgm:t>
        <a:bodyPr/>
        <a:lstStyle/>
        <a:p>
          <a:endParaRPr lang="en-US"/>
        </a:p>
      </dgm:t>
    </dgm:pt>
    <dgm:pt modelId="{B32B3DDC-FB81-43DA-98C4-E18D5EA492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Eventually if the eyes are open then score will decrease n times</a:t>
          </a:r>
          <a:endParaRPr lang="en-US" dirty="0"/>
        </a:p>
      </dgm:t>
    </dgm:pt>
    <dgm:pt modelId="{84DD787D-C314-4E66-B76A-0C6767200A64}" type="parTrans" cxnId="{306B583E-67DD-441A-A072-A6FE4533CDF6}">
      <dgm:prSet/>
      <dgm:spPr/>
      <dgm:t>
        <a:bodyPr/>
        <a:lstStyle/>
        <a:p>
          <a:endParaRPr lang="en-US"/>
        </a:p>
      </dgm:t>
    </dgm:pt>
    <dgm:pt modelId="{FD7B64E8-07DE-4B15-B454-DE7073317A76}" type="sibTrans" cxnId="{306B583E-67DD-441A-A072-A6FE4533CDF6}">
      <dgm:prSet/>
      <dgm:spPr/>
      <dgm:t>
        <a:bodyPr/>
        <a:lstStyle/>
        <a:p>
          <a:endParaRPr lang="en-US"/>
        </a:p>
      </dgm:t>
    </dgm:pt>
    <dgm:pt modelId="{9894C0E9-0868-49BF-9383-A6B5CA6D2C4E}" type="pres">
      <dgm:prSet presAssocID="{6A285F6D-B9CC-4C28-A6BA-267AC299BF3C}" presName="root" presStyleCnt="0">
        <dgm:presLayoutVars>
          <dgm:dir/>
          <dgm:resizeHandles val="exact"/>
        </dgm:presLayoutVars>
      </dgm:prSet>
      <dgm:spPr/>
    </dgm:pt>
    <dgm:pt modelId="{6D0E9347-FD8B-4963-88AB-983E09FD3856}" type="pres">
      <dgm:prSet presAssocID="{9F6B2B51-D074-4844-AF22-57018C7B3B6A}" presName="compNode" presStyleCnt="0"/>
      <dgm:spPr/>
    </dgm:pt>
    <dgm:pt modelId="{992953E3-DA93-4B38-9811-8FC6C8DAE6EC}" type="pres">
      <dgm:prSet presAssocID="{9F6B2B51-D074-4844-AF22-57018C7B3B6A}" presName="bgRect" presStyleLbl="bgShp" presStyleIdx="0" presStyleCnt="2"/>
      <dgm:spPr/>
    </dgm:pt>
    <dgm:pt modelId="{C0299EC1-5FB0-498D-A566-1D3C7968DF7B}" type="pres">
      <dgm:prSet presAssocID="{9F6B2B51-D074-4844-AF22-57018C7B3B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F69B2A4C-B1DA-4044-9893-095A7368B424}" type="pres">
      <dgm:prSet presAssocID="{9F6B2B51-D074-4844-AF22-57018C7B3B6A}" presName="spaceRect" presStyleCnt="0"/>
      <dgm:spPr/>
    </dgm:pt>
    <dgm:pt modelId="{3E809D97-C404-4EF5-B221-FD3BB9B83A9F}" type="pres">
      <dgm:prSet presAssocID="{9F6B2B51-D074-4844-AF22-57018C7B3B6A}" presName="parTx" presStyleLbl="revTx" presStyleIdx="0" presStyleCnt="2">
        <dgm:presLayoutVars>
          <dgm:chMax val="0"/>
          <dgm:chPref val="0"/>
        </dgm:presLayoutVars>
      </dgm:prSet>
      <dgm:spPr/>
    </dgm:pt>
    <dgm:pt modelId="{288B158D-6BFE-49F9-A04B-CF684CDB7B23}" type="pres">
      <dgm:prSet presAssocID="{7DDB89C6-8CF3-4756-853E-C87A75D99722}" presName="sibTrans" presStyleCnt="0"/>
      <dgm:spPr/>
    </dgm:pt>
    <dgm:pt modelId="{F17BEF3D-120A-4783-BB17-95161EBC5064}" type="pres">
      <dgm:prSet presAssocID="{B32B3DDC-FB81-43DA-98C4-E18D5EA492F9}" presName="compNode" presStyleCnt="0"/>
      <dgm:spPr/>
    </dgm:pt>
    <dgm:pt modelId="{1D700348-7E93-42BF-8DBC-B915BF735602}" type="pres">
      <dgm:prSet presAssocID="{B32B3DDC-FB81-43DA-98C4-E18D5EA492F9}" presName="bgRect" presStyleLbl="bgShp" presStyleIdx="1" presStyleCnt="2"/>
      <dgm:spPr/>
    </dgm:pt>
    <dgm:pt modelId="{3CE4B9C4-0861-494E-B3B8-FCC0ABD1F350}" type="pres">
      <dgm:prSet presAssocID="{B32B3DDC-FB81-43DA-98C4-E18D5EA492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695EA2D-E4DE-4ED7-BC67-9319F9F1EC3B}" type="pres">
      <dgm:prSet presAssocID="{B32B3DDC-FB81-43DA-98C4-E18D5EA492F9}" presName="spaceRect" presStyleCnt="0"/>
      <dgm:spPr/>
    </dgm:pt>
    <dgm:pt modelId="{FD9D4AD6-6275-431F-814E-B9FE88BD107A}" type="pres">
      <dgm:prSet presAssocID="{B32B3DDC-FB81-43DA-98C4-E18D5EA492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9AD712-75D8-41ED-8307-8198066E1518}" type="presOf" srcId="{6A285F6D-B9CC-4C28-A6BA-267AC299BF3C}" destId="{9894C0E9-0868-49BF-9383-A6B5CA6D2C4E}" srcOrd="0" destOrd="0" presId="urn:microsoft.com/office/officeart/2018/2/layout/IconVerticalSolidList"/>
    <dgm:cxn modelId="{306B583E-67DD-441A-A072-A6FE4533CDF6}" srcId="{6A285F6D-B9CC-4C28-A6BA-267AC299BF3C}" destId="{B32B3DDC-FB81-43DA-98C4-E18D5EA492F9}" srcOrd="1" destOrd="0" parTransId="{84DD787D-C314-4E66-B76A-0C6767200A64}" sibTransId="{FD7B64E8-07DE-4B15-B454-DE7073317A76}"/>
    <dgm:cxn modelId="{249C747D-84C0-47E2-8A19-413BC5A8A902}" srcId="{6A285F6D-B9CC-4C28-A6BA-267AC299BF3C}" destId="{9F6B2B51-D074-4844-AF22-57018C7B3B6A}" srcOrd="0" destOrd="0" parTransId="{69AECC1B-4B21-4700-8315-1CE8C3C4BEA8}" sibTransId="{7DDB89C6-8CF3-4756-853E-C87A75D99722}"/>
    <dgm:cxn modelId="{CA0836B3-7830-4838-A4AC-B8D90E6171B4}" type="presOf" srcId="{B32B3DDC-FB81-43DA-98C4-E18D5EA492F9}" destId="{FD9D4AD6-6275-431F-814E-B9FE88BD107A}" srcOrd="0" destOrd="0" presId="urn:microsoft.com/office/officeart/2018/2/layout/IconVerticalSolidList"/>
    <dgm:cxn modelId="{98BD8AB4-C0B1-4BDA-85D7-9406CDF91FE9}" type="presOf" srcId="{9F6B2B51-D074-4844-AF22-57018C7B3B6A}" destId="{3E809D97-C404-4EF5-B221-FD3BB9B83A9F}" srcOrd="0" destOrd="0" presId="urn:microsoft.com/office/officeart/2018/2/layout/IconVerticalSolidList"/>
    <dgm:cxn modelId="{D58F9D51-CB67-4D64-A20B-38AC899A2820}" type="presParOf" srcId="{9894C0E9-0868-49BF-9383-A6B5CA6D2C4E}" destId="{6D0E9347-FD8B-4963-88AB-983E09FD3856}" srcOrd="0" destOrd="0" presId="urn:microsoft.com/office/officeart/2018/2/layout/IconVerticalSolidList"/>
    <dgm:cxn modelId="{1E8B7189-8412-48E6-A401-EF5B2DA1C901}" type="presParOf" srcId="{6D0E9347-FD8B-4963-88AB-983E09FD3856}" destId="{992953E3-DA93-4B38-9811-8FC6C8DAE6EC}" srcOrd="0" destOrd="0" presId="urn:microsoft.com/office/officeart/2018/2/layout/IconVerticalSolidList"/>
    <dgm:cxn modelId="{D9505698-B2BE-4809-8BE0-15CAB49056FE}" type="presParOf" srcId="{6D0E9347-FD8B-4963-88AB-983E09FD3856}" destId="{C0299EC1-5FB0-498D-A566-1D3C7968DF7B}" srcOrd="1" destOrd="0" presId="urn:microsoft.com/office/officeart/2018/2/layout/IconVerticalSolidList"/>
    <dgm:cxn modelId="{EC5FB5C0-34BA-4091-A16D-DB09C8A1BDD5}" type="presParOf" srcId="{6D0E9347-FD8B-4963-88AB-983E09FD3856}" destId="{F69B2A4C-B1DA-4044-9893-095A7368B424}" srcOrd="2" destOrd="0" presId="urn:microsoft.com/office/officeart/2018/2/layout/IconVerticalSolidList"/>
    <dgm:cxn modelId="{FD76ACD1-98EA-43F1-9749-14A9D7DCF630}" type="presParOf" srcId="{6D0E9347-FD8B-4963-88AB-983E09FD3856}" destId="{3E809D97-C404-4EF5-B221-FD3BB9B83A9F}" srcOrd="3" destOrd="0" presId="urn:microsoft.com/office/officeart/2018/2/layout/IconVerticalSolidList"/>
    <dgm:cxn modelId="{0C49C092-C4AF-47ED-A499-9651D8D667D5}" type="presParOf" srcId="{9894C0E9-0868-49BF-9383-A6B5CA6D2C4E}" destId="{288B158D-6BFE-49F9-A04B-CF684CDB7B23}" srcOrd="1" destOrd="0" presId="urn:microsoft.com/office/officeart/2018/2/layout/IconVerticalSolidList"/>
    <dgm:cxn modelId="{7B35F77E-2B9D-4515-8D11-AE6CC249FDB4}" type="presParOf" srcId="{9894C0E9-0868-49BF-9383-A6B5CA6D2C4E}" destId="{F17BEF3D-120A-4783-BB17-95161EBC5064}" srcOrd="2" destOrd="0" presId="urn:microsoft.com/office/officeart/2018/2/layout/IconVerticalSolidList"/>
    <dgm:cxn modelId="{08103639-2D64-4327-88F9-E6BF9A812A09}" type="presParOf" srcId="{F17BEF3D-120A-4783-BB17-95161EBC5064}" destId="{1D700348-7E93-42BF-8DBC-B915BF735602}" srcOrd="0" destOrd="0" presId="urn:microsoft.com/office/officeart/2018/2/layout/IconVerticalSolidList"/>
    <dgm:cxn modelId="{D78487C4-C0C0-4323-9EE8-4F4B90039A86}" type="presParOf" srcId="{F17BEF3D-120A-4783-BB17-95161EBC5064}" destId="{3CE4B9C4-0861-494E-B3B8-FCC0ABD1F350}" srcOrd="1" destOrd="0" presId="urn:microsoft.com/office/officeart/2018/2/layout/IconVerticalSolidList"/>
    <dgm:cxn modelId="{027AC0EC-3109-4A33-8A6F-DE9266CB0AD0}" type="presParOf" srcId="{F17BEF3D-120A-4783-BB17-95161EBC5064}" destId="{1695EA2D-E4DE-4ED7-BC67-9319F9F1EC3B}" srcOrd="2" destOrd="0" presId="urn:microsoft.com/office/officeart/2018/2/layout/IconVerticalSolidList"/>
    <dgm:cxn modelId="{F05528F3-6ACF-4BEC-AA2F-D6D75FD48D1A}" type="presParOf" srcId="{F17BEF3D-120A-4783-BB17-95161EBC5064}" destId="{FD9D4AD6-6275-431F-814E-B9FE88BD10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83BBF1-4803-4020-9884-5FD31A80B3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504434-88A9-4820-B329-28CB57311FC0}">
      <dgm:prSet/>
      <dgm:spPr/>
      <dgm:t>
        <a:bodyPr/>
        <a:lstStyle/>
        <a:p>
          <a:pPr>
            <a:defRPr cap="all"/>
          </a:pPr>
          <a:r>
            <a:rPr lang="en-IN"/>
            <a:t>A threshold is set for the score.</a:t>
          </a:r>
          <a:endParaRPr lang="en-US"/>
        </a:p>
      </dgm:t>
    </dgm:pt>
    <dgm:pt modelId="{6BA2EA00-E479-4802-87C2-E432E7AF6531}" type="parTrans" cxnId="{FA0CED66-02D3-4C94-AF0D-B63F53DE9F7F}">
      <dgm:prSet/>
      <dgm:spPr/>
      <dgm:t>
        <a:bodyPr/>
        <a:lstStyle/>
        <a:p>
          <a:endParaRPr lang="en-US"/>
        </a:p>
      </dgm:t>
    </dgm:pt>
    <dgm:pt modelId="{6944E1E5-AE93-465B-920E-B170190A1C29}" type="sibTrans" cxnId="{FA0CED66-02D3-4C94-AF0D-B63F53DE9F7F}">
      <dgm:prSet/>
      <dgm:spPr/>
      <dgm:t>
        <a:bodyPr/>
        <a:lstStyle/>
        <a:p>
          <a:endParaRPr lang="en-US"/>
        </a:p>
      </dgm:t>
    </dgm:pt>
    <dgm:pt modelId="{EC2D0D5A-9C1E-4F58-B15D-D2CA560DDD0F}">
      <dgm:prSet/>
      <dgm:spPr/>
      <dgm:t>
        <a:bodyPr/>
        <a:lstStyle/>
        <a:p>
          <a:pPr>
            <a:defRPr cap="all"/>
          </a:pPr>
          <a:r>
            <a:rPr lang="en-IN"/>
            <a:t>That is if score&gt;10 or 15, the alarm will buzz right away</a:t>
          </a:r>
          <a:endParaRPr lang="en-US"/>
        </a:p>
      </dgm:t>
    </dgm:pt>
    <dgm:pt modelId="{CE82955C-C56D-44F9-B0EF-789E5FF74C7F}" type="parTrans" cxnId="{33685906-4563-4739-A61D-3EAB6722213C}">
      <dgm:prSet/>
      <dgm:spPr/>
      <dgm:t>
        <a:bodyPr/>
        <a:lstStyle/>
        <a:p>
          <a:endParaRPr lang="en-US"/>
        </a:p>
      </dgm:t>
    </dgm:pt>
    <dgm:pt modelId="{8850F7EB-732B-41D8-9CCF-16F2B8313CAF}" type="sibTrans" cxnId="{33685906-4563-4739-A61D-3EAB6722213C}">
      <dgm:prSet/>
      <dgm:spPr/>
      <dgm:t>
        <a:bodyPr/>
        <a:lstStyle/>
        <a:p>
          <a:endParaRPr lang="en-US"/>
        </a:p>
      </dgm:t>
    </dgm:pt>
    <dgm:pt modelId="{1050CCD1-B807-4A2B-83FD-5F9BEF4AEA7A}" type="pres">
      <dgm:prSet presAssocID="{3883BBF1-4803-4020-9884-5FD31A80B32F}" presName="root" presStyleCnt="0">
        <dgm:presLayoutVars>
          <dgm:dir/>
          <dgm:resizeHandles val="exact"/>
        </dgm:presLayoutVars>
      </dgm:prSet>
      <dgm:spPr/>
    </dgm:pt>
    <dgm:pt modelId="{7E01064D-0B32-47EC-B97F-1D5A611CB3B6}" type="pres">
      <dgm:prSet presAssocID="{B0504434-88A9-4820-B329-28CB57311FC0}" presName="compNode" presStyleCnt="0"/>
      <dgm:spPr/>
    </dgm:pt>
    <dgm:pt modelId="{88F9072E-26D6-4F72-8BB1-983FC4FF22CD}" type="pres">
      <dgm:prSet presAssocID="{B0504434-88A9-4820-B329-28CB57311FC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1060459-D8C5-4E96-B540-46CFC9C22B49}" type="pres">
      <dgm:prSet presAssocID="{B0504434-88A9-4820-B329-28CB57311F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1EA4DFA-FE88-4B92-B3B3-AD68525237C2}" type="pres">
      <dgm:prSet presAssocID="{B0504434-88A9-4820-B329-28CB57311FC0}" presName="spaceRect" presStyleCnt="0"/>
      <dgm:spPr/>
    </dgm:pt>
    <dgm:pt modelId="{AFEFAE16-054C-47CD-813E-2F327E649CEC}" type="pres">
      <dgm:prSet presAssocID="{B0504434-88A9-4820-B329-28CB57311FC0}" presName="textRect" presStyleLbl="revTx" presStyleIdx="0" presStyleCnt="2">
        <dgm:presLayoutVars>
          <dgm:chMax val="1"/>
          <dgm:chPref val="1"/>
        </dgm:presLayoutVars>
      </dgm:prSet>
      <dgm:spPr/>
    </dgm:pt>
    <dgm:pt modelId="{04C8C9F8-0DA8-4094-BB79-C5CEA4293DA5}" type="pres">
      <dgm:prSet presAssocID="{6944E1E5-AE93-465B-920E-B170190A1C29}" presName="sibTrans" presStyleCnt="0"/>
      <dgm:spPr/>
    </dgm:pt>
    <dgm:pt modelId="{4521411B-0BBE-4E48-BE96-203CB762B079}" type="pres">
      <dgm:prSet presAssocID="{EC2D0D5A-9C1E-4F58-B15D-D2CA560DDD0F}" presName="compNode" presStyleCnt="0"/>
      <dgm:spPr/>
    </dgm:pt>
    <dgm:pt modelId="{83E3415F-8834-46D3-A740-5403CBEAF83B}" type="pres">
      <dgm:prSet presAssocID="{EC2D0D5A-9C1E-4F58-B15D-D2CA560DDD0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01B1FB3-056C-47E2-AC8B-E64A81131A4E}" type="pres">
      <dgm:prSet presAssocID="{EC2D0D5A-9C1E-4F58-B15D-D2CA560DDD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62ECE386-B1EB-4CDD-842F-ED0984D4218E}" type="pres">
      <dgm:prSet presAssocID="{EC2D0D5A-9C1E-4F58-B15D-D2CA560DDD0F}" presName="spaceRect" presStyleCnt="0"/>
      <dgm:spPr/>
    </dgm:pt>
    <dgm:pt modelId="{E4B3B63C-8E37-4A3E-B796-4ABA927FF86B}" type="pres">
      <dgm:prSet presAssocID="{EC2D0D5A-9C1E-4F58-B15D-D2CA560DDD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3685906-4563-4739-A61D-3EAB6722213C}" srcId="{3883BBF1-4803-4020-9884-5FD31A80B32F}" destId="{EC2D0D5A-9C1E-4F58-B15D-D2CA560DDD0F}" srcOrd="1" destOrd="0" parTransId="{CE82955C-C56D-44F9-B0EF-789E5FF74C7F}" sibTransId="{8850F7EB-732B-41D8-9CCF-16F2B8313CAF}"/>
    <dgm:cxn modelId="{71D4022E-7D01-4FF6-89F3-BAB7BDF0D0DD}" type="presOf" srcId="{B0504434-88A9-4820-B329-28CB57311FC0}" destId="{AFEFAE16-054C-47CD-813E-2F327E649CEC}" srcOrd="0" destOrd="0" presId="urn:microsoft.com/office/officeart/2018/5/layout/IconLeafLabelList"/>
    <dgm:cxn modelId="{FA0CED66-02D3-4C94-AF0D-B63F53DE9F7F}" srcId="{3883BBF1-4803-4020-9884-5FD31A80B32F}" destId="{B0504434-88A9-4820-B329-28CB57311FC0}" srcOrd="0" destOrd="0" parTransId="{6BA2EA00-E479-4802-87C2-E432E7AF6531}" sibTransId="{6944E1E5-AE93-465B-920E-B170190A1C29}"/>
    <dgm:cxn modelId="{F4A6AE8C-3560-43F7-977B-87CCDD57172C}" type="presOf" srcId="{EC2D0D5A-9C1E-4F58-B15D-D2CA560DDD0F}" destId="{E4B3B63C-8E37-4A3E-B796-4ABA927FF86B}" srcOrd="0" destOrd="0" presId="urn:microsoft.com/office/officeart/2018/5/layout/IconLeafLabelList"/>
    <dgm:cxn modelId="{1997BCFE-EDCE-4B36-AFD8-1B19CE56ED1D}" type="presOf" srcId="{3883BBF1-4803-4020-9884-5FD31A80B32F}" destId="{1050CCD1-B807-4A2B-83FD-5F9BEF4AEA7A}" srcOrd="0" destOrd="0" presId="urn:microsoft.com/office/officeart/2018/5/layout/IconLeafLabelList"/>
    <dgm:cxn modelId="{834348AD-3CDE-46A3-935B-9BEC9EA17A9B}" type="presParOf" srcId="{1050CCD1-B807-4A2B-83FD-5F9BEF4AEA7A}" destId="{7E01064D-0B32-47EC-B97F-1D5A611CB3B6}" srcOrd="0" destOrd="0" presId="urn:microsoft.com/office/officeart/2018/5/layout/IconLeafLabelList"/>
    <dgm:cxn modelId="{E7E8CB32-48E8-4624-8D87-722BB8B68BAA}" type="presParOf" srcId="{7E01064D-0B32-47EC-B97F-1D5A611CB3B6}" destId="{88F9072E-26D6-4F72-8BB1-983FC4FF22CD}" srcOrd="0" destOrd="0" presId="urn:microsoft.com/office/officeart/2018/5/layout/IconLeafLabelList"/>
    <dgm:cxn modelId="{FE322A7F-377E-4DC1-8D26-79C6288F1C0D}" type="presParOf" srcId="{7E01064D-0B32-47EC-B97F-1D5A611CB3B6}" destId="{C1060459-D8C5-4E96-B540-46CFC9C22B49}" srcOrd="1" destOrd="0" presId="urn:microsoft.com/office/officeart/2018/5/layout/IconLeafLabelList"/>
    <dgm:cxn modelId="{DD281B89-6890-422E-9E35-7B32A3448C3D}" type="presParOf" srcId="{7E01064D-0B32-47EC-B97F-1D5A611CB3B6}" destId="{81EA4DFA-FE88-4B92-B3B3-AD68525237C2}" srcOrd="2" destOrd="0" presId="urn:microsoft.com/office/officeart/2018/5/layout/IconLeafLabelList"/>
    <dgm:cxn modelId="{BBB53896-77A9-4AA9-89E8-D1725428BEDE}" type="presParOf" srcId="{7E01064D-0B32-47EC-B97F-1D5A611CB3B6}" destId="{AFEFAE16-054C-47CD-813E-2F327E649CEC}" srcOrd="3" destOrd="0" presId="urn:microsoft.com/office/officeart/2018/5/layout/IconLeafLabelList"/>
    <dgm:cxn modelId="{583BEF79-7A1F-417E-A7A9-A443530B7556}" type="presParOf" srcId="{1050CCD1-B807-4A2B-83FD-5F9BEF4AEA7A}" destId="{04C8C9F8-0DA8-4094-BB79-C5CEA4293DA5}" srcOrd="1" destOrd="0" presId="urn:microsoft.com/office/officeart/2018/5/layout/IconLeafLabelList"/>
    <dgm:cxn modelId="{61A0F2A9-B88E-495D-AC07-B59B7F146CB3}" type="presParOf" srcId="{1050CCD1-B807-4A2B-83FD-5F9BEF4AEA7A}" destId="{4521411B-0BBE-4E48-BE96-203CB762B079}" srcOrd="2" destOrd="0" presId="urn:microsoft.com/office/officeart/2018/5/layout/IconLeafLabelList"/>
    <dgm:cxn modelId="{C1C13172-6698-416B-82DC-E374C688701B}" type="presParOf" srcId="{4521411B-0BBE-4E48-BE96-203CB762B079}" destId="{83E3415F-8834-46D3-A740-5403CBEAF83B}" srcOrd="0" destOrd="0" presId="urn:microsoft.com/office/officeart/2018/5/layout/IconLeafLabelList"/>
    <dgm:cxn modelId="{43749968-0086-4B6C-A6E3-81B37426DC8C}" type="presParOf" srcId="{4521411B-0BBE-4E48-BE96-203CB762B079}" destId="{901B1FB3-056C-47E2-AC8B-E64A81131A4E}" srcOrd="1" destOrd="0" presId="urn:microsoft.com/office/officeart/2018/5/layout/IconLeafLabelList"/>
    <dgm:cxn modelId="{9D89ADF0-A9DC-46E3-A2F0-6D9331615150}" type="presParOf" srcId="{4521411B-0BBE-4E48-BE96-203CB762B079}" destId="{62ECE386-B1EB-4CDD-842F-ED0984D4218E}" srcOrd="2" destOrd="0" presId="urn:microsoft.com/office/officeart/2018/5/layout/IconLeafLabelList"/>
    <dgm:cxn modelId="{813A5AE4-2A22-4B51-AF59-7CABCAF8F951}" type="presParOf" srcId="{4521411B-0BBE-4E48-BE96-203CB762B079}" destId="{E4B3B63C-8E37-4A3E-B796-4ABA927FF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7959-B592-43DA-AC05-346FB7C28012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625D12-0699-4218-AB3E-B5FDBEEE8849}">
      <dsp:nvSpPr>
        <dsp:cNvPr id="0" name=""/>
        <dsp:cNvSpPr/>
      </dsp:nvSpPr>
      <dsp:spPr>
        <a:xfrm>
          <a:off x="0" y="0"/>
          <a:ext cx="10058399" cy="93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Drowsiness detection is a safety technology </a:t>
          </a:r>
          <a:endParaRPr lang="en-US" sz="3000" kern="1200"/>
        </a:p>
      </dsp:txBody>
      <dsp:txXfrm>
        <a:off x="0" y="0"/>
        <a:ext cx="10058399" cy="938447"/>
      </dsp:txXfrm>
    </dsp:sp>
    <dsp:sp modelId="{2AD942EA-F727-4E12-86A1-A32A7832F345}">
      <dsp:nvSpPr>
        <dsp:cNvPr id="0" name=""/>
        <dsp:cNvSpPr/>
      </dsp:nvSpPr>
      <dsp:spPr>
        <a:xfrm>
          <a:off x="0" y="938447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6D6812-8826-4440-A54A-D401E73A7C40}">
      <dsp:nvSpPr>
        <dsp:cNvPr id="0" name=""/>
        <dsp:cNvSpPr/>
      </dsp:nvSpPr>
      <dsp:spPr>
        <a:xfrm>
          <a:off x="0" y="938447"/>
          <a:ext cx="10058399" cy="93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Helps reducing accidents during driving</a:t>
          </a:r>
          <a:endParaRPr lang="en-US" sz="3000" kern="1200"/>
        </a:p>
      </dsp:txBody>
      <dsp:txXfrm>
        <a:off x="0" y="938447"/>
        <a:ext cx="10058399" cy="938447"/>
      </dsp:txXfrm>
    </dsp:sp>
    <dsp:sp modelId="{E0703916-D694-4834-8573-87F49666C4AE}">
      <dsp:nvSpPr>
        <dsp:cNvPr id="0" name=""/>
        <dsp:cNvSpPr/>
      </dsp:nvSpPr>
      <dsp:spPr>
        <a:xfrm>
          <a:off x="0" y="1876895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26CA1E-5B6B-44AE-82C7-A730E3C3A581}">
      <dsp:nvSpPr>
        <dsp:cNvPr id="0" name=""/>
        <dsp:cNvSpPr/>
      </dsp:nvSpPr>
      <dsp:spPr>
        <a:xfrm>
          <a:off x="0" y="1876895"/>
          <a:ext cx="10058399" cy="93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Driver will get alerted after being closing the eyes for few seconds</a:t>
          </a:r>
          <a:endParaRPr lang="en-US" sz="3000" kern="1200"/>
        </a:p>
      </dsp:txBody>
      <dsp:txXfrm>
        <a:off x="0" y="1876895"/>
        <a:ext cx="10058399" cy="938447"/>
      </dsp:txXfrm>
    </dsp:sp>
    <dsp:sp modelId="{63E98052-643A-4335-AE8C-22FE273FB4A6}">
      <dsp:nvSpPr>
        <dsp:cNvPr id="0" name=""/>
        <dsp:cNvSpPr/>
      </dsp:nvSpPr>
      <dsp:spPr>
        <a:xfrm>
          <a:off x="0" y="2815343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DE61A5-0557-4ADF-97A7-578F99C6DC22}">
      <dsp:nvSpPr>
        <dsp:cNvPr id="0" name=""/>
        <dsp:cNvSpPr/>
      </dsp:nvSpPr>
      <dsp:spPr>
        <a:xfrm>
          <a:off x="0" y="2815343"/>
          <a:ext cx="10058399" cy="93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All the factors depends upon the graph</a:t>
          </a:r>
          <a:endParaRPr lang="en-US" sz="3000" kern="1200"/>
        </a:p>
      </dsp:txBody>
      <dsp:txXfrm>
        <a:off x="0" y="2815343"/>
        <a:ext cx="10058399" cy="938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F9222-A518-4B7A-814A-EC56EC2FB7DE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18DC7-7283-4F74-B135-E7F230BA246F}">
      <dsp:nvSpPr>
        <dsp:cNvPr id="0" name=""/>
        <dsp:cNvSpPr/>
      </dsp:nvSpPr>
      <dsp:spPr>
        <a:xfrm>
          <a:off x="0" y="0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Presented by</a:t>
          </a:r>
          <a:endParaRPr lang="en-US" sz="3400" kern="1200"/>
        </a:p>
      </dsp:txBody>
      <dsp:txXfrm>
        <a:off x="0" y="0"/>
        <a:ext cx="5906181" cy="1307679"/>
      </dsp:txXfrm>
    </dsp:sp>
    <dsp:sp modelId="{B3E2D7DB-CF81-4418-9BFF-7A28B10F9F46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304B3-9505-4002-B6EA-707BB67D9CBC}">
      <dsp:nvSpPr>
        <dsp:cNvPr id="0" name=""/>
        <dsp:cNvSpPr/>
      </dsp:nvSpPr>
      <dsp:spPr>
        <a:xfrm>
          <a:off x="0" y="130767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Deborshi Roy(18BCS6220)</a:t>
          </a:r>
          <a:endParaRPr lang="en-US" sz="3400" kern="1200"/>
        </a:p>
      </dsp:txBody>
      <dsp:txXfrm>
        <a:off x="0" y="1307679"/>
        <a:ext cx="5906181" cy="1307679"/>
      </dsp:txXfrm>
    </dsp:sp>
    <dsp:sp modelId="{571254A0-4874-4970-867D-B0E3EA158498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9C15F-A5E8-493A-9324-5294CABB3FBD}">
      <dsp:nvSpPr>
        <dsp:cNvPr id="0" name=""/>
        <dsp:cNvSpPr/>
      </dsp:nvSpPr>
      <dsp:spPr>
        <a:xfrm>
          <a:off x="0" y="261535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Dev Prakash Sharma(18BCS6221)</a:t>
          </a:r>
          <a:endParaRPr lang="en-US" sz="3400" kern="1200"/>
        </a:p>
      </dsp:txBody>
      <dsp:txXfrm>
        <a:off x="0" y="2615359"/>
        <a:ext cx="5906181" cy="1307679"/>
      </dsp:txXfrm>
    </dsp:sp>
    <dsp:sp modelId="{5AA27E0E-3528-4091-945A-8CA0564DB02D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7CC12-C2E1-4F56-BFA6-8F37BAC331A1}">
      <dsp:nvSpPr>
        <dsp:cNvPr id="0" name=""/>
        <dsp:cNvSpPr/>
      </dsp:nvSpPr>
      <dsp:spPr>
        <a:xfrm>
          <a:off x="0" y="3923038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Abdul Muneeb(18BCS6222)</a:t>
          </a:r>
          <a:endParaRPr lang="en-US" sz="3400" kern="1200"/>
        </a:p>
      </dsp:txBody>
      <dsp:txXfrm>
        <a:off x="0" y="3923038"/>
        <a:ext cx="5906181" cy="1307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A9216-B4F1-4A96-BBD1-E02F85EDC849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7302-547C-4A50-818F-EF7D4788E167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required system is being formed using python and opencv with deep learning modules for the computation.</a:t>
          </a:r>
          <a:endParaRPr lang="en-US" sz="1700" kern="1200"/>
        </a:p>
      </dsp:txBody>
      <dsp:txXfrm>
        <a:off x="331199" y="2709912"/>
        <a:ext cx="4320000" cy="720000"/>
      </dsp:txXfrm>
    </dsp:sp>
    <dsp:sp modelId="{27953613-F999-4F9E-8AEF-79610292A027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7C7AF-8F89-42DB-9D2C-CE778F468260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must go through sequence of operation to get an affective output.</a:t>
          </a:r>
          <a:endParaRPr lang="en-US" sz="1700" kern="1200"/>
        </a:p>
      </dsp:txBody>
      <dsp:txXfrm>
        <a:off x="5407199" y="270991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025C5-4D16-4A0F-9ED1-64F197A662D4}">
      <dsp:nvSpPr>
        <dsp:cNvPr id="0" name=""/>
        <dsp:cNvSpPr/>
      </dsp:nvSpPr>
      <dsp:spPr>
        <a:xfrm>
          <a:off x="2614645" y="525052"/>
          <a:ext cx="404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8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6169" y="568595"/>
        <a:ext cx="21770" cy="4354"/>
      </dsp:txXfrm>
    </dsp:sp>
    <dsp:sp modelId="{F8FB44C7-C68E-487B-A68C-00D2412BA110}">
      <dsp:nvSpPr>
        <dsp:cNvPr id="0" name=""/>
        <dsp:cNvSpPr/>
      </dsp:nvSpPr>
      <dsp:spPr>
        <a:xfrm>
          <a:off x="723318" y="2834"/>
          <a:ext cx="1893126" cy="1135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5" tIns="97373" rIns="92765" bIns="973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Image sequence input</a:t>
          </a:r>
          <a:endParaRPr lang="en-US" sz="2200" kern="1200"/>
        </a:p>
      </dsp:txBody>
      <dsp:txXfrm>
        <a:off x="723318" y="2834"/>
        <a:ext cx="1893126" cy="1135876"/>
      </dsp:txXfrm>
    </dsp:sp>
    <dsp:sp modelId="{29DCD262-9F8B-4BD4-8988-C3828DAB128C}">
      <dsp:nvSpPr>
        <dsp:cNvPr id="0" name=""/>
        <dsp:cNvSpPr/>
      </dsp:nvSpPr>
      <dsp:spPr>
        <a:xfrm>
          <a:off x="1669881" y="1136910"/>
          <a:ext cx="2328546" cy="404819"/>
        </a:xfrm>
        <a:custGeom>
          <a:avLst/>
          <a:gdLst/>
          <a:ahLst/>
          <a:cxnLst/>
          <a:rect l="0" t="0" r="0" b="0"/>
          <a:pathLst>
            <a:path>
              <a:moveTo>
                <a:pt x="2328546" y="0"/>
              </a:moveTo>
              <a:lnTo>
                <a:pt x="2328546" y="219509"/>
              </a:lnTo>
              <a:lnTo>
                <a:pt x="0" y="219509"/>
              </a:lnTo>
              <a:lnTo>
                <a:pt x="0" y="40481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4932" y="1337143"/>
        <a:ext cx="118445" cy="4354"/>
      </dsp:txXfrm>
    </dsp:sp>
    <dsp:sp modelId="{51F38F38-66F3-4619-8E44-5F66075827AB}">
      <dsp:nvSpPr>
        <dsp:cNvPr id="0" name=""/>
        <dsp:cNvSpPr/>
      </dsp:nvSpPr>
      <dsp:spPr>
        <a:xfrm>
          <a:off x="3051864" y="2834"/>
          <a:ext cx="1893126" cy="113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5" tIns="97373" rIns="92765" bIns="973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Face detection</a:t>
          </a:r>
          <a:endParaRPr lang="en-US" sz="2200" kern="1200"/>
        </a:p>
      </dsp:txBody>
      <dsp:txXfrm>
        <a:off x="3051864" y="2834"/>
        <a:ext cx="1893126" cy="1135876"/>
      </dsp:txXfrm>
    </dsp:sp>
    <dsp:sp modelId="{4DF5BDA4-A1A0-4E17-AAD8-DDB75E3E5F8D}">
      <dsp:nvSpPr>
        <dsp:cNvPr id="0" name=""/>
        <dsp:cNvSpPr/>
      </dsp:nvSpPr>
      <dsp:spPr>
        <a:xfrm>
          <a:off x="2614645" y="2096348"/>
          <a:ext cx="404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81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6169" y="2139890"/>
        <a:ext cx="21770" cy="4354"/>
      </dsp:txXfrm>
    </dsp:sp>
    <dsp:sp modelId="{F360393D-D479-4637-B6FE-46437C6BD5AB}">
      <dsp:nvSpPr>
        <dsp:cNvPr id="0" name=""/>
        <dsp:cNvSpPr/>
      </dsp:nvSpPr>
      <dsp:spPr>
        <a:xfrm>
          <a:off x="723318" y="1574129"/>
          <a:ext cx="1893126" cy="113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5" tIns="97373" rIns="92765" bIns="973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Eye detection</a:t>
          </a:r>
          <a:endParaRPr lang="en-US" sz="2200" kern="1200"/>
        </a:p>
      </dsp:txBody>
      <dsp:txXfrm>
        <a:off x="723318" y="1574129"/>
        <a:ext cx="1893126" cy="1135876"/>
      </dsp:txXfrm>
    </dsp:sp>
    <dsp:sp modelId="{F5F76B84-7780-4AD5-B3FF-D5FB003E22F5}">
      <dsp:nvSpPr>
        <dsp:cNvPr id="0" name=""/>
        <dsp:cNvSpPr/>
      </dsp:nvSpPr>
      <dsp:spPr>
        <a:xfrm>
          <a:off x="1669881" y="2708206"/>
          <a:ext cx="2328546" cy="404819"/>
        </a:xfrm>
        <a:custGeom>
          <a:avLst/>
          <a:gdLst/>
          <a:ahLst/>
          <a:cxnLst/>
          <a:rect l="0" t="0" r="0" b="0"/>
          <a:pathLst>
            <a:path>
              <a:moveTo>
                <a:pt x="2328546" y="0"/>
              </a:moveTo>
              <a:lnTo>
                <a:pt x="2328546" y="219509"/>
              </a:lnTo>
              <a:lnTo>
                <a:pt x="0" y="219509"/>
              </a:lnTo>
              <a:lnTo>
                <a:pt x="0" y="40481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4932" y="2908438"/>
        <a:ext cx="118445" cy="4354"/>
      </dsp:txXfrm>
    </dsp:sp>
    <dsp:sp modelId="{007DDDB9-C1D1-4288-B028-FBB6F49CB433}">
      <dsp:nvSpPr>
        <dsp:cNvPr id="0" name=""/>
        <dsp:cNvSpPr/>
      </dsp:nvSpPr>
      <dsp:spPr>
        <a:xfrm>
          <a:off x="3051864" y="1574129"/>
          <a:ext cx="1893126" cy="113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5" tIns="97373" rIns="92765" bIns="973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Eye state tracking</a:t>
          </a:r>
          <a:endParaRPr lang="en-US" sz="2200" kern="1200"/>
        </a:p>
      </dsp:txBody>
      <dsp:txXfrm>
        <a:off x="3051864" y="1574129"/>
        <a:ext cx="1893126" cy="1135876"/>
      </dsp:txXfrm>
    </dsp:sp>
    <dsp:sp modelId="{EDD665BE-7D8A-4C41-B53F-DC81F313EB47}">
      <dsp:nvSpPr>
        <dsp:cNvPr id="0" name=""/>
        <dsp:cNvSpPr/>
      </dsp:nvSpPr>
      <dsp:spPr>
        <a:xfrm>
          <a:off x="2614645" y="3667643"/>
          <a:ext cx="4048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81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6169" y="3711186"/>
        <a:ext cx="21770" cy="4354"/>
      </dsp:txXfrm>
    </dsp:sp>
    <dsp:sp modelId="{CC80DE29-471C-4EB4-8F2E-234B88C2D863}">
      <dsp:nvSpPr>
        <dsp:cNvPr id="0" name=""/>
        <dsp:cNvSpPr/>
      </dsp:nvSpPr>
      <dsp:spPr>
        <a:xfrm>
          <a:off x="723318" y="3145425"/>
          <a:ext cx="1893126" cy="11358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5" tIns="97373" rIns="92765" bIns="973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Eye closed for n frames </a:t>
          </a:r>
          <a:endParaRPr lang="en-US" sz="2200" kern="1200"/>
        </a:p>
      </dsp:txBody>
      <dsp:txXfrm>
        <a:off x="723318" y="3145425"/>
        <a:ext cx="1893126" cy="1135876"/>
      </dsp:txXfrm>
    </dsp:sp>
    <dsp:sp modelId="{D028C04E-6FD7-4A64-A0C6-D1F5BDE5C636}">
      <dsp:nvSpPr>
        <dsp:cNvPr id="0" name=""/>
        <dsp:cNvSpPr/>
      </dsp:nvSpPr>
      <dsp:spPr>
        <a:xfrm>
          <a:off x="3051864" y="3145425"/>
          <a:ext cx="1893126" cy="1135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5" tIns="97373" rIns="92765" bIns="973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Issue warning</a:t>
          </a:r>
          <a:endParaRPr lang="en-US" sz="2200" kern="1200"/>
        </a:p>
      </dsp:txBody>
      <dsp:txXfrm>
        <a:off x="3051864" y="3145425"/>
        <a:ext cx="1893126" cy="1135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F15B8-8639-43D2-BD0A-19A96ADB0A5A}">
      <dsp:nvSpPr>
        <dsp:cNvPr id="0" name=""/>
        <dsp:cNvSpPr/>
      </dsp:nvSpPr>
      <dsp:spPr>
        <a:xfrm>
          <a:off x="0" y="50809"/>
          <a:ext cx="5906181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It is the input taken from camera.</a:t>
          </a:r>
          <a:endParaRPr lang="en-US" sz="4100" kern="1200"/>
        </a:p>
      </dsp:txBody>
      <dsp:txXfrm>
        <a:off x="79618" y="130427"/>
        <a:ext cx="5746945" cy="1471744"/>
      </dsp:txXfrm>
    </dsp:sp>
    <dsp:sp modelId="{B0F2F538-3D33-458B-9944-8F6ED0886328}">
      <dsp:nvSpPr>
        <dsp:cNvPr id="0" name=""/>
        <dsp:cNvSpPr/>
      </dsp:nvSpPr>
      <dsp:spPr>
        <a:xfrm>
          <a:off x="0" y="1799869"/>
          <a:ext cx="5906181" cy="1630980"/>
        </a:xfrm>
        <a:prstGeom prst="roundRect">
          <a:avLst/>
        </a:prstGeom>
        <a:solidFill>
          <a:schemeClr val="accent2">
            <a:hueOff val="727105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The image will be taken in grey form.</a:t>
          </a:r>
          <a:endParaRPr lang="en-US" sz="4100" kern="1200"/>
        </a:p>
      </dsp:txBody>
      <dsp:txXfrm>
        <a:off x="79618" y="1879487"/>
        <a:ext cx="5746945" cy="1471744"/>
      </dsp:txXfrm>
    </dsp:sp>
    <dsp:sp modelId="{38D787E3-D6EA-43B7-98F3-4DAB384DBB46}">
      <dsp:nvSpPr>
        <dsp:cNvPr id="0" name=""/>
        <dsp:cNvSpPr/>
      </dsp:nvSpPr>
      <dsp:spPr>
        <a:xfrm>
          <a:off x="0" y="3548929"/>
          <a:ext cx="5906181" cy="1630980"/>
        </a:xfrm>
        <a:prstGeom prst="roundRect">
          <a:avLst/>
        </a:prstGeom>
        <a:solidFill>
          <a:schemeClr val="accent2">
            <a:hueOff val="1454211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The image than will be given for face detection</a:t>
          </a:r>
          <a:endParaRPr lang="en-US" sz="4100" kern="1200"/>
        </a:p>
      </dsp:txBody>
      <dsp:txXfrm>
        <a:off x="79618" y="3628547"/>
        <a:ext cx="5746945" cy="1471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DB2BD-684A-4FAB-A0D4-A3C47A3AD127}">
      <dsp:nvSpPr>
        <dsp:cNvPr id="0" name=""/>
        <dsp:cNvSpPr/>
      </dsp:nvSpPr>
      <dsp:spPr>
        <a:xfrm>
          <a:off x="807428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C3583-94EC-4531-BFFA-6A31FFF24B8F}">
      <dsp:nvSpPr>
        <dsp:cNvPr id="0" name=""/>
        <dsp:cNvSpPr/>
      </dsp:nvSpPr>
      <dsp:spPr>
        <a:xfrm>
          <a:off x="55681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first major part of the project</a:t>
          </a:r>
          <a:endParaRPr lang="en-US" sz="2500" kern="1200"/>
        </a:p>
      </dsp:txBody>
      <dsp:txXfrm>
        <a:off x="55681" y="1881404"/>
        <a:ext cx="2733626" cy="720000"/>
      </dsp:txXfrm>
    </dsp:sp>
    <dsp:sp modelId="{F9401922-0A93-4994-BC74-EC6BDFD52D96}">
      <dsp:nvSpPr>
        <dsp:cNvPr id="0" name=""/>
        <dsp:cNvSpPr/>
      </dsp:nvSpPr>
      <dsp:spPr>
        <a:xfrm>
          <a:off x="4019440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C3E63-27E8-4927-A5CA-0A928FF99506}">
      <dsp:nvSpPr>
        <dsp:cNvPr id="0" name=""/>
        <dsp:cNvSpPr/>
      </dsp:nvSpPr>
      <dsp:spPr>
        <a:xfrm>
          <a:off x="3267692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Making the ROI according to the face.</a:t>
          </a:r>
          <a:endParaRPr lang="en-US" sz="2500" kern="1200"/>
        </a:p>
      </dsp:txBody>
      <dsp:txXfrm>
        <a:off x="3267692" y="1881404"/>
        <a:ext cx="2733626" cy="720000"/>
      </dsp:txXfrm>
    </dsp:sp>
    <dsp:sp modelId="{15EE3A6F-81C7-40DC-9DDF-77E97868DAA1}">
      <dsp:nvSpPr>
        <dsp:cNvPr id="0" name=""/>
        <dsp:cNvSpPr/>
      </dsp:nvSpPr>
      <dsp:spPr>
        <a:xfrm>
          <a:off x="7231451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3E5A4-F027-4548-B775-13B0DD8D7B6E}">
      <dsp:nvSpPr>
        <dsp:cNvPr id="0" name=""/>
        <dsp:cNvSpPr/>
      </dsp:nvSpPr>
      <dsp:spPr>
        <a:xfrm>
          <a:off x="6479703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Using the cascade files and opencv</a:t>
          </a:r>
          <a:endParaRPr lang="en-US" sz="2500" kern="1200"/>
        </a:p>
      </dsp:txBody>
      <dsp:txXfrm>
        <a:off x="6479703" y="1881404"/>
        <a:ext cx="273362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D9259-5EF8-416A-9ED4-E7B557CCAFC1}">
      <dsp:nvSpPr>
        <dsp:cNvPr id="0" name=""/>
        <dsp:cNvSpPr/>
      </dsp:nvSpPr>
      <dsp:spPr>
        <a:xfrm>
          <a:off x="2224756" y="14218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B4D54-621A-4F70-9DE8-510B5B299AA4}">
      <dsp:nvSpPr>
        <dsp:cNvPr id="0" name=""/>
        <dsp:cNvSpPr/>
      </dsp:nvSpPr>
      <dsp:spPr>
        <a:xfrm>
          <a:off x="257575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6C31F-CFD2-4352-88C0-F3F858A56A43}">
      <dsp:nvSpPr>
        <dsp:cNvPr id="0" name=""/>
        <dsp:cNvSpPr/>
      </dsp:nvSpPr>
      <dsp:spPr>
        <a:xfrm>
          <a:off x="169825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.using similar method eye is being detected </a:t>
          </a:r>
          <a:endParaRPr lang="en-US" sz="1700" kern="1200"/>
        </a:p>
      </dsp:txBody>
      <dsp:txXfrm>
        <a:off x="1698256" y="2174218"/>
        <a:ext cx="2700000" cy="720000"/>
      </dsp:txXfrm>
    </dsp:sp>
    <dsp:sp modelId="{A8C552D5-B388-45BF-8D66-89B4B44BD191}">
      <dsp:nvSpPr>
        <dsp:cNvPr id="0" name=""/>
        <dsp:cNvSpPr/>
      </dsp:nvSpPr>
      <dsp:spPr>
        <a:xfrm>
          <a:off x="5397256" y="14218"/>
          <a:ext cx="1647000" cy="164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B66CC-A618-4D31-8164-7F41E23AF868}">
      <dsp:nvSpPr>
        <dsp:cNvPr id="0" name=""/>
        <dsp:cNvSpPr/>
      </dsp:nvSpPr>
      <dsp:spPr>
        <a:xfrm>
          <a:off x="574825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62604-C6FD-4C27-8E96-6728D1F5EA67}">
      <dsp:nvSpPr>
        <dsp:cNvPr id="0" name=""/>
        <dsp:cNvSpPr/>
      </dsp:nvSpPr>
      <dsp:spPr>
        <a:xfrm>
          <a:off x="487075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Using ROI, detecting eyes and filling it to the clasifier</a:t>
          </a:r>
          <a:endParaRPr lang="en-US" sz="1700" kern="1200"/>
        </a:p>
      </dsp:txBody>
      <dsp:txXfrm>
        <a:off x="4870756" y="2174218"/>
        <a:ext cx="27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928D-3356-49CD-8707-EF932C395587}">
      <dsp:nvSpPr>
        <dsp:cNvPr id="0" name=""/>
        <dsp:cNvSpPr/>
      </dsp:nvSpPr>
      <dsp:spPr>
        <a:xfrm>
          <a:off x="0" y="25092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Using CNN(Convolution Neural Network), correct dimensions will be given.</a:t>
          </a:r>
          <a:endParaRPr lang="en-US" sz="2400" kern="1200"/>
        </a:p>
      </dsp:txBody>
      <dsp:txXfrm>
        <a:off x="28100" y="53192"/>
        <a:ext cx="10002199" cy="519439"/>
      </dsp:txXfrm>
    </dsp:sp>
    <dsp:sp modelId="{C5581160-573B-4E37-B183-140A2C6DAFAB}">
      <dsp:nvSpPr>
        <dsp:cNvPr id="0" name=""/>
        <dsp:cNvSpPr/>
      </dsp:nvSpPr>
      <dsp:spPr>
        <a:xfrm>
          <a:off x="0" y="669852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Convert the image to gray form</a:t>
          </a:r>
          <a:endParaRPr lang="en-US" sz="2400" kern="1200"/>
        </a:p>
      </dsp:txBody>
      <dsp:txXfrm>
        <a:off x="28100" y="697952"/>
        <a:ext cx="10002199" cy="519439"/>
      </dsp:txXfrm>
    </dsp:sp>
    <dsp:sp modelId="{B3505346-1143-418C-9079-16E9FDD3902B}">
      <dsp:nvSpPr>
        <dsp:cNvPr id="0" name=""/>
        <dsp:cNvSpPr/>
      </dsp:nvSpPr>
      <dsp:spPr>
        <a:xfrm>
          <a:off x="0" y="1314612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Normalising the data.</a:t>
          </a:r>
          <a:endParaRPr lang="en-US" sz="2400" kern="1200"/>
        </a:p>
      </dsp:txBody>
      <dsp:txXfrm>
        <a:off x="28100" y="1342712"/>
        <a:ext cx="10002199" cy="519439"/>
      </dsp:txXfrm>
    </dsp:sp>
    <dsp:sp modelId="{D6D0C493-5C23-4CE5-9D67-B789065F9A7C}">
      <dsp:nvSpPr>
        <dsp:cNvPr id="0" name=""/>
        <dsp:cNvSpPr/>
      </dsp:nvSpPr>
      <dsp:spPr>
        <a:xfrm>
          <a:off x="0" y="1959372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Feeding eth above to the classifier</a:t>
          </a:r>
          <a:endParaRPr lang="en-US" sz="2400" kern="1200"/>
        </a:p>
      </dsp:txBody>
      <dsp:txXfrm>
        <a:off x="28100" y="1987472"/>
        <a:ext cx="10002199" cy="519439"/>
      </dsp:txXfrm>
    </dsp:sp>
    <dsp:sp modelId="{06AE2EFF-4466-4737-A3C5-2B90D78EBA1A}">
      <dsp:nvSpPr>
        <dsp:cNvPr id="0" name=""/>
        <dsp:cNvSpPr/>
      </dsp:nvSpPr>
      <dsp:spPr>
        <a:xfrm>
          <a:off x="0" y="2604131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Load the model and predict the output</a:t>
          </a:r>
          <a:endParaRPr lang="en-US" sz="2400" kern="1200"/>
        </a:p>
      </dsp:txBody>
      <dsp:txXfrm>
        <a:off x="28100" y="2632231"/>
        <a:ext cx="10002199" cy="519439"/>
      </dsp:txXfrm>
    </dsp:sp>
    <dsp:sp modelId="{92834E29-617D-4C2A-BC61-5B620AF00607}">
      <dsp:nvSpPr>
        <dsp:cNvPr id="0" name=""/>
        <dsp:cNvSpPr/>
      </dsp:nvSpPr>
      <dsp:spPr>
        <a:xfrm>
          <a:off x="0" y="3248891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If the prediction value is 1 then eyes are open else closed(if 0)</a:t>
          </a:r>
          <a:endParaRPr lang="en-US" sz="2400" kern="1200"/>
        </a:p>
      </dsp:txBody>
      <dsp:txXfrm>
        <a:off x="28100" y="3276991"/>
        <a:ext cx="10002199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953E3-DA93-4B38-9811-8FC6C8DAE6EC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99EC1-5FB0-498D-A566-1D3C7968DF7B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09D97-C404-4EF5-B221-FD3BB9B83A9F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If the eyes are closed for n+1(experimental) number of times then the score will increase n times</a:t>
          </a:r>
          <a:endParaRPr lang="en-US" sz="2100" kern="1200"/>
        </a:p>
      </dsp:txBody>
      <dsp:txXfrm>
        <a:off x="1812443" y="849991"/>
        <a:ext cx="4093737" cy="1569215"/>
      </dsp:txXfrm>
    </dsp:sp>
    <dsp:sp modelId="{1D700348-7E93-42BF-8DBC-B915BF735602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4B9C4-0861-494E-B3B8-FCC0ABD1F350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D4AD6-6275-431F-814E-B9FE88BD107A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Eventually if the eyes are open then score will decrease n times</a:t>
          </a:r>
          <a:endParaRPr lang="en-US" sz="2100" kern="1200" dirty="0"/>
        </a:p>
      </dsp:txBody>
      <dsp:txXfrm>
        <a:off x="1812443" y="2811510"/>
        <a:ext cx="4093737" cy="15692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9072E-26D6-4F72-8BB1-983FC4FF22CD}">
      <dsp:nvSpPr>
        <dsp:cNvPr id="0" name=""/>
        <dsp:cNvSpPr/>
      </dsp:nvSpPr>
      <dsp:spPr>
        <a:xfrm>
          <a:off x="1816199" y="628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60459-D8C5-4E96-B540-46CFC9C22B49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FAE16-054C-47CD-813E-2F327E649CEC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A threshold is set for the score.</a:t>
          </a:r>
          <a:endParaRPr lang="en-US" sz="1800" kern="1200"/>
        </a:p>
      </dsp:txBody>
      <dsp:txXfrm>
        <a:off x="1114199" y="2942806"/>
        <a:ext cx="3600000" cy="720000"/>
      </dsp:txXfrm>
    </dsp:sp>
    <dsp:sp modelId="{83E3415F-8834-46D3-A740-5403CBEAF83B}">
      <dsp:nvSpPr>
        <dsp:cNvPr id="0" name=""/>
        <dsp:cNvSpPr/>
      </dsp:nvSpPr>
      <dsp:spPr>
        <a:xfrm>
          <a:off x="6046199" y="628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B1FB3-056C-47E2-AC8B-E64A81131A4E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3B63C-8E37-4A3E-B796-4ABA927FF86B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That is if score&gt;10 or 15, the alarm will buzz right away</a:t>
          </a:r>
          <a:endParaRPr lang="en-US" sz="1800" kern="1200"/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57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ar">
            <a:extLst>
              <a:ext uri="{FF2B5EF4-FFF2-40B4-BE49-F238E27FC236}">
                <a16:creationId xmlns:a16="http://schemas.microsoft.com/office/drawing/2014/main" id="{D6EC7A28-BE2B-4F7B-B584-B47C4FF2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859" y="645106"/>
            <a:ext cx="3229275" cy="32292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A3F16-EB2C-4960-8B6C-C12F7566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032" y="4519486"/>
            <a:ext cx="10366743" cy="1054907"/>
          </a:xfrm>
        </p:spPr>
        <p:txBody>
          <a:bodyPr>
            <a:normAutofit/>
          </a:bodyPr>
          <a:lstStyle/>
          <a:p>
            <a:r>
              <a:rPr lang="en-IN" sz="3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Driver Drowsiness Detection</a:t>
            </a:r>
            <a:br>
              <a:rPr lang="en-IN" sz="37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endParaRPr lang="en-IN" sz="3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101D0-7846-4C40-B116-004733DBD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33" y="5576777"/>
            <a:ext cx="10366744" cy="377455"/>
          </a:xfrm>
        </p:spPr>
        <p:txBody>
          <a:bodyPr>
            <a:normAutofit/>
          </a:bodyPr>
          <a:lstStyle/>
          <a:p>
            <a:endParaRPr lang="en-IN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D69F9-7696-4DE7-8AC5-C13CFE35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Issue Warning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E62AA-858D-4EEE-AF17-E0EB87DA1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9204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02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EAC-38D2-4247-9406-3D253AFB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and 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ACA7-961B-4B2B-AE97-80F4540C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OpenCV: used facial and eye detection</a:t>
            </a:r>
          </a:p>
          <a:p>
            <a:r>
              <a:rPr lang="en-IN" dirty="0" err="1"/>
              <a:t>Tensorflow</a:t>
            </a:r>
            <a:r>
              <a:rPr lang="en-IN" dirty="0"/>
              <a:t>: for the computation and classification</a:t>
            </a:r>
          </a:p>
          <a:p>
            <a:r>
              <a:rPr lang="en-IN" dirty="0" err="1"/>
              <a:t>Keras</a:t>
            </a:r>
            <a:r>
              <a:rPr lang="en-IN" dirty="0"/>
              <a:t>: used for the same as </a:t>
            </a:r>
            <a:r>
              <a:rPr lang="en-IN" dirty="0" err="1"/>
              <a:t>tensorflow</a:t>
            </a:r>
            <a:r>
              <a:rPr lang="en-IN" dirty="0"/>
              <a:t>(as it uses </a:t>
            </a:r>
            <a:r>
              <a:rPr lang="en-IN" dirty="0" err="1"/>
              <a:t>tensorflow</a:t>
            </a:r>
            <a:r>
              <a:rPr lang="en-IN" dirty="0"/>
              <a:t> as a backend)</a:t>
            </a:r>
          </a:p>
          <a:p>
            <a:r>
              <a:rPr lang="en-IN" dirty="0" err="1"/>
              <a:t>Pygame</a:t>
            </a:r>
            <a:r>
              <a:rPr lang="en-IN" dirty="0"/>
              <a:t>: used for buzzing the alarm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93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6F47B-CEB6-450E-8F1D-9F069A45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/>
              <a:t>ThankYou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6EDFE1-AD5A-45C3-B0C9-E4D23D7C4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82404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4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A1F92-C5C0-4D57-ABBB-7E82D513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/>
              <a:t>Abstract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47FFB1-D4DF-4A22-9029-5FA3680ED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808454"/>
              </p:ext>
            </p:extLst>
          </p:nvPr>
        </p:nvGraphicFramePr>
        <p:xfrm>
          <a:off x="1066800" y="2281884"/>
          <a:ext cx="10058400" cy="375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6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02F3C-8D45-4786-865A-79712E77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/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93927DA-0BB7-4E6A-90EA-CD317B2D3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532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98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97509-1B5F-46BC-AA1C-890EB2F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Sequence of operations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E2B062A-48DC-4D72-BF5C-337516FED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033664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29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8C4A-036E-4E51-90E8-FD8801EA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Image Sequence Input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F807A-445B-4838-8EC1-A16F8197B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75350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2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B9A42-9D69-4756-9175-41B4D79B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Face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23DE1-85C0-4E5D-A6BB-E63656409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45984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3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B861-7353-4528-8480-7C49091B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Eye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2C10F-43EB-4C03-8A17-CD9A9441D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21450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20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1FEF-8168-41D0-A746-CE3363EE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Eye State Tracking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3E1746-2771-41C6-9EEE-EB031FBE6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5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CDAAA-424D-4A4D-A283-4C494159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Eye closed for n frames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A7EA5-4A8B-45B1-9AE6-3EDC935B7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47804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898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81A7BB"/>
      </a:accent1>
      <a:accent2>
        <a:srgbClr val="7F8DBA"/>
      </a:accent2>
      <a:accent3>
        <a:srgbClr val="9E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8765D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Garamond</vt:lpstr>
      <vt:lpstr>Georgia</vt:lpstr>
      <vt:lpstr>Goudy Old Style</vt:lpstr>
      <vt:lpstr>SavonVTI</vt:lpstr>
      <vt:lpstr>Driver Drowsiness Detection </vt:lpstr>
      <vt:lpstr>Abstract </vt:lpstr>
      <vt:lpstr>Introduction</vt:lpstr>
      <vt:lpstr>Sequence of operations</vt:lpstr>
      <vt:lpstr>Image Sequence Input</vt:lpstr>
      <vt:lpstr>Face Detection</vt:lpstr>
      <vt:lpstr>Eye Detection</vt:lpstr>
      <vt:lpstr>Eye State Tracking</vt:lpstr>
      <vt:lpstr>Eye closed for n frames</vt:lpstr>
      <vt:lpstr>Issue Warning</vt:lpstr>
      <vt:lpstr>Libraries and algorithm used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</dc:title>
  <dc:creator>Debodipto Roy</dc:creator>
  <cp:lastModifiedBy>Debodipto Roy</cp:lastModifiedBy>
  <cp:revision>8</cp:revision>
  <dcterms:created xsi:type="dcterms:W3CDTF">2021-03-20T04:49:03Z</dcterms:created>
  <dcterms:modified xsi:type="dcterms:W3CDTF">2021-03-20T14:26:04Z</dcterms:modified>
</cp:coreProperties>
</file>