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9" r:id="rId5"/>
    <p:sldId id="262" r:id="rId6"/>
    <p:sldId id="281" r:id="rId7"/>
    <p:sldId id="315" r:id="rId8"/>
    <p:sldId id="309" r:id="rId9"/>
    <p:sldId id="310" r:id="rId10"/>
    <p:sldId id="311" r:id="rId11"/>
    <p:sldId id="314" r:id="rId12"/>
    <p:sldId id="312" r:id="rId13"/>
    <p:sldId id="313" r:id="rId14"/>
    <p:sldId id="316" r:id="rId15"/>
    <p:sldId id="317" r:id="rId16"/>
    <p:sldId id="435" r:id="rId17"/>
    <p:sldId id="318"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4" pos="7378" userDrawn="1">
          <p15:clr>
            <a:srgbClr val="A4A3A4"/>
          </p15:clr>
        </p15:guide>
        <p15:guide id="5" orient="horz" pos="41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D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FBEDA-836D-1C2E-D943-712388650C17}" v="1245" dt="2025-08-07T07:21:55.814"/>
    <p1510:client id="{BAF2B6A1-4781-D0BB-0FAC-22EC127096C0}" v="1424" dt="2025-08-07T09:56:33.379"/>
    <p1510:client id="{C262FAC9-3618-AF08-ADF9-208798A453C3}" v="17" dt="2025-08-08T07:00:19.97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66"/>
      </p:cViewPr>
      <p:guideLst>
        <p:guide orient="horz" pos="2160"/>
        <p:guide pos="3840"/>
        <p:guide pos="7378"/>
        <p:guide orient="horz" pos="41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toft, Susie" userId="6f307e6a-2225-4846-89b2-0ad65bdf4f01" providerId="ADAL" clId="{760F65C2-37B2-4592-B5EC-1ABB4515E228}"/>
    <pc:docChg chg="custSel addSld delSld modSld">
      <pc:chgData name="Jentoft, Susie" userId="6f307e6a-2225-4846-89b2-0ad65bdf4f01" providerId="ADAL" clId="{760F65C2-37B2-4592-B5EC-1ABB4515E228}" dt="2025-08-06T07:10:48.254" v="289" actId="20577"/>
      <pc:docMkLst>
        <pc:docMk/>
      </pc:docMkLst>
      <pc:sldChg chg="addSp modSp mod">
        <pc:chgData name="Jentoft, Susie" userId="6f307e6a-2225-4846-89b2-0ad65bdf4f01" providerId="ADAL" clId="{760F65C2-37B2-4592-B5EC-1ABB4515E228}" dt="2025-08-06T07:10:48.254" v="289" actId="20577"/>
        <pc:sldMkLst>
          <pc:docMk/>
          <pc:sldMk cId="414493666" sldId="274"/>
        </pc:sldMkLst>
      </pc:sldChg>
      <pc:sldChg chg="modSp mod">
        <pc:chgData name="Jentoft, Susie" userId="6f307e6a-2225-4846-89b2-0ad65bdf4f01" providerId="ADAL" clId="{760F65C2-37B2-4592-B5EC-1ABB4515E228}" dt="2025-08-06T07:06:29.959" v="2" actId="27636"/>
        <pc:sldMkLst>
          <pc:docMk/>
          <pc:sldMk cId="3723255985" sldId="297"/>
        </pc:sldMkLst>
      </pc:sldChg>
      <pc:sldChg chg="delSp modSp add del mod">
        <pc:chgData name="Jentoft, Susie" userId="6f307e6a-2225-4846-89b2-0ad65bdf4f01" providerId="ADAL" clId="{760F65C2-37B2-4592-B5EC-1ABB4515E228}" dt="2025-08-06T07:09:11.926" v="147" actId="2696"/>
        <pc:sldMkLst>
          <pc:docMk/>
          <pc:sldMk cId="4100389577" sldId="309"/>
        </pc:sldMkLst>
      </pc:sldChg>
    </pc:docChg>
  </pc:docChgLst>
  <pc:docChgLst>
    <pc:chgData name="CARLOS SAEZ" userId="S::carlos.saez.calvo_ine.es#ext#@eceuropaeu.onmicrosoft.com::123c475d-9f38-4f7e-b6a8-2e105a0404b3" providerId="AD" clId="Web-{C262FAC9-3618-AF08-ADF9-208798A453C3}"/>
    <pc:docChg chg="modSld">
      <pc:chgData name="CARLOS SAEZ" userId="S::carlos.saez.calvo_ine.es#ext#@eceuropaeu.onmicrosoft.com::123c475d-9f38-4f7e-b6a8-2e105a0404b3" providerId="AD" clId="Web-{C262FAC9-3618-AF08-ADF9-208798A453C3}" dt="2025-08-08T07:00:19.977" v="9" actId="20577"/>
      <pc:docMkLst>
        <pc:docMk/>
      </pc:docMkLst>
      <pc:sldChg chg="modSp">
        <pc:chgData name="CARLOS SAEZ" userId="S::carlos.saez.calvo_ine.es#ext#@eceuropaeu.onmicrosoft.com::123c475d-9f38-4f7e-b6a8-2e105a0404b3" providerId="AD" clId="Web-{C262FAC9-3618-AF08-ADF9-208798A453C3}" dt="2025-08-08T06:55:54.272" v="0" actId="20577"/>
        <pc:sldMkLst>
          <pc:docMk/>
          <pc:sldMk cId="2318828599" sldId="259"/>
        </pc:sldMkLst>
        <pc:spChg chg="mod">
          <ac:chgData name="CARLOS SAEZ" userId="S::carlos.saez.calvo_ine.es#ext#@eceuropaeu.onmicrosoft.com::123c475d-9f38-4f7e-b6a8-2e105a0404b3" providerId="AD" clId="Web-{C262FAC9-3618-AF08-ADF9-208798A453C3}" dt="2025-08-08T06:55:54.272" v="0" actId="20577"/>
          <ac:spMkLst>
            <pc:docMk/>
            <pc:sldMk cId="2318828599" sldId="259"/>
            <ac:spMk id="2" creationId="{E18FB111-53C2-D258-A97C-0BD8F8FA1A0A}"/>
          </ac:spMkLst>
        </pc:spChg>
      </pc:sldChg>
      <pc:sldChg chg="modSp">
        <pc:chgData name="CARLOS SAEZ" userId="S::carlos.saez.calvo_ine.es#ext#@eceuropaeu.onmicrosoft.com::123c475d-9f38-4f7e-b6a8-2e105a0404b3" providerId="AD" clId="Web-{C262FAC9-3618-AF08-ADF9-208798A453C3}" dt="2025-08-08T07:00:19.977" v="9" actId="20577"/>
        <pc:sldMkLst>
          <pc:docMk/>
          <pc:sldMk cId="1075743629" sldId="281"/>
        </pc:sldMkLst>
        <pc:spChg chg="mod">
          <ac:chgData name="CARLOS SAEZ" userId="S::carlos.saez.calvo_ine.es#ext#@eceuropaeu.onmicrosoft.com::123c475d-9f38-4f7e-b6a8-2e105a0404b3" providerId="AD" clId="Web-{C262FAC9-3618-AF08-ADF9-208798A453C3}" dt="2025-08-08T07:00:19.977" v="9" actId="20577"/>
          <ac:spMkLst>
            <pc:docMk/>
            <pc:sldMk cId="1075743629" sldId="281"/>
            <ac:spMk id="7" creationId="{54D9F4D4-A2C5-A6AB-B8C0-8456F962E7F7}"/>
          </ac:spMkLst>
        </pc:spChg>
      </pc:sldChg>
    </pc:docChg>
  </pc:docChgLst>
  <pc:docChgLst>
    <pc:chgData name="ADRIAN PEREZ" userId="S::adrian.perez.bote_ine.es#ext#@eceuropaeu.onmicrosoft.com::7f447dc1-0b2b-4769-a7dc-8443e8f44b0c" providerId="AD" clId="Web-{BAF2B6A1-4781-D0BB-0FAC-22EC127096C0}"/>
    <pc:docChg chg="addSld delSld modSld sldOrd">
      <pc:chgData name="ADRIAN PEREZ" userId="S::adrian.perez.bote_ine.es#ext#@eceuropaeu.onmicrosoft.com::7f447dc1-0b2b-4769-a7dc-8443e8f44b0c" providerId="AD" clId="Web-{BAF2B6A1-4781-D0BB-0FAC-22EC127096C0}" dt="2025-08-07T09:56:33.379" v="948"/>
      <pc:docMkLst>
        <pc:docMk/>
      </pc:docMkLst>
      <pc:sldChg chg="del">
        <pc:chgData name="ADRIAN PEREZ" userId="S::adrian.perez.bote_ine.es#ext#@eceuropaeu.onmicrosoft.com::7f447dc1-0b2b-4769-a7dc-8443e8f44b0c" providerId="AD" clId="Web-{BAF2B6A1-4781-D0BB-0FAC-22EC127096C0}" dt="2025-08-07T09:56:33.379" v="948"/>
        <pc:sldMkLst>
          <pc:docMk/>
          <pc:sldMk cId="3841191867" sldId="264"/>
        </pc:sldMkLst>
      </pc:sldChg>
      <pc:sldChg chg="modSp">
        <pc:chgData name="ADRIAN PEREZ" userId="S::adrian.perez.bote_ine.es#ext#@eceuropaeu.onmicrosoft.com::7f447dc1-0b2b-4769-a7dc-8443e8f44b0c" providerId="AD" clId="Web-{BAF2B6A1-4781-D0BB-0FAC-22EC127096C0}" dt="2025-08-07T07:23:40.415" v="56" actId="20577"/>
        <pc:sldMkLst>
          <pc:docMk/>
          <pc:sldMk cId="1075743629" sldId="281"/>
        </pc:sldMkLst>
        <pc:spChg chg="mod">
          <ac:chgData name="ADRIAN PEREZ" userId="S::adrian.perez.bote_ine.es#ext#@eceuropaeu.onmicrosoft.com::7f447dc1-0b2b-4769-a7dc-8443e8f44b0c" providerId="AD" clId="Web-{BAF2B6A1-4781-D0BB-0FAC-22EC127096C0}" dt="2025-08-07T07:23:40.415" v="56" actId="20577"/>
          <ac:spMkLst>
            <pc:docMk/>
            <pc:sldMk cId="1075743629" sldId="281"/>
            <ac:spMk id="7" creationId="{54D9F4D4-A2C5-A6AB-B8C0-8456F962E7F7}"/>
          </ac:spMkLst>
        </pc:spChg>
      </pc:sldChg>
      <pc:sldChg chg="del">
        <pc:chgData name="ADRIAN PEREZ" userId="S::adrian.perez.bote_ine.es#ext#@eceuropaeu.onmicrosoft.com::7f447dc1-0b2b-4769-a7dc-8443e8f44b0c" providerId="AD" clId="Web-{BAF2B6A1-4781-D0BB-0FAC-22EC127096C0}" dt="2025-08-07T07:48:15.923" v="277"/>
        <pc:sldMkLst>
          <pc:docMk/>
          <pc:sldMk cId="4171038694" sldId="283"/>
        </pc:sldMkLst>
      </pc:sldChg>
      <pc:sldChg chg="del">
        <pc:chgData name="ADRIAN PEREZ" userId="S::adrian.perez.bote_ine.es#ext#@eceuropaeu.onmicrosoft.com::7f447dc1-0b2b-4769-a7dc-8443e8f44b0c" providerId="AD" clId="Web-{BAF2B6A1-4781-D0BB-0FAC-22EC127096C0}" dt="2025-08-07T07:48:18.329" v="279"/>
        <pc:sldMkLst>
          <pc:docMk/>
          <pc:sldMk cId="2355670531" sldId="290"/>
        </pc:sldMkLst>
      </pc:sldChg>
      <pc:sldChg chg="del">
        <pc:chgData name="ADRIAN PEREZ" userId="S::adrian.perez.bote_ine.es#ext#@eceuropaeu.onmicrosoft.com::7f447dc1-0b2b-4769-a7dc-8443e8f44b0c" providerId="AD" clId="Web-{BAF2B6A1-4781-D0BB-0FAC-22EC127096C0}" dt="2025-08-07T07:48:18.938" v="280"/>
        <pc:sldMkLst>
          <pc:docMk/>
          <pc:sldMk cId="3723255985" sldId="297"/>
        </pc:sldMkLst>
      </pc:sldChg>
      <pc:sldChg chg="addSp delSp modSp">
        <pc:chgData name="ADRIAN PEREZ" userId="S::adrian.perez.bote_ine.es#ext#@eceuropaeu.onmicrosoft.com::7f447dc1-0b2b-4769-a7dc-8443e8f44b0c" providerId="AD" clId="Web-{BAF2B6A1-4781-D0BB-0FAC-22EC127096C0}" dt="2025-08-07T07:56:29.628" v="813"/>
        <pc:sldMkLst>
          <pc:docMk/>
          <pc:sldMk cId="1490993510" sldId="306"/>
        </pc:sldMkLst>
        <pc:spChg chg="add mod">
          <ac:chgData name="ADRIAN PEREZ" userId="S::adrian.perez.bote_ine.es#ext#@eceuropaeu.onmicrosoft.com::7f447dc1-0b2b-4769-a7dc-8443e8f44b0c" providerId="AD" clId="Web-{BAF2B6A1-4781-D0BB-0FAC-22EC127096C0}" dt="2025-08-07T07:52:23.596" v="429" actId="14100"/>
          <ac:spMkLst>
            <pc:docMk/>
            <pc:sldMk cId="1490993510" sldId="306"/>
            <ac:spMk id="7" creationId="{FBDD6E8B-F7BA-C1E5-2242-93D1E51F9A91}"/>
          </ac:spMkLst>
        </pc:spChg>
        <pc:spChg chg="del">
          <ac:chgData name="ADRIAN PEREZ" userId="S::adrian.perez.bote_ine.es#ext#@eceuropaeu.onmicrosoft.com::7f447dc1-0b2b-4769-a7dc-8443e8f44b0c" providerId="AD" clId="Web-{BAF2B6A1-4781-D0BB-0FAC-22EC127096C0}" dt="2025-08-07T07:48:12.282" v="276"/>
          <ac:spMkLst>
            <pc:docMk/>
            <pc:sldMk cId="1490993510" sldId="306"/>
            <ac:spMk id="9" creationId="{BAC2E048-C114-44DE-A49A-325605BDE1C7}"/>
          </ac:spMkLst>
        </pc:spChg>
        <pc:graphicFrameChg chg="add del mod">
          <ac:chgData name="ADRIAN PEREZ" userId="S::adrian.perez.bote_ine.es#ext#@eceuropaeu.onmicrosoft.com::7f447dc1-0b2b-4769-a7dc-8443e8f44b0c" providerId="AD" clId="Web-{BAF2B6A1-4781-D0BB-0FAC-22EC127096C0}" dt="2025-08-07T07:50:36.954" v="299"/>
          <ac:graphicFrameMkLst>
            <pc:docMk/>
            <pc:sldMk cId="1490993510" sldId="306"/>
            <ac:graphicFrameMk id="4" creationId="{2E6EDC8A-C68F-106C-658A-CC672265FB66}"/>
          </ac:graphicFrameMkLst>
        </pc:graphicFrameChg>
        <pc:graphicFrameChg chg="del mod modGraphic">
          <ac:chgData name="ADRIAN PEREZ" userId="S::adrian.perez.bote_ine.es#ext#@eceuropaeu.onmicrosoft.com::7f447dc1-0b2b-4769-a7dc-8443e8f44b0c" providerId="AD" clId="Web-{BAF2B6A1-4781-D0BB-0FAC-22EC127096C0}" dt="2025-08-07T07:48:10.969" v="275"/>
          <ac:graphicFrameMkLst>
            <pc:docMk/>
            <pc:sldMk cId="1490993510" sldId="306"/>
            <ac:graphicFrameMk id="6" creationId="{E620DBC6-CF20-43CC-8C58-7EFC92BFB28E}"/>
          </ac:graphicFrameMkLst>
        </pc:graphicFrameChg>
        <pc:graphicFrameChg chg="add mod modGraphic">
          <ac:chgData name="ADRIAN PEREZ" userId="S::adrian.perez.bote_ine.es#ext#@eceuropaeu.onmicrosoft.com::7f447dc1-0b2b-4769-a7dc-8443e8f44b0c" providerId="AD" clId="Web-{BAF2B6A1-4781-D0BB-0FAC-22EC127096C0}" dt="2025-08-07T07:56:29.628" v="813"/>
          <ac:graphicFrameMkLst>
            <pc:docMk/>
            <pc:sldMk cId="1490993510" sldId="306"/>
            <ac:graphicFrameMk id="8" creationId="{9C02D78E-D986-5A5C-91B7-81EA55944BB5}"/>
          </ac:graphicFrameMkLst>
        </pc:graphicFrameChg>
        <pc:graphicFrameChg chg="del">
          <ac:chgData name="ADRIAN PEREZ" userId="S::adrian.perez.bote_ine.es#ext#@eceuropaeu.onmicrosoft.com::7f447dc1-0b2b-4769-a7dc-8443e8f44b0c" providerId="AD" clId="Web-{BAF2B6A1-4781-D0BB-0FAC-22EC127096C0}" dt="2025-08-07T07:48:06.079" v="265"/>
          <ac:graphicFrameMkLst>
            <pc:docMk/>
            <pc:sldMk cId="1490993510" sldId="306"/>
            <ac:graphicFrameMk id="10" creationId="{EEBBBEC7-6414-4D26-9D99-1EF578761B1F}"/>
          </ac:graphicFrameMkLst>
        </pc:graphicFrameChg>
      </pc:sldChg>
      <pc:sldChg chg="del">
        <pc:chgData name="ADRIAN PEREZ" userId="S::adrian.perez.bote_ine.es#ext#@eceuropaeu.onmicrosoft.com::7f447dc1-0b2b-4769-a7dc-8443e8f44b0c" providerId="AD" clId="Web-{BAF2B6A1-4781-D0BB-0FAC-22EC127096C0}" dt="2025-08-07T07:48:18.313" v="278"/>
        <pc:sldMkLst>
          <pc:docMk/>
          <pc:sldMk cId="1516906221" sldId="308"/>
        </pc:sldMkLst>
      </pc:sldChg>
      <pc:sldChg chg="addSp delSp modSp add replId">
        <pc:chgData name="ADRIAN PEREZ" userId="S::adrian.perez.bote_ine.es#ext#@eceuropaeu.onmicrosoft.com::7f447dc1-0b2b-4769-a7dc-8443e8f44b0c" providerId="AD" clId="Web-{BAF2B6A1-4781-D0BB-0FAC-22EC127096C0}" dt="2025-08-07T07:26:33.049" v="185" actId="1076"/>
        <pc:sldMkLst>
          <pc:docMk/>
          <pc:sldMk cId="2462546369" sldId="309"/>
        </pc:sldMkLst>
        <pc:spChg chg="add del mod">
          <ac:chgData name="ADRIAN PEREZ" userId="S::adrian.perez.bote_ine.es#ext#@eceuropaeu.onmicrosoft.com::7f447dc1-0b2b-4769-a7dc-8443e8f44b0c" providerId="AD" clId="Web-{BAF2B6A1-4781-D0BB-0FAC-22EC127096C0}" dt="2025-08-07T07:25:23.496" v="128"/>
          <ac:spMkLst>
            <pc:docMk/>
            <pc:sldMk cId="2462546369" sldId="309"/>
            <ac:spMk id="2" creationId="{30214C56-153E-0F66-E728-0D84A604C7F5}"/>
          </ac:spMkLst>
        </pc:spChg>
        <pc:spChg chg="mod">
          <ac:chgData name="ADRIAN PEREZ" userId="S::adrian.perez.bote_ine.es#ext#@eceuropaeu.onmicrosoft.com::7f447dc1-0b2b-4769-a7dc-8443e8f44b0c" providerId="AD" clId="Web-{BAF2B6A1-4781-D0BB-0FAC-22EC127096C0}" dt="2025-08-07T07:24:25.540" v="74" actId="20577"/>
          <ac:spMkLst>
            <pc:docMk/>
            <pc:sldMk cId="2462546369" sldId="309"/>
            <ac:spMk id="3" creationId="{150370B8-2859-24B3-CF86-45C753B5E4AA}"/>
          </ac:spMkLst>
        </pc:spChg>
        <pc:spChg chg="add del mod">
          <ac:chgData name="ADRIAN PEREZ" userId="S::adrian.perez.bote_ine.es#ext#@eceuropaeu.onmicrosoft.com::7f447dc1-0b2b-4769-a7dc-8443e8f44b0c" providerId="AD" clId="Web-{BAF2B6A1-4781-D0BB-0FAC-22EC127096C0}" dt="2025-08-07T07:25:32.122" v="132"/>
          <ac:spMkLst>
            <pc:docMk/>
            <pc:sldMk cId="2462546369" sldId="309"/>
            <ac:spMk id="4" creationId="{9DC16FC9-DF76-4D9B-E4E8-0F4135885CE5}"/>
          </ac:spMkLst>
        </pc:spChg>
        <pc:spChg chg="mod">
          <ac:chgData name="ADRIAN PEREZ" userId="S::adrian.perez.bote_ine.es#ext#@eceuropaeu.onmicrosoft.com::7f447dc1-0b2b-4769-a7dc-8443e8f44b0c" providerId="AD" clId="Web-{BAF2B6A1-4781-D0BB-0FAC-22EC127096C0}" dt="2025-08-07T07:26:18.079" v="180" actId="14100"/>
          <ac:spMkLst>
            <pc:docMk/>
            <pc:sldMk cId="2462546369" sldId="309"/>
            <ac:spMk id="7" creationId="{D4FF62CB-A658-318C-4571-2FD1A141887B}"/>
          </ac:spMkLst>
        </pc:spChg>
        <pc:picChg chg="add mod">
          <ac:chgData name="ADRIAN PEREZ" userId="S::adrian.perez.bote_ine.es#ext#@eceuropaeu.onmicrosoft.com::7f447dc1-0b2b-4769-a7dc-8443e8f44b0c" providerId="AD" clId="Web-{BAF2B6A1-4781-D0BB-0FAC-22EC127096C0}" dt="2025-08-07T07:26:33.049" v="185" actId="1076"/>
          <ac:picMkLst>
            <pc:docMk/>
            <pc:sldMk cId="2462546369" sldId="309"/>
            <ac:picMk id="5" creationId="{264257C3-F380-6A20-640C-64A49B5DA8CB}"/>
          </ac:picMkLst>
        </pc:picChg>
      </pc:sldChg>
      <pc:sldChg chg="addSp delSp modSp add replId">
        <pc:chgData name="ADRIAN PEREZ" userId="S::adrian.perez.bote_ine.es#ext#@eceuropaeu.onmicrosoft.com::7f447dc1-0b2b-4769-a7dc-8443e8f44b0c" providerId="AD" clId="Web-{BAF2B6A1-4781-D0BB-0FAC-22EC127096C0}" dt="2025-08-07T07:50:13.469" v="297" actId="1076"/>
        <pc:sldMkLst>
          <pc:docMk/>
          <pc:sldMk cId="3061563810" sldId="310"/>
        </pc:sldMkLst>
        <pc:spChg chg="mod">
          <ac:chgData name="ADRIAN PEREZ" userId="S::adrian.perez.bote_ine.es#ext#@eceuropaeu.onmicrosoft.com::7f447dc1-0b2b-4769-a7dc-8443e8f44b0c" providerId="AD" clId="Web-{BAF2B6A1-4781-D0BB-0FAC-22EC127096C0}" dt="2025-08-07T07:47:50.001" v="264" actId="20577"/>
          <ac:spMkLst>
            <pc:docMk/>
            <pc:sldMk cId="3061563810" sldId="310"/>
            <ac:spMk id="3" creationId="{3C202CD0-67D3-9EA8-47CB-63D55067EAF3}"/>
          </ac:spMkLst>
        </pc:spChg>
        <pc:spChg chg="add mod">
          <ac:chgData name="ADRIAN PEREZ" userId="S::adrian.perez.bote_ine.es#ext#@eceuropaeu.onmicrosoft.com::7f447dc1-0b2b-4769-a7dc-8443e8f44b0c" providerId="AD" clId="Web-{BAF2B6A1-4781-D0BB-0FAC-22EC127096C0}" dt="2025-08-07T07:46:31.091" v="228" actId="1076"/>
          <ac:spMkLst>
            <pc:docMk/>
            <pc:sldMk cId="3061563810" sldId="310"/>
            <ac:spMk id="6" creationId="{963D83E9-E416-3596-68E9-128FB2401D45}"/>
          </ac:spMkLst>
        </pc:spChg>
        <pc:spChg chg="del">
          <ac:chgData name="ADRIAN PEREZ" userId="S::adrian.perez.bote_ine.es#ext#@eceuropaeu.onmicrosoft.com::7f447dc1-0b2b-4769-a7dc-8443e8f44b0c" providerId="AD" clId="Web-{BAF2B6A1-4781-D0BB-0FAC-22EC127096C0}" dt="2025-08-07T07:45:10.924" v="206"/>
          <ac:spMkLst>
            <pc:docMk/>
            <pc:sldMk cId="3061563810" sldId="310"/>
            <ac:spMk id="7" creationId="{48E19D73-580C-4EFB-0E4B-F533A49E9B98}"/>
          </ac:spMkLst>
        </pc:spChg>
        <pc:spChg chg="add mod">
          <ac:chgData name="ADRIAN PEREZ" userId="S::adrian.perez.bote_ine.es#ext#@eceuropaeu.onmicrosoft.com::7f447dc1-0b2b-4769-a7dc-8443e8f44b0c" providerId="AD" clId="Web-{BAF2B6A1-4781-D0BB-0FAC-22EC127096C0}" dt="2025-08-07T07:50:13.469" v="297" actId="1076"/>
          <ac:spMkLst>
            <pc:docMk/>
            <pc:sldMk cId="3061563810" sldId="310"/>
            <ac:spMk id="9" creationId="{742BDF0E-E5A1-A1C1-E427-5018D59C60FF}"/>
          </ac:spMkLst>
        </pc:spChg>
        <pc:picChg chg="add del mod">
          <ac:chgData name="ADRIAN PEREZ" userId="S::adrian.perez.bote_ine.es#ext#@eceuropaeu.onmicrosoft.com::7f447dc1-0b2b-4769-a7dc-8443e8f44b0c" providerId="AD" clId="Web-{BAF2B6A1-4781-D0BB-0FAC-22EC127096C0}" dt="2025-08-07T07:49:53.548" v="292"/>
          <ac:picMkLst>
            <pc:docMk/>
            <pc:sldMk cId="3061563810" sldId="310"/>
            <ac:picMk id="2" creationId="{1C556FBA-8DD4-94C9-A18E-E7D460B58154}"/>
          </ac:picMkLst>
        </pc:picChg>
        <pc:picChg chg="add mod ord">
          <ac:chgData name="ADRIAN PEREZ" userId="S::adrian.perez.bote_ine.es#ext#@eceuropaeu.onmicrosoft.com::7f447dc1-0b2b-4769-a7dc-8443e8f44b0c" providerId="AD" clId="Web-{BAF2B6A1-4781-D0BB-0FAC-22EC127096C0}" dt="2025-08-07T07:50:09.063" v="296" actId="14100"/>
          <ac:picMkLst>
            <pc:docMk/>
            <pc:sldMk cId="3061563810" sldId="310"/>
            <ac:picMk id="4" creationId="{3B07ACFF-F597-D0AC-F3D5-41D0322F2BB9}"/>
          </ac:picMkLst>
        </pc:picChg>
        <pc:picChg chg="del">
          <ac:chgData name="ADRIAN PEREZ" userId="S::adrian.perez.bote_ine.es#ext#@eceuropaeu.onmicrosoft.com::7f447dc1-0b2b-4769-a7dc-8443e8f44b0c" providerId="AD" clId="Web-{BAF2B6A1-4781-D0BB-0FAC-22EC127096C0}" dt="2025-08-07T07:44:48.267" v="187"/>
          <ac:picMkLst>
            <pc:docMk/>
            <pc:sldMk cId="3061563810" sldId="310"/>
            <ac:picMk id="5" creationId="{FC0E3EAA-D9AD-D51A-8DA4-2D51C67CED99}"/>
          </ac:picMkLst>
        </pc:picChg>
        <pc:picChg chg="add del mod">
          <ac:chgData name="ADRIAN PEREZ" userId="S::adrian.perez.bote_ine.es#ext#@eceuropaeu.onmicrosoft.com::7f447dc1-0b2b-4769-a7dc-8443e8f44b0c" providerId="AD" clId="Web-{BAF2B6A1-4781-D0BB-0FAC-22EC127096C0}" dt="2025-08-07T07:47:06.031" v="233"/>
          <ac:picMkLst>
            <pc:docMk/>
            <pc:sldMk cId="3061563810" sldId="310"/>
            <ac:picMk id="8" creationId="{18EB5187-86E4-65EF-B4B2-44B9869ED2AE}"/>
          </ac:picMkLst>
        </pc:picChg>
        <pc:picChg chg="add mod">
          <ac:chgData name="ADRIAN PEREZ" userId="S::adrian.perez.bote_ine.es#ext#@eceuropaeu.onmicrosoft.com::7f447dc1-0b2b-4769-a7dc-8443e8f44b0c" providerId="AD" clId="Web-{BAF2B6A1-4781-D0BB-0FAC-22EC127096C0}" dt="2025-08-07T07:50:04.516" v="294" actId="1076"/>
          <ac:picMkLst>
            <pc:docMk/>
            <pc:sldMk cId="3061563810" sldId="310"/>
            <ac:picMk id="10" creationId="{90175996-33BF-A2A6-B631-75E212DB285D}"/>
          </ac:picMkLst>
        </pc:picChg>
      </pc:sldChg>
      <pc:sldChg chg="addSp delSp modSp add replId">
        <pc:chgData name="ADRIAN PEREZ" userId="S::adrian.perez.bote_ine.es#ext#@eceuropaeu.onmicrosoft.com::7f447dc1-0b2b-4769-a7dc-8443e8f44b0c" providerId="AD" clId="Web-{BAF2B6A1-4781-D0BB-0FAC-22EC127096C0}" dt="2025-08-07T07:49:43.282" v="291" actId="14100"/>
        <pc:sldMkLst>
          <pc:docMk/>
          <pc:sldMk cId="2181821902" sldId="311"/>
        </pc:sldMkLst>
        <pc:spChg chg="mod">
          <ac:chgData name="ADRIAN PEREZ" userId="S::adrian.perez.bote_ine.es#ext#@eceuropaeu.onmicrosoft.com::7f447dc1-0b2b-4769-a7dc-8443e8f44b0c" providerId="AD" clId="Web-{BAF2B6A1-4781-D0BB-0FAC-22EC127096C0}" dt="2025-08-07T07:48:35.126" v="284" actId="20577"/>
          <ac:spMkLst>
            <pc:docMk/>
            <pc:sldMk cId="2181821902" sldId="311"/>
            <ac:spMk id="3" creationId="{5B317C8C-4333-7CC1-EC7E-F5A7EA75A5EF}"/>
          </ac:spMkLst>
        </pc:spChg>
        <pc:spChg chg="del">
          <ac:chgData name="ADRIAN PEREZ" userId="S::adrian.perez.bote_ine.es#ext#@eceuropaeu.onmicrosoft.com::7f447dc1-0b2b-4769-a7dc-8443e8f44b0c" providerId="AD" clId="Web-{BAF2B6A1-4781-D0BB-0FAC-22EC127096C0}" dt="2025-08-07T07:48:46.438" v="286"/>
          <ac:spMkLst>
            <pc:docMk/>
            <pc:sldMk cId="2181821902" sldId="311"/>
            <ac:spMk id="9" creationId="{3690F500-B8D2-901F-348D-AC6C1901B371}"/>
          </ac:spMkLst>
        </pc:spChg>
        <pc:picChg chg="del">
          <ac:chgData name="ADRIAN PEREZ" userId="S::adrian.perez.bote_ine.es#ext#@eceuropaeu.onmicrosoft.com::7f447dc1-0b2b-4769-a7dc-8443e8f44b0c" providerId="AD" clId="Web-{BAF2B6A1-4781-D0BB-0FAC-22EC127096C0}" dt="2025-08-07T07:48:37.407" v="285"/>
          <ac:picMkLst>
            <pc:docMk/>
            <pc:sldMk cId="2181821902" sldId="311"/>
            <ac:picMk id="2" creationId="{11224BE9-8452-78B9-35F8-AC276930A954}"/>
          </ac:picMkLst>
        </pc:picChg>
        <pc:picChg chg="mod">
          <ac:chgData name="ADRIAN PEREZ" userId="S::adrian.perez.bote_ine.es#ext#@eceuropaeu.onmicrosoft.com::7f447dc1-0b2b-4769-a7dc-8443e8f44b0c" providerId="AD" clId="Web-{BAF2B6A1-4781-D0BB-0FAC-22EC127096C0}" dt="2025-08-07T07:49:43.282" v="291" actId="14100"/>
          <ac:picMkLst>
            <pc:docMk/>
            <pc:sldMk cId="2181821902" sldId="311"/>
            <ac:picMk id="4" creationId="{ADABCEE5-584A-12ED-330C-1AEAD6F51697}"/>
          </ac:picMkLst>
        </pc:picChg>
        <pc:picChg chg="add mod">
          <ac:chgData name="ADRIAN PEREZ" userId="S::adrian.perez.bote_ine.es#ext#@eceuropaeu.onmicrosoft.com::7f447dc1-0b2b-4769-a7dc-8443e8f44b0c" providerId="AD" clId="Web-{BAF2B6A1-4781-D0BB-0FAC-22EC127096C0}" dt="2025-08-07T07:49:34.657" v="288" actId="1076"/>
          <ac:picMkLst>
            <pc:docMk/>
            <pc:sldMk cId="2181821902" sldId="311"/>
            <ac:picMk id="5" creationId="{B3ED7FFB-2B0C-324F-BCCD-378553F2DCDD}"/>
          </ac:picMkLst>
        </pc:picChg>
      </pc:sldChg>
      <pc:sldChg chg="addSp delSp modSp add ord replId">
        <pc:chgData name="ADRIAN PEREZ" userId="S::adrian.perez.bote_ine.es#ext#@eceuropaeu.onmicrosoft.com::7f447dc1-0b2b-4769-a7dc-8443e8f44b0c" providerId="AD" clId="Web-{BAF2B6A1-4781-D0BB-0FAC-22EC127096C0}" dt="2025-08-07T08:00:23.041" v="947" actId="20577"/>
        <pc:sldMkLst>
          <pc:docMk/>
          <pc:sldMk cId="187050600" sldId="312"/>
        </pc:sldMkLst>
        <pc:spChg chg="mod">
          <ac:chgData name="ADRIAN PEREZ" userId="S::adrian.perez.bote_ine.es#ext#@eceuropaeu.onmicrosoft.com::7f447dc1-0b2b-4769-a7dc-8443e8f44b0c" providerId="AD" clId="Web-{BAF2B6A1-4781-D0BB-0FAC-22EC127096C0}" dt="2025-08-07T08:00:23.041" v="947" actId="20577"/>
          <ac:spMkLst>
            <pc:docMk/>
            <pc:sldMk cId="187050600" sldId="312"/>
            <ac:spMk id="3" creationId="{B10972AD-6865-6911-6771-E5121B36D615}"/>
          </ac:spMkLst>
        </pc:spChg>
        <pc:spChg chg="add del mod">
          <ac:chgData name="ADRIAN PEREZ" userId="S::adrian.perez.bote_ine.es#ext#@eceuropaeu.onmicrosoft.com::7f447dc1-0b2b-4769-a7dc-8443e8f44b0c" providerId="AD" clId="Web-{BAF2B6A1-4781-D0BB-0FAC-22EC127096C0}" dt="2025-08-07T07:59:57.384" v="946" actId="20577"/>
          <ac:spMkLst>
            <pc:docMk/>
            <pc:sldMk cId="187050600" sldId="312"/>
            <ac:spMk id="7" creationId="{5D2C0F65-8890-F8A6-3834-3516CB2F32DE}"/>
          </ac:spMkLst>
        </pc:spChg>
      </pc:sldChg>
    </pc:docChg>
  </pc:docChgLst>
  <pc:docChgLst>
    <pc:chgData clId="Web-{C262FAC9-3618-AF08-ADF9-208798A453C3}"/>
    <pc:docChg chg="modSld">
      <pc:chgData name="" userId="" providerId="" clId="Web-{C262FAC9-3618-AF08-ADF9-208798A453C3}" dt="2025-08-08T06:55:09.333" v="1" actId="20577"/>
      <pc:docMkLst>
        <pc:docMk/>
      </pc:docMkLst>
      <pc:sldChg chg="modSp">
        <pc:chgData name="" userId="" providerId="" clId="Web-{C262FAC9-3618-AF08-ADF9-208798A453C3}" dt="2025-08-08T06:55:09.333" v="1" actId="20577"/>
        <pc:sldMkLst>
          <pc:docMk/>
          <pc:sldMk cId="2318828599" sldId="259"/>
        </pc:sldMkLst>
        <pc:spChg chg="mod">
          <ac:chgData name="" userId="" providerId="" clId="Web-{C262FAC9-3618-AF08-ADF9-208798A453C3}" dt="2025-08-08T06:55:09.333" v="1" actId="20577"/>
          <ac:spMkLst>
            <pc:docMk/>
            <pc:sldMk cId="2318828599" sldId="259"/>
            <ac:spMk id="2" creationId="{E18FB111-53C2-D258-A97C-0BD8F8FA1A0A}"/>
          </ac:spMkLst>
        </pc:spChg>
      </pc:sldChg>
    </pc:docChg>
  </pc:docChgLst>
  <pc:docChgLst>
    <pc:chgData name="(STAT-AT)-Nina Niederhametner" userId="S::nina.niederhametner_statistik.gv.at#ext#@eceuropaeu.onmicrosoft.com::0c7be282-5f4a-4925-8753-78f2a94876dd" providerId="AD" clId="Web-{3AB4FF46-2F11-4E4C-8890-03C94D96A5D5}"/>
    <pc:docChg chg="modSld">
      <pc:chgData name="(STAT-AT)-Nina Niederhametner" userId="S::nina.niederhametner_statistik.gv.at#ext#@eceuropaeu.onmicrosoft.com::0c7be282-5f4a-4925-8753-78f2a94876dd" providerId="AD" clId="Web-{3AB4FF46-2F11-4E4C-8890-03C94D96A5D5}" dt="2025-08-06T08:03:12.870" v="1" actId="14100"/>
      <pc:docMkLst>
        <pc:docMk/>
      </pc:docMkLst>
      <pc:sldChg chg="modSp">
        <pc:chgData name="(STAT-AT)-Nina Niederhametner" userId="S::nina.niederhametner_statistik.gv.at#ext#@eceuropaeu.onmicrosoft.com::0c7be282-5f4a-4925-8753-78f2a94876dd" providerId="AD" clId="Web-{3AB4FF46-2F11-4E4C-8890-03C94D96A5D5}" dt="2025-08-06T08:03:12.870" v="1" actId="14100"/>
        <pc:sldMkLst>
          <pc:docMk/>
          <pc:sldMk cId="3723255985" sldId="297"/>
        </pc:sldMkLst>
      </pc:sldChg>
    </pc:docChg>
  </pc:docChgLst>
  <pc:docChgLst>
    <pc:chgData name="Jentoft, Susie" userId="S::susie.jentoft_ssb.no#ext#@eceuropaeu.onmicrosoft.com::57519c87-645c-4d9e-af61-0d8bba384844" providerId="AD" clId="Web-{1D23B900-EE43-CD2E-8E2A-E20FDF1A63A3}"/>
    <pc:docChg chg="modSld">
      <pc:chgData name="Jentoft, Susie" userId="S::susie.jentoft_ssb.no#ext#@eceuropaeu.onmicrosoft.com::57519c87-645c-4d9e-af61-0d8bba384844" providerId="AD" clId="Web-{1D23B900-EE43-CD2E-8E2A-E20FDF1A63A3}" dt="2025-08-06T08:19:31.493" v="17" actId="20577"/>
      <pc:docMkLst>
        <pc:docMk/>
      </pc:docMkLst>
      <pc:sldChg chg="modSp">
        <pc:chgData name="Jentoft, Susie" userId="S::susie.jentoft_ssb.no#ext#@eceuropaeu.onmicrosoft.com::57519c87-645c-4d9e-af61-0d8bba384844" providerId="AD" clId="Web-{1D23B900-EE43-CD2E-8E2A-E20FDF1A63A3}" dt="2025-08-06T08:19:31.493" v="17" actId="20577"/>
        <pc:sldMkLst>
          <pc:docMk/>
          <pc:sldMk cId="414493666" sldId="274"/>
        </pc:sldMkLst>
      </pc:sldChg>
    </pc:docChg>
  </pc:docChgLst>
  <pc:docChgLst>
    <pc:chgData name="ADRIAN PEREZ" userId="S::adrian.perez.bote_ine.es#ext#@eceuropaeu.onmicrosoft.com::7f447dc1-0b2b-4769-a7dc-8443e8f44b0c" providerId="AD" clId="Web-{2F3FBEDA-836D-1C2E-D943-712388650C17}"/>
    <pc:docChg chg="delSld modSld">
      <pc:chgData name="ADRIAN PEREZ" userId="S::adrian.perez.bote_ine.es#ext#@eceuropaeu.onmicrosoft.com::7f447dc1-0b2b-4769-a7dc-8443e8f44b0c" providerId="AD" clId="Web-{2F3FBEDA-836D-1C2E-D943-712388650C17}" dt="2025-08-07T07:21:55.814" v="796" actId="20577"/>
      <pc:docMkLst>
        <pc:docMk/>
      </pc:docMkLst>
      <pc:sldChg chg="modSp">
        <pc:chgData name="ADRIAN PEREZ" userId="S::adrian.perez.bote_ine.es#ext#@eceuropaeu.onmicrosoft.com::7f447dc1-0b2b-4769-a7dc-8443e8f44b0c" providerId="AD" clId="Web-{2F3FBEDA-836D-1C2E-D943-712388650C17}" dt="2025-08-07T06:55:36.058" v="11" actId="20577"/>
        <pc:sldMkLst>
          <pc:docMk/>
          <pc:sldMk cId="2318828599" sldId="259"/>
        </pc:sldMkLst>
        <pc:spChg chg="mod">
          <ac:chgData name="ADRIAN PEREZ" userId="S::adrian.perez.bote_ine.es#ext#@eceuropaeu.onmicrosoft.com::7f447dc1-0b2b-4769-a7dc-8443e8f44b0c" providerId="AD" clId="Web-{2F3FBEDA-836D-1C2E-D943-712388650C17}" dt="2025-08-07T06:55:22.620" v="7" actId="20577"/>
          <ac:spMkLst>
            <pc:docMk/>
            <pc:sldMk cId="2318828599" sldId="259"/>
            <ac:spMk id="2" creationId="{E18FB111-53C2-D258-A97C-0BD8F8FA1A0A}"/>
          </ac:spMkLst>
        </pc:spChg>
        <pc:spChg chg="mod">
          <ac:chgData name="ADRIAN PEREZ" userId="S::adrian.perez.bote_ine.es#ext#@eceuropaeu.onmicrosoft.com::7f447dc1-0b2b-4769-a7dc-8443e8f44b0c" providerId="AD" clId="Web-{2F3FBEDA-836D-1C2E-D943-712388650C17}" dt="2025-08-07T06:55:36.058" v="11" actId="20577"/>
          <ac:spMkLst>
            <pc:docMk/>
            <pc:sldMk cId="2318828599" sldId="259"/>
            <ac:spMk id="3" creationId="{76842D75-AADC-3C45-011E-776E0451E3A7}"/>
          </ac:spMkLst>
        </pc:spChg>
      </pc:sldChg>
      <pc:sldChg chg="addSp delSp modSp">
        <pc:chgData name="ADRIAN PEREZ" userId="S::adrian.perez.bote_ine.es#ext#@eceuropaeu.onmicrosoft.com::7f447dc1-0b2b-4769-a7dc-8443e8f44b0c" providerId="AD" clId="Web-{2F3FBEDA-836D-1C2E-D943-712388650C17}" dt="2025-08-07T07:17:39.356" v="562" actId="20577"/>
        <pc:sldMkLst>
          <pc:docMk/>
          <pc:sldMk cId="2953266956" sldId="262"/>
        </pc:sldMkLst>
        <pc:spChg chg="mod">
          <ac:chgData name="ADRIAN PEREZ" userId="S::adrian.perez.bote_ine.es#ext#@eceuropaeu.onmicrosoft.com::7f447dc1-0b2b-4769-a7dc-8443e8f44b0c" providerId="AD" clId="Web-{2F3FBEDA-836D-1C2E-D943-712388650C17}" dt="2025-08-07T07:05:01.183" v="124" actId="20577"/>
          <ac:spMkLst>
            <pc:docMk/>
            <pc:sldMk cId="2953266956" sldId="262"/>
            <ac:spMk id="2" creationId="{743FCB4C-5E05-6DF1-38C9-4349940A62D7}"/>
          </ac:spMkLst>
        </pc:spChg>
        <pc:spChg chg="mod">
          <ac:chgData name="ADRIAN PEREZ" userId="S::adrian.perez.bote_ine.es#ext#@eceuropaeu.onmicrosoft.com::7f447dc1-0b2b-4769-a7dc-8443e8f44b0c" providerId="AD" clId="Web-{2F3FBEDA-836D-1C2E-D943-712388650C17}" dt="2025-08-07T07:11:36.897" v="500" actId="1076"/>
          <ac:spMkLst>
            <pc:docMk/>
            <pc:sldMk cId="2953266956" sldId="262"/>
            <ac:spMk id="10" creationId="{40F917EB-B1EC-4766-A81F-215AB912D6F5}"/>
          </ac:spMkLst>
        </pc:spChg>
        <pc:spChg chg="mod">
          <ac:chgData name="ADRIAN PEREZ" userId="S::adrian.perez.bote_ine.es#ext#@eceuropaeu.onmicrosoft.com::7f447dc1-0b2b-4769-a7dc-8443e8f44b0c" providerId="AD" clId="Web-{2F3FBEDA-836D-1C2E-D943-712388650C17}" dt="2025-08-07T07:11:39.398" v="501" actId="1076"/>
          <ac:spMkLst>
            <pc:docMk/>
            <pc:sldMk cId="2953266956" sldId="262"/>
            <ac:spMk id="13" creationId="{006F1C03-2E85-4D11-8108-110D4CCA6698}"/>
          </ac:spMkLst>
        </pc:spChg>
        <pc:spChg chg="mod">
          <ac:chgData name="ADRIAN PEREZ" userId="S::adrian.perez.bote_ine.es#ext#@eceuropaeu.onmicrosoft.com::7f447dc1-0b2b-4769-a7dc-8443e8f44b0c" providerId="AD" clId="Web-{2F3FBEDA-836D-1C2E-D943-712388650C17}" dt="2025-08-07T07:08:25.434" v="348" actId="20577"/>
          <ac:spMkLst>
            <pc:docMk/>
            <pc:sldMk cId="2953266956" sldId="262"/>
            <ac:spMk id="16" creationId="{0D67507D-96C9-475F-B279-929C1B9C3E03}"/>
          </ac:spMkLst>
        </pc:spChg>
        <pc:graphicFrameChg chg="add del modGraphic">
          <ac:chgData name="ADRIAN PEREZ" userId="S::adrian.perez.bote_ine.es#ext#@eceuropaeu.onmicrosoft.com::7f447dc1-0b2b-4769-a7dc-8443e8f44b0c" providerId="AD" clId="Web-{2F3FBEDA-836D-1C2E-D943-712388650C17}" dt="2025-08-07T07:17:39.356" v="562" actId="20577"/>
          <ac:graphicFrameMkLst>
            <pc:docMk/>
            <pc:sldMk cId="2953266956" sldId="262"/>
            <ac:graphicFrameMk id="12" creationId="{562076F5-63A5-4987-ACEA-C50CEBD40A2A}"/>
          </ac:graphicFrameMkLst>
        </pc:graphicFrameChg>
      </pc:sldChg>
      <pc:sldChg chg="modSp">
        <pc:chgData name="ADRIAN PEREZ" userId="S::adrian.perez.bote_ine.es#ext#@eceuropaeu.onmicrosoft.com::7f447dc1-0b2b-4769-a7dc-8443e8f44b0c" providerId="AD" clId="Web-{2F3FBEDA-836D-1C2E-D943-712388650C17}" dt="2025-08-07T07:08:40.012" v="350" actId="20577"/>
        <pc:sldMkLst>
          <pc:docMk/>
          <pc:sldMk cId="2151031168" sldId="263"/>
        </pc:sldMkLst>
        <pc:spChg chg="mod">
          <ac:chgData name="ADRIAN PEREZ" userId="S::adrian.perez.bote_ine.es#ext#@eceuropaeu.onmicrosoft.com::7f447dc1-0b2b-4769-a7dc-8443e8f44b0c" providerId="AD" clId="Web-{2F3FBEDA-836D-1C2E-D943-712388650C17}" dt="2025-08-07T07:08:40.012" v="350" actId="20577"/>
          <ac:spMkLst>
            <pc:docMk/>
            <pc:sldMk cId="2151031168" sldId="263"/>
            <ac:spMk id="2" creationId="{E18FB111-53C2-D258-A97C-0BD8F8FA1A0A}"/>
          </ac:spMkLst>
        </pc:spChg>
      </pc:sldChg>
      <pc:sldChg chg="modSp">
        <pc:chgData name="ADRIAN PEREZ" userId="S::adrian.perez.bote_ine.es#ext#@eceuropaeu.onmicrosoft.com::7f447dc1-0b2b-4769-a7dc-8443e8f44b0c" providerId="AD" clId="Web-{2F3FBEDA-836D-1C2E-D943-712388650C17}" dt="2025-08-07T07:09:14.465" v="366" actId="20577"/>
        <pc:sldMkLst>
          <pc:docMk/>
          <pc:sldMk cId="3841191867" sldId="264"/>
        </pc:sldMkLst>
        <pc:spChg chg="mod">
          <ac:chgData name="ADRIAN PEREZ" userId="S::adrian.perez.bote_ine.es#ext#@eceuropaeu.onmicrosoft.com::7f447dc1-0b2b-4769-a7dc-8443e8f44b0c" providerId="AD" clId="Web-{2F3FBEDA-836D-1C2E-D943-712388650C17}" dt="2025-08-07T07:09:14.465" v="366" actId="20577"/>
          <ac:spMkLst>
            <pc:docMk/>
            <pc:sldMk cId="3841191867" sldId="264"/>
            <ac:spMk id="2" creationId="{E18FB111-53C2-D258-A97C-0BD8F8FA1A0A}"/>
          </ac:spMkLst>
        </pc:spChg>
      </pc:sldChg>
      <pc:sldChg chg="del">
        <pc:chgData name="ADRIAN PEREZ" userId="S::adrian.perez.bote_ine.es#ext#@eceuropaeu.onmicrosoft.com::7f447dc1-0b2b-4769-a7dc-8443e8f44b0c" providerId="AD" clId="Web-{2F3FBEDA-836D-1C2E-D943-712388650C17}" dt="2025-08-07T07:09:17.997" v="368"/>
        <pc:sldMkLst>
          <pc:docMk/>
          <pc:sldMk cId="386441273" sldId="265"/>
        </pc:sldMkLst>
      </pc:sldChg>
      <pc:sldChg chg="del">
        <pc:chgData name="ADRIAN PEREZ" userId="S::adrian.perez.bote_ine.es#ext#@eceuropaeu.onmicrosoft.com::7f447dc1-0b2b-4769-a7dc-8443e8f44b0c" providerId="AD" clId="Web-{2F3FBEDA-836D-1C2E-D943-712388650C17}" dt="2025-08-07T07:09:17.200" v="367"/>
        <pc:sldMkLst>
          <pc:docMk/>
          <pc:sldMk cId="414493666" sldId="274"/>
        </pc:sldMkLst>
      </pc:sldChg>
      <pc:sldChg chg="addSp delSp modSp">
        <pc:chgData name="ADRIAN PEREZ" userId="S::adrian.perez.bote_ine.es#ext#@eceuropaeu.onmicrosoft.com::7f447dc1-0b2b-4769-a7dc-8443e8f44b0c" providerId="AD" clId="Web-{2F3FBEDA-836D-1C2E-D943-712388650C17}" dt="2025-08-07T07:21:55.814" v="796" actId="20577"/>
        <pc:sldMkLst>
          <pc:docMk/>
          <pc:sldMk cId="1075743629" sldId="281"/>
        </pc:sldMkLst>
        <pc:spChg chg="mod">
          <ac:chgData name="ADRIAN PEREZ" userId="S::adrian.perez.bote_ine.es#ext#@eceuropaeu.onmicrosoft.com::7f447dc1-0b2b-4769-a7dc-8443e8f44b0c" providerId="AD" clId="Web-{2F3FBEDA-836D-1C2E-D943-712388650C17}" dt="2025-08-07T07:17:53.591" v="571" actId="20577"/>
          <ac:spMkLst>
            <pc:docMk/>
            <pc:sldMk cId="1075743629" sldId="281"/>
            <ac:spMk id="3" creationId="{23BB81F3-4329-142F-C23F-A33BFF5E8B9A}"/>
          </ac:spMkLst>
        </pc:spChg>
        <pc:spChg chg="del">
          <ac:chgData name="ADRIAN PEREZ" userId="S::adrian.perez.bote_ine.es#ext#@eceuropaeu.onmicrosoft.com::7f447dc1-0b2b-4769-a7dc-8443e8f44b0c" providerId="AD" clId="Web-{2F3FBEDA-836D-1C2E-D943-712388650C17}" dt="2025-08-07T07:18:01.919" v="574"/>
          <ac:spMkLst>
            <pc:docMk/>
            <pc:sldMk cId="1075743629" sldId="281"/>
            <ac:spMk id="5" creationId="{493199C9-A21A-1156-20CF-DBD0C7AF0246}"/>
          </ac:spMkLst>
        </pc:spChg>
        <pc:spChg chg="del mod">
          <ac:chgData name="ADRIAN PEREZ" userId="S::adrian.perez.bote_ine.es#ext#@eceuropaeu.onmicrosoft.com::7f447dc1-0b2b-4769-a7dc-8443e8f44b0c" providerId="AD" clId="Web-{2F3FBEDA-836D-1C2E-D943-712388650C17}" dt="2025-08-07T07:18:05.138" v="575"/>
          <ac:spMkLst>
            <pc:docMk/>
            <pc:sldMk cId="1075743629" sldId="281"/>
            <ac:spMk id="6" creationId="{209FD989-BD9D-8C24-F65D-AA797B32FD70}"/>
          </ac:spMkLst>
        </pc:spChg>
        <pc:spChg chg="add mod">
          <ac:chgData name="ADRIAN PEREZ" userId="S::adrian.perez.bote_ine.es#ext#@eceuropaeu.onmicrosoft.com::7f447dc1-0b2b-4769-a7dc-8443e8f44b0c" providerId="AD" clId="Web-{2F3FBEDA-836D-1C2E-D943-712388650C17}" dt="2025-08-07T07:21:55.814" v="796" actId="20577"/>
          <ac:spMkLst>
            <pc:docMk/>
            <pc:sldMk cId="1075743629" sldId="281"/>
            <ac:spMk id="7" creationId="{54D9F4D4-A2C5-A6AB-B8C0-8456F962E7F7}"/>
          </ac:spMkLst>
        </pc:spChg>
        <pc:graphicFrameChg chg="del">
          <ac:chgData name="ADRIAN PEREZ" userId="S::adrian.perez.bote_ine.es#ext#@eceuropaeu.onmicrosoft.com::7f447dc1-0b2b-4769-a7dc-8443e8f44b0c" providerId="AD" clId="Web-{2F3FBEDA-836D-1C2E-D943-712388650C17}" dt="2025-08-07T07:17:58.903" v="572"/>
          <ac:graphicFrameMkLst>
            <pc:docMk/>
            <pc:sldMk cId="1075743629" sldId="281"/>
            <ac:graphicFrameMk id="4" creationId="{5268D003-3803-779C-7736-A7C4D4514886}"/>
          </ac:graphicFrameMkLst>
        </pc:graphicFrameChg>
        <pc:picChg chg="add del mod">
          <ac:chgData name="ADRIAN PEREZ" userId="S::adrian.perez.bote_ine.es#ext#@eceuropaeu.onmicrosoft.com::7f447dc1-0b2b-4769-a7dc-8443e8f44b0c" providerId="AD" clId="Web-{2F3FBEDA-836D-1C2E-D943-712388650C17}" dt="2025-08-07T07:18:25.294" v="578"/>
          <ac:picMkLst>
            <pc:docMk/>
            <pc:sldMk cId="1075743629" sldId="281"/>
            <ac:picMk id="2" creationId="{6CE335B9-597E-E39F-3081-59A9F9E28B69}"/>
          </ac:picMkLst>
        </pc:picChg>
      </pc:sldChg>
      <pc:sldChg chg="del">
        <pc:chgData name="ADRIAN PEREZ" userId="S::adrian.perez.bote_ine.es#ext#@eceuropaeu.onmicrosoft.com::7f447dc1-0b2b-4769-a7dc-8443e8f44b0c" providerId="AD" clId="Web-{2F3FBEDA-836D-1C2E-D943-712388650C17}" dt="2025-08-07T07:09:18.731" v="369"/>
        <pc:sldMkLst>
          <pc:docMk/>
          <pc:sldMk cId="2758701026" sldId="282"/>
        </pc:sldMkLst>
      </pc:sldChg>
    </pc:docChg>
  </pc:docChgLst>
  <pc:docChgLst>
    <pc:chgData name="(STAT-AT)-Nina Niederhametner" userId="S::nina.niederhametner_statistik.gv.at#ext#@eceuropaeu.onmicrosoft.com::0c7be282-5f4a-4925-8753-78f2a94876dd" providerId="AD" clId="Web-{83E7C5DD-D9D4-4286-A56F-F5AEA6606ED4}"/>
    <pc:docChg chg="addSld delSld modSld">
      <pc:chgData name="(STAT-AT)-Nina Niederhametner" userId="S::nina.niederhametner_statistik.gv.at#ext#@eceuropaeu.onmicrosoft.com::0c7be282-5f4a-4925-8753-78f2a94876dd" providerId="AD" clId="Web-{83E7C5DD-D9D4-4286-A56F-F5AEA6606ED4}" dt="2025-07-25T07:36:57.824" v="288"/>
      <pc:docMkLst>
        <pc:docMk/>
      </pc:docMkLst>
      <pc:sldChg chg="delSp add del">
        <pc:chgData name="(STAT-AT)-Nina Niederhametner" userId="S::nina.niederhametner_statistik.gv.at#ext#@eceuropaeu.onmicrosoft.com::0c7be282-5f4a-4925-8753-78f2a94876dd" providerId="AD" clId="Web-{83E7C5DD-D9D4-4286-A56F-F5AEA6606ED4}" dt="2025-07-25T07:31:39.893" v="118"/>
        <pc:sldMkLst>
          <pc:docMk/>
          <pc:sldMk cId="2889250614" sldId="257"/>
        </pc:sldMkLst>
      </pc:sldChg>
      <pc:sldChg chg="modSp">
        <pc:chgData name="(STAT-AT)-Nina Niederhametner" userId="S::nina.niederhametner_statistik.gv.at#ext#@eceuropaeu.onmicrosoft.com::0c7be282-5f4a-4925-8753-78f2a94876dd" providerId="AD" clId="Web-{83E7C5DD-D9D4-4286-A56F-F5AEA6606ED4}" dt="2025-07-25T07:24:00.411" v="34" actId="20577"/>
        <pc:sldMkLst>
          <pc:docMk/>
          <pc:sldMk cId="2151031168" sldId="263"/>
        </pc:sldMkLst>
        <pc:spChg chg="mod">
          <ac:chgData name="(STAT-AT)-Nina Niederhametner" userId="S::nina.niederhametner_statistik.gv.at#ext#@eceuropaeu.onmicrosoft.com::0c7be282-5f4a-4925-8753-78f2a94876dd" providerId="AD" clId="Web-{83E7C5DD-D9D4-4286-A56F-F5AEA6606ED4}" dt="2025-07-25T07:24:00.411" v="34" actId="20577"/>
          <ac:spMkLst>
            <pc:docMk/>
            <pc:sldMk cId="2151031168" sldId="263"/>
            <ac:spMk id="2" creationId="{E18FB111-53C2-D258-A97C-0BD8F8FA1A0A}"/>
          </ac:spMkLst>
        </pc:spChg>
      </pc:sldChg>
      <pc:sldChg chg="addSp delSp modSp">
        <pc:chgData name="(STAT-AT)-Nina Niederhametner" userId="S::nina.niederhametner_statistik.gv.at#ext#@eceuropaeu.onmicrosoft.com::0c7be282-5f4a-4925-8753-78f2a94876dd" providerId="AD" clId="Web-{83E7C5DD-D9D4-4286-A56F-F5AEA6606ED4}" dt="2025-07-25T07:29:14.451" v="102" actId="14100"/>
        <pc:sldMkLst>
          <pc:docMk/>
          <pc:sldMk cId="1075743629" sldId="281"/>
        </pc:sldMkLst>
      </pc:sldChg>
      <pc:sldChg chg="addSp delSp modSp new">
        <pc:chgData name="(STAT-AT)-Nina Niederhametner" userId="S::nina.niederhametner_statistik.gv.at#ext#@eceuropaeu.onmicrosoft.com::0c7be282-5f4a-4925-8753-78f2a94876dd" providerId="AD" clId="Web-{83E7C5DD-D9D4-4286-A56F-F5AEA6606ED4}" dt="2025-07-25T07:32:07.207" v="128" actId="20577"/>
        <pc:sldMkLst>
          <pc:docMk/>
          <pc:sldMk cId="4171038694" sldId="283"/>
        </pc:sldMkLst>
      </pc:sldChg>
      <pc:sldChg chg="delSp modSp add mod modClrScheme chgLayout">
        <pc:chgData name="(STAT-AT)-Nina Niederhametner" userId="S::nina.niederhametner_statistik.gv.at#ext#@eceuropaeu.onmicrosoft.com::0c7be282-5f4a-4925-8753-78f2a94876dd" providerId="AD" clId="Web-{83E7C5DD-D9D4-4286-A56F-F5AEA6606ED4}" dt="2025-07-25T07:34:03.882" v="145"/>
        <pc:sldMkLst>
          <pc:docMk/>
          <pc:sldMk cId="2355670531" sldId="290"/>
        </pc:sldMkLst>
      </pc:sldChg>
      <pc:sldChg chg="delSp modSp add mod modClrScheme chgLayout">
        <pc:chgData name="(STAT-AT)-Nina Niederhametner" userId="S::nina.niederhametner_statistik.gv.at#ext#@eceuropaeu.onmicrosoft.com::0c7be282-5f4a-4925-8753-78f2a94876dd" providerId="AD" clId="Web-{83E7C5DD-D9D4-4286-A56F-F5AEA6606ED4}" dt="2025-07-25T07:34:21.148" v="148" actId="1076"/>
        <pc:sldMkLst>
          <pc:docMk/>
          <pc:sldMk cId="3723255985" sldId="297"/>
        </pc:sldMkLst>
      </pc:sldChg>
      <pc:sldChg chg="delSp modSp add mod modClrScheme chgLayout">
        <pc:chgData name="(STAT-AT)-Nina Niederhametner" userId="S::nina.niederhametner_statistik.gv.at#ext#@eceuropaeu.onmicrosoft.com::0c7be282-5f4a-4925-8753-78f2a94876dd" providerId="AD" clId="Web-{83E7C5DD-D9D4-4286-A56F-F5AEA6606ED4}" dt="2025-07-25T07:36:57.824" v="288"/>
        <pc:sldMkLst>
          <pc:docMk/>
          <pc:sldMk cId="1490993510" sldId="306"/>
        </pc:sldMkLst>
        <pc:spChg chg="mod ord">
          <ac:chgData name="(STAT-AT)-Nina Niederhametner" userId="S::nina.niederhametner_statistik.gv.at#ext#@eceuropaeu.onmicrosoft.com::0c7be282-5f4a-4925-8753-78f2a94876dd" providerId="AD" clId="Web-{83E7C5DD-D9D4-4286-A56F-F5AEA6606ED4}" dt="2025-07-25T07:34:33.961" v="149"/>
          <ac:spMkLst>
            <pc:docMk/>
            <pc:sldMk cId="1490993510" sldId="306"/>
            <ac:spMk id="2" creationId="{1EBD2880-6F00-4541-A499-77925752F71E}"/>
          </ac:spMkLst>
        </pc:spChg>
      </pc:sldChg>
      <pc:sldChg chg="delSp modSp add mod modClrScheme chgLayout">
        <pc:chgData name="(STAT-AT)-Nina Niederhametner" userId="S::nina.niederhametner_statistik.gv.at#ext#@eceuropaeu.onmicrosoft.com::0c7be282-5f4a-4925-8753-78f2a94876dd" providerId="AD" clId="Web-{83E7C5DD-D9D4-4286-A56F-F5AEA6606ED4}" dt="2025-07-25T07:33:44.037" v="141" actId="20577"/>
        <pc:sldMkLst>
          <pc:docMk/>
          <pc:sldMk cId="1516906221" sldId="308"/>
        </pc:sldMkLst>
      </pc:sldChg>
      <pc:sldChg chg="new del">
        <pc:chgData name="(STAT-AT)-Nina Niederhametner" userId="S::nina.niederhametner_statistik.gv.at#ext#@eceuropaeu.onmicrosoft.com::0c7be282-5f4a-4925-8753-78f2a94876dd" providerId="AD" clId="Web-{83E7C5DD-D9D4-4286-A56F-F5AEA6606ED4}" dt="2025-07-25T07:33:21.162" v="134"/>
        <pc:sldMkLst>
          <pc:docMk/>
          <pc:sldMk cId="207912412" sldId="309"/>
        </pc:sldMkLst>
      </pc:sldChg>
      <pc:sldMasterChg chg="addSldLayout">
        <pc:chgData name="(STAT-AT)-Nina Niederhametner" userId="S::nina.niederhametner_statistik.gv.at#ext#@eceuropaeu.onmicrosoft.com::0c7be282-5f4a-4925-8753-78f2a94876dd" providerId="AD" clId="Web-{83E7C5DD-D9D4-4286-A56F-F5AEA6606ED4}" dt="2025-07-25T07:32:55.192" v="129"/>
        <pc:sldMasterMkLst>
          <pc:docMk/>
          <pc:sldMasterMk cId="3954314567" sldId="2147483648"/>
        </pc:sldMasterMkLst>
        <pc:sldLayoutChg chg="add">
          <pc:chgData name="(STAT-AT)-Nina Niederhametner" userId="S::nina.niederhametner_statistik.gv.at#ext#@eceuropaeu.onmicrosoft.com::0c7be282-5f4a-4925-8753-78f2a94876dd" providerId="AD" clId="Web-{83E7C5DD-D9D4-4286-A56F-F5AEA6606ED4}" dt="2025-07-25T07:32:55.192" v="129"/>
          <pc:sldLayoutMkLst>
            <pc:docMk/>
            <pc:sldMasterMk cId="3954314567" sldId="2147483648"/>
            <pc:sldLayoutMk cId="4069988188" sldId="214748366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90D33-37EB-4A4A-A367-36EEB75BF8F3}" type="datetimeFigureOut">
              <a:rPr lang="de-DE" smtClean="0"/>
              <a:t>12.09.2025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6A6A3-9232-431C-BE22-573B516F9A95}" type="slidenum">
              <a:rPr lang="de-DE" smtClean="0"/>
              <a:t>‹Nº›</a:t>
            </a:fld>
            <a:endParaRPr lang="de-DE"/>
          </a:p>
        </p:txBody>
      </p:sp>
    </p:spTree>
    <p:extLst>
      <p:ext uri="{BB962C8B-B14F-4D97-AF65-F5344CB8AC3E}">
        <p14:creationId xmlns:p14="http://schemas.microsoft.com/office/powerpoint/2010/main" val="1675948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7956A6A3-9232-431C-BE22-573B516F9A95}" type="slidenum">
              <a:rPr lang="de-DE" smtClean="0"/>
              <a:t>1</a:t>
            </a:fld>
            <a:endParaRPr lang="de-DE"/>
          </a:p>
        </p:txBody>
      </p:sp>
    </p:spTree>
    <p:extLst>
      <p:ext uri="{BB962C8B-B14F-4D97-AF65-F5344CB8AC3E}">
        <p14:creationId xmlns:p14="http://schemas.microsoft.com/office/powerpoint/2010/main" val="66342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7956A6A3-9232-431C-BE22-573B516F9A95}" type="slidenum">
              <a:rPr lang="de-DE" smtClean="0"/>
              <a:t>2</a:t>
            </a:fld>
            <a:endParaRPr lang="de-DE"/>
          </a:p>
        </p:txBody>
      </p:sp>
    </p:spTree>
    <p:extLst>
      <p:ext uri="{BB962C8B-B14F-4D97-AF65-F5344CB8AC3E}">
        <p14:creationId xmlns:p14="http://schemas.microsoft.com/office/powerpoint/2010/main" val="290857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7829D3-C50B-9FB7-3C0A-C9F5E75FE5BC}"/>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755C02E-098F-1963-0374-0793E4CFC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5C56FCE-E836-452A-D525-0B8F3DE82896}"/>
              </a:ext>
            </a:extLst>
          </p:cNvPr>
          <p:cNvSpPr>
            <a:spLocks noGrp="1"/>
          </p:cNvSpPr>
          <p:nvPr>
            <p:ph type="dt" sz="half" idx="10"/>
          </p:nvPr>
        </p:nvSpPr>
        <p:spPr/>
        <p:txBody>
          <a:bodyPr/>
          <a:lstStyle/>
          <a:p>
            <a:fld id="{7C75B927-2B7E-CE4C-B4DA-C17862DB5CC2}" type="datetimeFigureOut">
              <a:rPr lang="it-IT" smtClean="0"/>
              <a:t>12/09/2025</a:t>
            </a:fld>
            <a:endParaRPr lang="it-IT"/>
          </a:p>
        </p:txBody>
      </p:sp>
      <p:sp>
        <p:nvSpPr>
          <p:cNvPr id="5" name="Segnaposto piè di pagina 4">
            <a:extLst>
              <a:ext uri="{FF2B5EF4-FFF2-40B4-BE49-F238E27FC236}">
                <a16:creationId xmlns:a16="http://schemas.microsoft.com/office/drawing/2014/main" id="{90952F70-4825-7B34-2D25-0505020981D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C1F19A1-E173-7F95-964C-623CA764B15C}"/>
              </a:ext>
            </a:extLst>
          </p:cNvPr>
          <p:cNvSpPr>
            <a:spLocks noGrp="1"/>
          </p:cNvSpPr>
          <p:nvPr>
            <p:ph type="sldNum" sz="quarter" idx="12"/>
          </p:nvPr>
        </p:nvSpPr>
        <p:spPr/>
        <p:txBody>
          <a:bodyPr/>
          <a:lstStyle/>
          <a:p>
            <a:fld id="{24CD5905-3279-314A-8B61-D4F8F4E76576}" type="slidenum">
              <a:rPr lang="it-IT" smtClean="0"/>
              <a:t>‹Nº›</a:t>
            </a:fld>
            <a:endParaRPr lang="it-IT"/>
          </a:p>
        </p:txBody>
      </p:sp>
    </p:spTree>
    <p:extLst>
      <p:ext uri="{BB962C8B-B14F-4D97-AF65-F5344CB8AC3E}">
        <p14:creationId xmlns:p14="http://schemas.microsoft.com/office/powerpoint/2010/main" val="41338354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FE0BCE-4325-9DEF-5D9F-E3277CFED45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DC5878D-31C4-2959-9FA7-5E60AB41C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5357CC4-BFBD-B401-5E52-277E2C773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0DD1E9E-F6AC-7692-3F5D-DBC03B64D74A}"/>
              </a:ext>
            </a:extLst>
          </p:cNvPr>
          <p:cNvSpPr>
            <a:spLocks noGrp="1"/>
          </p:cNvSpPr>
          <p:nvPr>
            <p:ph type="dt" sz="half" idx="10"/>
          </p:nvPr>
        </p:nvSpPr>
        <p:spPr/>
        <p:txBody>
          <a:bodyPr/>
          <a:lstStyle/>
          <a:p>
            <a:fld id="{7C75B927-2B7E-CE4C-B4DA-C17862DB5CC2}" type="datetimeFigureOut">
              <a:rPr lang="it-IT" smtClean="0"/>
              <a:t>12/09/2025</a:t>
            </a:fld>
            <a:endParaRPr lang="it-IT"/>
          </a:p>
        </p:txBody>
      </p:sp>
      <p:sp>
        <p:nvSpPr>
          <p:cNvPr id="6" name="Segnaposto piè di pagina 5">
            <a:extLst>
              <a:ext uri="{FF2B5EF4-FFF2-40B4-BE49-F238E27FC236}">
                <a16:creationId xmlns:a16="http://schemas.microsoft.com/office/drawing/2014/main" id="{54CA3373-47EA-44FE-02FD-750166654CC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4A63A9C-D12C-2DC4-BAE7-D7B27B99EF47}"/>
              </a:ext>
            </a:extLst>
          </p:cNvPr>
          <p:cNvSpPr>
            <a:spLocks noGrp="1"/>
          </p:cNvSpPr>
          <p:nvPr>
            <p:ph type="sldNum" sz="quarter" idx="12"/>
          </p:nvPr>
        </p:nvSpPr>
        <p:spPr/>
        <p:txBody>
          <a:bodyPr/>
          <a:lstStyle/>
          <a:p>
            <a:fld id="{24CD5905-3279-314A-8B61-D4F8F4E76576}" type="slidenum">
              <a:rPr lang="it-IT" smtClean="0"/>
              <a:t>‹Nº›</a:t>
            </a:fld>
            <a:endParaRPr lang="it-IT"/>
          </a:p>
        </p:txBody>
      </p:sp>
    </p:spTree>
    <p:extLst>
      <p:ext uri="{BB962C8B-B14F-4D97-AF65-F5344CB8AC3E}">
        <p14:creationId xmlns:p14="http://schemas.microsoft.com/office/powerpoint/2010/main" val="215967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73C423-FFFE-5FD4-3EBD-EAC3EF2A9F9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3EDA504-4D18-7532-43DE-FCAECA98D7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FB3AFC4-051C-CEB3-80C6-8FC432D0E6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C5752DD-A610-A95C-43DE-D01D3E3F07DC}"/>
              </a:ext>
            </a:extLst>
          </p:cNvPr>
          <p:cNvSpPr>
            <a:spLocks noGrp="1"/>
          </p:cNvSpPr>
          <p:nvPr>
            <p:ph type="dt" sz="half" idx="10"/>
          </p:nvPr>
        </p:nvSpPr>
        <p:spPr/>
        <p:txBody>
          <a:bodyPr/>
          <a:lstStyle/>
          <a:p>
            <a:fld id="{7C75B927-2B7E-CE4C-B4DA-C17862DB5CC2}" type="datetimeFigureOut">
              <a:rPr lang="it-IT" smtClean="0"/>
              <a:t>12/09/2025</a:t>
            </a:fld>
            <a:endParaRPr lang="it-IT"/>
          </a:p>
        </p:txBody>
      </p:sp>
      <p:sp>
        <p:nvSpPr>
          <p:cNvPr id="6" name="Segnaposto piè di pagina 5">
            <a:extLst>
              <a:ext uri="{FF2B5EF4-FFF2-40B4-BE49-F238E27FC236}">
                <a16:creationId xmlns:a16="http://schemas.microsoft.com/office/drawing/2014/main" id="{60C6D9F2-F980-41E2-EADC-C11D5B37AA9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8CEBA36-01A5-013E-7F92-83D337437990}"/>
              </a:ext>
            </a:extLst>
          </p:cNvPr>
          <p:cNvSpPr>
            <a:spLocks noGrp="1"/>
          </p:cNvSpPr>
          <p:nvPr>
            <p:ph type="sldNum" sz="quarter" idx="12"/>
          </p:nvPr>
        </p:nvSpPr>
        <p:spPr/>
        <p:txBody>
          <a:bodyPr/>
          <a:lstStyle/>
          <a:p>
            <a:fld id="{24CD5905-3279-314A-8B61-D4F8F4E76576}" type="slidenum">
              <a:rPr lang="it-IT" smtClean="0"/>
              <a:t>‹Nº›</a:t>
            </a:fld>
            <a:endParaRPr lang="it-IT"/>
          </a:p>
        </p:txBody>
      </p:sp>
    </p:spTree>
    <p:extLst>
      <p:ext uri="{BB962C8B-B14F-4D97-AF65-F5344CB8AC3E}">
        <p14:creationId xmlns:p14="http://schemas.microsoft.com/office/powerpoint/2010/main" val="1199959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067EEA-F7EF-52FA-12C0-6EB02C64970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A2E5075-099D-E359-D3D1-B5DFAE80DA2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C54E0F7-3469-D192-F71F-7F2DECB7416C}"/>
              </a:ext>
            </a:extLst>
          </p:cNvPr>
          <p:cNvSpPr>
            <a:spLocks noGrp="1"/>
          </p:cNvSpPr>
          <p:nvPr>
            <p:ph type="dt" sz="half" idx="10"/>
          </p:nvPr>
        </p:nvSpPr>
        <p:spPr/>
        <p:txBody>
          <a:bodyPr/>
          <a:lstStyle/>
          <a:p>
            <a:fld id="{7C75B927-2B7E-CE4C-B4DA-C17862DB5CC2}" type="datetimeFigureOut">
              <a:rPr lang="it-IT" smtClean="0"/>
              <a:t>12/09/2025</a:t>
            </a:fld>
            <a:endParaRPr lang="it-IT"/>
          </a:p>
        </p:txBody>
      </p:sp>
      <p:sp>
        <p:nvSpPr>
          <p:cNvPr id="5" name="Segnaposto piè di pagina 4">
            <a:extLst>
              <a:ext uri="{FF2B5EF4-FFF2-40B4-BE49-F238E27FC236}">
                <a16:creationId xmlns:a16="http://schemas.microsoft.com/office/drawing/2014/main" id="{18E19209-1A45-F2AD-4818-38743599F2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6B9049A-CC6A-7FBC-8106-53473672EB91}"/>
              </a:ext>
            </a:extLst>
          </p:cNvPr>
          <p:cNvSpPr>
            <a:spLocks noGrp="1"/>
          </p:cNvSpPr>
          <p:nvPr>
            <p:ph type="sldNum" sz="quarter" idx="12"/>
          </p:nvPr>
        </p:nvSpPr>
        <p:spPr/>
        <p:txBody>
          <a:bodyPr/>
          <a:lstStyle/>
          <a:p>
            <a:fld id="{24CD5905-3279-314A-8B61-D4F8F4E76576}" type="slidenum">
              <a:rPr lang="it-IT" smtClean="0"/>
              <a:t>‹Nº›</a:t>
            </a:fld>
            <a:endParaRPr lang="it-IT"/>
          </a:p>
        </p:txBody>
      </p:sp>
    </p:spTree>
    <p:extLst>
      <p:ext uri="{BB962C8B-B14F-4D97-AF65-F5344CB8AC3E}">
        <p14:creationId xmlns:p14="http://schemas.microsoft.com/office/powerpoint/2010/main" val="3641341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73550F9-93DE-9D94-982D-88CEEF8A43E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64FD668-A25F-E958-A6D0-42117839BC4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7DB607E-0167-5F86-6EFB-2E0B33B1BF15}"/>
              </a:ext>
            </a:extLst>
          </p:cNvPr>
          <p:cNvSpPr>
            <a:spLocks noGrp="1"/>
          </p:cNvSpPr>
          <p:nvPr>
            <p:ph type="dt" sz="half" idx="10"/>
          </p:nvPr>
        </p:nvSpPr>
        <p:spPr/>
        <p:txBody>
          <a:bodyPr/>
          <a:lstStyle/>
          <a:p>
            <a:fld id="{7C75B927-2B7E-CE4C-B4DA-C17862DB5CC2}" type="datetimeFigureOut">
              <a:rPr lang="it-IT" smtClean="0"/>
              <a:t>12/09/2025</a:t>
            </a:fld>
            <a:endParaRPr lang="it-IT"/>
          </a:p>
        </p:txBody>
      </p:sp>
      <p:sp>
        <p:nvSpPr>
          <p:cNvPr id="5" name="Segnaposto piè di pagina 4">
            <a:extLst>
              <a:ext uri="{FF2B5EF4-FFF2-40B4-BE49-F238E27FC236}">
                <a16:creationId xmlns:a16="http://schemas.microsoft.com/office/drawing/2014/main" id="{D38911C0-8275-CCF4-5159-E0BDB14E2D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823689E-E631-D3C4-9BCB-576C2FC2C7CE}"/>
              </a:ext>
            </a:extLst>
          </p:cNvPr>
          <p:cNvSpPr>
            <a:spLocks noGrp="1"/>
          </p:cNvSpPr>
          <p:nvPr>
            <p:ph type="sldNum" sz="quarter" idx="12"/>
          </p:nvPr>
        </p:nvSpPr>
        <p:spPr/>
        <p:txBody>
          <a:bodyPr/>
          <a:lstStyle/>
          <a:p>
            <a:fld id="{24CD5905-3279-314A-8B61-D4F8F4E76576}" type="slidenum">
              <a:rPr lang="it-IT" smtClean="0"/>
              <a:t>‹Nº›</a:t>
            </a:fld>
            <a:endParaRPr lang="it-IT"/>
          </a:p>
        </p:txBody>
      </p:sp>
    </p:spTree>
    <p:extLst>
      <p:ext uri="{BB962C8B-B14F-4D97-AF65-F5344CB8AC3E}">
        <p14:creationId xmlns:p14="http://schemas.microsoft.com/office/powerpoint/2010/main" val="3033633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mfolie">
    <p:spTree>
      <p:nvGrpSpPr>
        <p:cNvPr id="1" name=""/>
        <p:cNvGrpSpPr/>
        <p:nvPr/>
      </p:nvGrpSpPr>
      <p:grpSpPr>
        <a:xfrm>
          <a:off x="0" y="0"/>
          <a:ext cx="0" cy="0"/>
          <a:chOff x="0" y="0"/>
          <a:chExt cx="0" cy="0"/>
        </a:xfrm>
      </p:grpSpPr>
      <p:sp>
        <p:nvSpPr>
          <p:cNvPr id="14" name="Textplatzhalter 7">
            <a:extLst>
              <a:ext uri="{FF2B5EF4-FFF2-40B4-BE49-F238E27FC236}">
                <a16:creationId xmlns:a16="http://schemas.microsoft.com/office/drawing/2014/main" id="{E79F39A0-0442-41C7-AB5C-70918F09D8EB}"/>
              </a:ext>
            </a:extLst>
          </p:cNvPr>
          <p:cNvSpPr>
            <a:spLocks noGrp="1"/>
          </p:cNvSpPr>
          <p:nvPr>
            <p:ph type="body" sz="quarter" idx="10" hasCustomPrompt="1"/>
          </p:nvPr>
        </p:nvSpPr>
        <p:spPr>
          <a:xfrm>
            <a:off x="550863" y="6034120"/>
            <a:ext cx="10982324" cy="205314"/>
          </a:xfrm>
        </p:spPr>
        <p:txBody>
          <a:bodyPr wrap="square" lIns="90000" tIns="46800" rIns="90000" bIns="46800" anchor="b" anchorCtr="0">
            <a:spAutoFit/>
          </a:bodyPr>
          <a:lstStyle>
            <a:lvl1pPr marL="0" indent="0">
              <a:lnSpc>
                <a:spcPct val="90000"/>
              </a:lnSpc>
              <a:spcBef>
                <a:spcPts val="800"/>
              </a:spcBef>
              <a:buNone/>
              <a:defRPr sz="800"/>
            </a:lvl1pPr>
          </a:lstStyle>
          <a:p>
            <a:pPr lvl="0"/>
            <a:r>
              <a:rPr lang="en-GB" noProof="0"/>
              <a:t>S: STATISTIK AUSTRIA</a:t>
            </a:r>
          </a:p>
        </p:txBody>
      </p:sp>
      <p:sp>
        <p:nvSpPr>
          <p:cNvPr id="4" name="Diagrammplatzhalter 3">
            <a:extLst>
              <a:ext uri="{FF2B5EF4-FFF2-40B4-BE49-F238E27FC236}">
                <a16:creationId xmlns:a16="http://schemas.microsoft.com/office/drawing/2014/main" id="{CD0A8750-10D2-4B3D-8B61-4630CE9DED6B}"/>
              </a:ext>
            </a:extLst>
          </p:cNvPr>
          <p:cNvSpPr>
            <a:spLocks noGrp="1"/>
          </p:cNvSpPr>
          <p:nvPr>
            <p:ph type="chart" sz="quarter" idx="15" hasCustomPrompt="1"/>
          </p:nvPr>
        </p:nvSpPr>
        <p:spPr>
          <a:xfrm>
            <a:off x="550865" y="1493997"/>
            <a:ext cx="10982323" cy="4374000"/>
          </a:xfrm>
        </p:spPr>
        <p:txBody>
          <a:bodyPr>
            <a:noAutofit/>
          </a:bodyPr>
          <a:lstStyle>
            <a:lvl1pPr marL="228600" marR="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b="0" i="0" u="none">
                <a:solidFill>
                  <a:schemeClr val="tx1"/>
                </a:solidFill>
              </a:defRPr>
            </a:lvl1pPr>
            <a:lvl2pPr marL="763588" marR="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b="0"/>
            </a:lvl2pPr>
            <a:lvl3pPr>
              <a:defRPr/>
            </a:lvl3pPr>
            <a:lvl4pPr>
              <a:defRPr/>
            </a:lvl4pPr>
            <a:lvl5pPr>
              <a:defRPr/>
            </a:lvl5pPr>
          </a:lstStyle>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lang="en-GB" noProof="0" err="1"/>
              <a:t>Hier</a:t>
            </a:r>
            <a:r>
              <a:rPr lang="en-GB" noProof="0"/>
              <a:t> </a:t>
            </a:r>
            <a:r>
              <a:rPr lang="en-GB" noProof="0" err="1"/>
              <a:t>klicken</a:t>
            </a:r>
            <a:r>
              <a:rPr lang="en-GB" noProof="0"/>
              <a:t> und </a:t>
            </a:r>
            <a:r>
              <a:rPr lang="en-GB" noProof="0" err="1"/>
              <a:t>Diagramm</a:t>
            </a:r>
            <a:r>
              <a:rPr lang="en-GB" noProof="0"/>
              <a:t> </a:t>
            </a:r>
            <a:r>
              <a:rPr lang="en-GB" noProof="0" err="1"/>
              <a:t>einfügen</a:t>
            </a:r>
            <a:r>
              <a:rPr lang="en-GB" noProof="0"/>
              <a:t> </a:t>
            </a:r>
            <a:br>
              <a:rPr lang="en-GB" noProof="0"/>
            </a:br>
            <a:br>
              <a:rPr lang="en-GB" noProof="0"/>
            </a:br>
            <a:r>
              <a:rPr lang="en-GB" noProof="0"/>
              <a:t>Achtung! </a:t>
            </a:r>
            <a:br>
              <a:rPr lang="en-GB" noProof="0"/>
            </a:br>
            <a:r>
              <a:rPr lang="en-GB" noProof="0" err="1"/>
              <a:t>Schriftgröße</a:t>
            </a:r>
            <a:r>
              <a:rPr lang="en-GB" noProof="0"/>
              <a:t> </a:t>
            </a:r>
            <a:r>
              <a:rPr lang="en-GB" noProof="0" err="1"/>
              <a:t>Diagrammtitel</a:t>
            </a:r>
            <a:r>
              <a:rPr lang="en-GB" noProof="0"/>
              <a:t> 18, schwarz</a:t>
            </a:r>
            <a:br>
              <a:rPr lang="en-GB" noProof="0"/>
            </a:br>
            <a:r>
              <a:rPr lang="en-GB" noProof="0" err="1"/>
              <a:t>Schriftgröße</a:t>
            </a:r>
            <a:r>
              <a:rPr lang="en-GB" noProof="0"/>
              <a:t> </a:t>
            </a:r>
            <a:r>
              <a:rPr lang="en-GB" noProof="0" err="1"/>
              <a:t>Diagrammbeschriftung</a:t>
            </a:r>
            <a:r>
              <a:rPr lang="en-GB" noProof="0"/>
              <a:t> 12, schwarz</a:t>
            </a:r>
          </a:p>
          <a:p>
            <a:pPr marL="228600" marR="0" lvl="0" indent="-22860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endParaRPr lang="en-GB" noProof="0"/>
          </a:p>
        </p:txBody>
      </p:sp>
      <p:sp>
        <p:nvSpPr>
          <p:cNvPr id="6" name="Titel 5">
            <a:extLst>
              <a:ext uri="{FF2B5EF4-FFF2-40B4-BE49-F238E27FC236}">
                <a16:creationId xmlns:a16="http://schemas.microsoft.com/office/drawing/2014/main" id="{E933AE57-E1BD-433F-B865-5646E0A71BB5}"/>
              </a:ext>
            </a:extLst>
          </p:cNvPr>
          <p:cNvSpPr>
            <a:spLocks noGrp="1"/>
          </p:cNvSpPr>
          <p:nvPr>
            <p:ph type="title" hasCustomPrompt="1"/>
          </p:nvPr>
        </p:nvSpPr>
        <p:spPr/>
        <p:txBody>
          <a:bodyPr/>
          <a:lstStyle>
            <a:lvl1pPr>
              <a:defRPr/>
            </a:lvl1pPr>
          </a:lstStyle>
          <a:p>
            <a:r>
              <a:rPr lang="en-GB" noProof="0"/>
              <a:t>Headline</a:t>
            </a:r>
          </a:p>
        </p:txBody>
      </p:sp>
    </p:spTree>
    <p:extLst>
      <p:ext uri="{BB962C8B-B14F-4D97-AF65-F5344CB8AC3E}">
        <p14:creationId xmlns:p14="http://schemas.microsoft.com/office/powerpoint/2010/main" val="299800537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8F4EF1-AA02-409E-B00E-B008FCB0589B}"/>
              </a:ext>
            </a:extLst>
          </p:cNvPr>
          <p:cNvSpPr>
            <a:spLocks noGrp="1"/>
          </p:cNvSpPr>
          <p:nvPr>
            <p:ph type="title" hasCustomPrompt="1"/>
          </p:nvPr>
        </p:nvSpPr>
        <p:spPr>
          <a:xfrm>
            <a:off x="550863" y="376665"/>
            <a:ext cx="10982325" cy="565412"/>
          </a:xfrm>
        </p:spPr>
        <p:txBody>
          <a:bodyPr/>
          <a:lstStyle>
            <a:lvl1pPr>
              <a:defRPr/>
            </a:lvl1pPr>
          </a:lstStyle>
          <a:p>
            <a:r>
              <a:rPr lang="en-GB" noProof="0"/>
              <a:t>Headline</a:t>
            </a:r>
          </a:p>
        </p:txBody>
      </p:sp>
      <p:sp>
        <p:nvSpPr>
          <p:cNvPr id="17" name="Textplatzhalter 15">
            <a:extLst>
              <a:ext uri="{FF2B5EF4-FFF2-40B4-BE49-F238E27FC236}">
                <a16:creationId xmlns:a16="http://schemas.microsoft.com/office/drawing/2014/main" id="{CDF67231-A39B-48F6-91F1-019C61474337}"/>
              </a:ext>
            </a:extLst>
          </p:cNvPr>
          <p:cNvSpPr>
            <a:spLocks noGrp="1"/>
          </p:cNvSpPr>
          <p:nvPr>
            <p:ph type="body" sz="quarter" idx="15" hasCustomPrompt="1"/>
          </p:nvPr>
        </p:nvSpPr>
        <p:spPr>
          <a:xfrm>
            <a:off x="550862" y="1493998"/>
            <a:ext cx="10982326" cy="4374000"/>
          </a:xfrm>
        </p:spPr>
        <p:txBody>
          <a:bodyPr wrap="square">
            <a:noAutofit/>
          </a:bodyPr>
          <a:lstStyle>
            <a:lvl1pPr>
              <a:defRPr/>
            </a:lvl1pPr>
          </a:lstStyle>
          <a:p>
            <a:pPr lvl="0"/>
            <a:r>
              <a:rPr lang="en-GB" noProof="0"/>
              <a:t>Hier klicken und Text einfügen</a:t>
            </a:r>
          </a:p>
        </p:txBody>
      </p:sp>
      <p:sp>
        <p:nvSpPr>
          <p:cNvPr id="5" name="Textplatzhalter 7">
            <a:extLst>
              <a:ext uri="{FF2B5EF4-FFF2-40B4-BE49-F238E27FC236}">
                <a16:creationId xmlns:a16="http://schemas.microsoft.com/office/drawing/2014/main" id="{663BD18D-DAB1-4619-99C9-B10FB5D28C44}"/>
              </a:ext>
            </a:extLst>
          </p:cNvPr>
          <p:cNvSpPr>
            <a:spLocks noGrp="1"/>
          </p:cNvSpPr>
          <p:nvPr>
            <p:ph type="body" sz="quarter" idx="10" hasCustomPrompt="1"/>
          </p:nvPr>
        </p:nvSpPr>
        <p:spPr>
          <a:xfrm>
            <a:off x="550863" y="6034120"/>
            <a:ext cx="10982324" cy="205314"/>
          </a:xfrm>
        </p:spPr>
        <p:txBody>
          <a:bodyPr wrap="square" lIns="90000" tIns="46800" rIns="90000" bIns="46800" anchor="b" anchorCtr="0">
            <a:spAutoFit/>
          </a:bodyPr>
          <a:lstStyle>
            <a:lvl1pPr marL="0" indent="0">
              <a:lnSpc>
                <a:spcPct val="90000"/>
              </a:lnSpc>
              <a:spcBef>
                <a:spcPts val="800"/>
              </a:spcBef>
              <a:buNone/>
              <a:defRPr sz="800"/>
            </a:lvl1pPr>
          </a:lstStyle>
          <a:p>
            <a:pPr lvl="0"/>
            <a:r>
              <a:rPr lang="en-GB" noProof="0"/>
              <a:t>S: STATISTIK AUSTRIA</a:t>
            </a:r>
          </a:p>
        </p:txBody>
      </p:sp>
    </p:spTree>
    <p:extLst>
      <p:ext uri="{BB962C8B-B14F-4D97-AF65-F5344CB8AC3E}">
        <p14:creationId xmlns:p14="http://schemas.microsoft.com/office/powerpoint/2010/main" val="3858625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8F4EF1-AA02-409E-B00E-B008FCB0589B}"/>
              </a:ext>
            </a:extLst>
          </p:cNvPr>
          <p:cNvSpPr>
            <a:spLocks noGrp="1"/>
          </p:cNvSpPr>
          <p:nvPr>
            <p:ph type="title" hasCustomPrompt="1"/>
          </p:nvPr>
        </p:nvSpPr>
        <p:spPr/>
        <p:txBody>
          <a:bodyPr/>
          <a:lstStyle>
            <a:lvl1pPr>
              <a:defRPr/>
            </a:lvl1pPr>
          </a:lstStyle>
          <a:p>
            <a:r>
              <a:rPr lang="de-DE"/>
              <a:t>Überschrift</a:t>
            </a:r>
            <a:endParaRPr lang="de-AT"/>
          </a:p>
        </p:txBody>
      </p:sp>
      <p:sp>
        <p:nvSpPr>
          <p:cNvPr id="14" name="Textplatzhalter 7">
            <a:extLst>
              <a:ext uri="{FF2B5EF4-FFF2-40B4-BE49-F238E27FC236}">
                <a16:creationId xmlns:a16="http://schemas.microsoft.com/office/drawing/2014/main" id="{C2471F9B-FE42-4C44-8BD9-8DFA1033B516}"/>
              </a:ext>
            </a:extLst>
          </p:cNvPr>
          <p:cNvSpPr>
            <a:spLocks noGrp="1"/>
          </p:cNvSpPr>
          <p:nvPr>
            <p:ph type="body" sz="quarter" idx="10" hasCustomPrompt="1"/>
          </p:nvPr>
        </p:nvSpPr>
        <p:spPr>
          <a:xfrm>
            <a:off x="550863" y="6014371"/>
            <a:ext cx="10982324" cy="225063"/>
          </a:xfrm>
        </p:spPr>
        <p:txBody>
          <a:bodyPr wrap="square" lIns="90000" tIns="46800" rIns="90000" bIns="46800" anchor="b" anchorCtr="0">
            <a:spAutoFit/>
          </a:bodyPr>
          <a:lstStyle>
            <a:lvl1pPr marL="0" indent="0">
              <a:lnSpc>
                <a:spcPct val="112000"/>
              </a:lnSpc>
              <a:spcBef>
                <a:spcPts val="800"/>
              </a:spcBef>
              <a:buNone/>
              <a:defRPr sz="800"/>
            </a:lvl1pPr>
          </a:lstStyle>
          <a:p>
            <a:pPr lvl="0"/>
            <a:r>
              <a:rPr lang="de-DE"/>
              <a:t>Q: STATISTIK AUSTRIA</a:t>
            </a:r>
            <a:endParaRPr lang="de-AT"/>
          </a:p>
        </p:txBody>
      </p:sp>
      <p:sp>
        <p:nvSpPr>
          <p:cNvPr id="9" name="Textplatzhalter 13">
            <a:extLst>
              <a:ext uri="{FF2B5EF4-FFF2-40B4-BE49-F238E27FC236}">
                <a16:creationId xmlns:a16="http://schemas.microsoft.com/office/drawing/2014/main" id="{40C3CDBC-72CE-43D6-B49A-AED7B85CED53}"/>
              </a:ext>
            </a:extLst>
          </p:cNvPr>
          <p:cNvSpPr>
            <a:spLocks noGrp="1"/>
          </p:cNvSpPr>
          <p:nvPr>
            <p:ph type="body" sz="quarter" idx="14" hasCustomPrompt="1"/>
          </p:nvPr>
        </p:nvSpPr>
        <p:spPr>
          <a:xfrm>
            <a:off x="550862" y="863499"/>
            <a:ext cx="10982325" cy="482313"/>
          </a:xfrm>
          <a:prstGeom prst="rect">
            <a:avLst/>
          </a:prstGeom>
        </p:spPr>
        <p:txBody>
          <a:bodyPr wrap="square" lIns="90000" tIns="46800" rIns="90000" bIns="46800">
            <a:spAutoFit/>
          </a:bodyPr>
          <a:lstStyle>
            <a:lvl1pPr marL="0" indent="0">
              <a:lnSpc>
                <a:spcPct val="90000"/>
              </a:lnSpc>
              <a:spcBef>
                <a:spcPts val="0"/>
              </a:spcBef>
              <a:buNone/>
              <a:defRPr sz="2800" b="0">
                <a:solidFill>
                  <a:srgbClr val="235578"/>
                </a:solidFill>
              </a:defRPr>
            </a:lvl1pPr>
          </a:lstStyle>
          <a:p>
            <a:pPr lvl="0"/>
            <a:r>
              <a:rPr lang="de-AT"/>
              <a:t>Optionale Unterüberschrift</a:t>
            </a:r>
          </a:p>
        </p:txBody>
      </p:sp>
      <p:sp>
        <p:nvSpPr>
          <p:cNvPr id="17" name="Textplatzhalter 15">
            <a:extLst>
              <a:ext uri="{FF2B5EF4-FFF2-40B4-BE49-F238E27FC236}">
                <a16:creationId xmlns:a16="http://schemas.microsoft.com/office/drawing/2014/main" id="{CDF67231-A39B-48F6-91F1-019C61474337}"/>
              </a:ext>
            </a:extLst>
          </p:cNvPr>
          <p:cNvSpPr>
            <a:spLocks noGrp="1"/>
          </p:cNvSpPr>
          <p:nvPr>
            <p:ph type="body" sz="quarter" idx="15"/>
          </p:nvPr>
        </p:nvSpPr>
        <p:spPr>
          <a:xfrm>
            <a:off x="550862" y="1493998"/>
            <a:ext cx="10982326" cy="4374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406998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olo e contenut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Parallelogramma 9">
            <a:extLst>
              <a:ext uri="{FF2B5EF4-FFF2-40B4-BE49-F238E27FC236}">
                <a16:creationId xmlns:a16="http://schemas.microsoft.com/office/drawing/2014/main" id="{30E76411-443C-E1F1-37A9-800F3A80F059}"/>
              </a:ext>
            </a:extLst>
          </p:cNvPr>
          <p:cNvSpPr/>
          <p:nvPr userDrawn="1"/>
        </p:nvSpPr>
        <p:spPr>
          <a:xfrm>
            <a:off x="11677650" y="250521"/>
            <a:ext cx="845841" cy="713984"/>
          </a:xfrm>
          <a:prstGeom prst="parallelogram">
            <a:avLst>
              <a:gd name="adj" fmla="val 3098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305C7147-8383-CFAA-B3BF-87CC0D6D2FB8}"/>
              </a:ext>
            </a:extLst>
          </p:cNvPr>
          <p:cNvSpPr>
            <a:spLocks noGrp="1"/>
          </p:cNvSpPr>
          <p:nvPr>
            <p:ph type="title"/>
          </p:nvPr>
        </p:nvSpPr>
        <p:spPr>
          <a:xfrm>
            <a:off x="479425" y="324196"/>
            <a:ext cx="10874375" cy="627782"/>
          </a:xfrm>
        </p:spPr>
        <p:txBody>
          <a:bodyPr lIns="0" tIns="0" rIns="0" bIns="0">
            <a:normAutofit/>
          </a:bodyPr>
          <a:lstStyle>
            <a:lvl1pPr>
              <a:defRPr sz="2800" b="1" i="0">
                <a:solidFill>
                  <a:srgbClr val="FFC000"/>
                </a:solidFill>
                <a:latin typeface="Trebuchet MS" panose="020B0703020202090204" pitchFamily="34"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9E61F99-8699-BDAB-568A-0C5B34EFAA0E}"/>
              </a:ext>
            </a:extLst>
          </p:cNvPr>
          <p:cNvSpPr>
            <a:spLocks noGrp="1"/>
          </p:cNvSpPr>
          <p:nvPr>
            <p:ph idx="1"/>
          </p:nvPr>
        </p:nvSpPr>
        <p:spPr>
          <a:xfrm>
            <a:off x="514350" y="1327759"/>
            <a:ext cx="11156950" cy="4684733"/>
          </a:xfrm>
        </p:spPr>
        <p:txBody>
          <a:bodyPr/>
          <a:lstStyle>
            <a:lvl1pPr>
              <a:defRPr b="0" i="0">
                <a:latin typeface="Trebuchet MS" panose="020B0703020202090204" pitchFamily="34" charset="0"/>
              </a:defRPr>
            </a:lvl1pPr>
            <a:lvl2pPr>
              <a:defRPr b="0" i="0">
                <a:latin typeface="Trebuchet MS" panose="020B0703020202090204" pitchFamily="34" charset="0"/>
              </a:defRPr>
            </a:lvl2pPr>
            <a:lvl3pPr>
              <a:defRPr b="0" i="0">
                <a:latin typeface="Trebuchet MS" panose="020B0703020202090204" pitchFamily="34" charset="0"/>
              </a:defRPr>
            </a:lvl3pPr>
            <a:lvl4pPr>
              <a:defRPr b="0" i="0">
                <a:latin typeface="Trebuchet MS" panose="020B0703020202090204" pitchFamily="34" charset="0"/>
              </a:defRPr>
            </a:lvl4pPr>
            <a:lvl5pPr>
              <a:defRPr b="0" i="0">
                <a:latin typeface="Trebuchet MS" panose="020B0703020202090204" pitchFamily="34"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9" name="Immagine 8" descr="Immagine che contiene schermata, testo, nero&#10;&#10;Descrizione generata automaticamente">
            <a:extLst>
              <a:ext uri="{FF2B5EF4-FFF2-40B4-BE49-F238E27FC236}">
                <a16:creationId xmlns:a16="http://schemas.microsoft.com/office/drawing/2014/main" id="{15A6563E-5682-4794-EED2-98AA6B7034D3}"/>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6012492"/>
            <a:ext cx="3732756" cy="845507"/>
          </a:xfrm>
          <a:prstGeom prst="rect">
            <a:avLst/>
          </a:prstGeom>
        </p:spPr>
      </p:pic>
      <p:sp>
        <p:nvSpPr>
          <p:cNvPr id="18" name="Segnaposto data 17">
            <a:extLst>
              <a:ext uri="{FF2B5EF4-FFF2-40B4-BE49-F238E27FC236}">
                <a16:creationId xmlns:a16="http://schemas.microsoft.com/office/drawing/2014/main" id="{4930B756-B20C-AB1D-7186-AD446FA7F9B0}"/>
              </a:ext>
            </a:extLst>
          </p:cNvPr>
          <p:cNvSpPr>
            <a:spLocks noGrp="1"/>
          </p:cNvSpPr>
          <p:nvPr>
            <p:ph type="dt" sz="half" idx="10"/>
          </p:nvPr>
        </p:nvSpPr>
        <p:spPr/>
        <p:txBody>
          <a:bodyPr/>
          <a:lstStyle/>
          <a:p>
            <a:fld id="{7C75B927-2B7E-CE4C-B4DA-C17862DB5CC2}" type="datetimeFigureOut">
              <a:rPr lang="it-IT" smtClean="0"/>
              <a:t>12/09/2025</a:t>
            </a:fld>
            <a:endParaRPr lang="it-IT"/>
          </a:p>
        </p:txBody>
      </p:sp>
      <p:sp>
        <p:nvSpPr>
          <p:cNvPr id="19" name="Segnaposto piè di pagina 18">
            <a:extLst>
              <a:ext uri="{FF2B5EF4-FFF2-40B4-BE49-F238E27FC236}">
                <a16:creationId xmlns:a16="http://schemas.microsoft.com/office/drawing/2014/main" id="{36D6D174-AE94-ED27-7F84-758740F91960}"/>
              </a:ext>
            </a:extLst>
          </p:cNvPr>
          <p:cNvSpPr>
            <a:spLocks noGrp="1"/>
          </p:cNvSpPr>
          <p:nvPr>
            <p:ph type="ftr" sz="quarter" idx="11"/>
          </p:nvPr>
        </p:nvSpPr>
        <p:spPr/>
        <p:txBody>
          <a:bodyPr/>
          <a:lstStyle/>
          <a:p>
            <a:endParaRPr lang="it-IT"/>
          </a:p>
        </p:txBody>
      </p:sp>
      <p:sp>
        <p:nvSpPr>
          <p:cNvPr id="20" name="Segnaposto numero diapositiva 19">
            <a:extLst>
              <a:ext uri="{FF2B5EF4-FFF2-40B4-BE49-F238E27FC236}">
                <a16:creationId xmlns:a16="http://schemas.microsoft.com/office/drawing/2014/main" id="{58A19CB8-21E8-BD43-BB7F-30801BA6B021}"/>
              </a:ext>
            </a:extLst>
          </p:cNvPr>
          <p:cNvSpPr>
            <a:spLocks noGrp="1"/>
          </p:cNvSpPr>
          <p:nvPr>
            <p:ph type="sldNum" sz="quarter" idx="12"/>
          </p:nvPr>
        </p:nvSpPr>
        <p:spPr/>
        <p:txBody>
          <a:bodyPr/>
          <a:lstStyle/>
          <a:p>
            <a:fld id="{24CD5905-3279-314A-8B61-D4F8F4E76576}" type="slidenum">
              <a:rPr lang="it-IT" smtClean="0"/>
              <a:t>‹Nº›</a:t>
            </a:fld>
            <a:endParaRPr lang="it-IT"/>
          </a:p>
        </p:txBody>
      </p:sp>
    </p:spTree>
    <p:extLst>
      <p:ext uri="{BB962C8B-B14F-4D97-AF65-F5344CB8AC3E}">
        <p14:creationId xmlns:p14="http://schemas.microsoft.com/office/powerpoint/2010/main" val="2403548618"/>
      </p:ext>
    </p:extLst>
  </p:cSld>
  <p:clrMapOvr>
    <a:masterClrMapping/>
  </p:clrMapOvr>
  <p:extLst>
    <p:ext uri="{DCECCB84-F9BA-43D5-87BE-67443E8EF086}">
      <p15:sldGuideLst xmlns:p15="http://schemas.microsoft.com/office/powerpoint/2012/main">
        <p15:guide id="1" orient="horz" pos="4110" userDrawn="1">
          <p15:clr>
            <a:srgbClr val="FBAE40"/>
          </p15:clr>
        </p15:guide>
        <p15:guide id="2" pos="3817" userDrawn="1">
          <p15:clr>
            <a:srgbClr val="FBAE40"/>
          </p15:clr>
        </p15:guide>
        <p15:guide id="3" pos="302" userDrawn="1">
          <p15:clr>
            <a:srgbClr val="FBAE40"/>
          </p15:clr>
        </p15:guide>
        <p15:guide id="4" pos="7352" userDrawn="1">
          <p15:clr>
            <a:srgbClr val="FBAE40"/>
          </p15:clr>
        </p15:guide>
        <p15:guide id="5" orient="horz" pos="595" userDrawn="1">
          <p15:clr>
            <a:srgbClr val="FBAE40"/>
          </p15:clr>
        </p15:guide>
        <p15:guide id="6" orient="horz" pos="15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Parallelogramma 9">
            <a:extLst>
              <a:ext uri="{FF2B5EF4-FFF2-40B4-BE49-F238E27FC236}">
                <a16:creationId xmlns:a16="http://schemas.microsoft.com/office/drawing/2014/main" id="{30E76411-443C-E1F1-37A9-800F3A80F059}"/>
              </a:ext>
            </a:extLst>
          </p:cNvPr>
          <p:cNvSpPr/>
          <p:nvPr userDrawn="1"/>
        </p:nvSpPr>
        <p:spPr>
          <a:xfrm>
            <a:off x="11677650" y="0"/>
            <a:ext cx="845841" cy="964505"/>
          </a:xfrm>
          <a:prstGeom prst="parallelogram">
            <a:avLst>
              <a:gd name="adj" fmla="val 3098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305C7147-8383-CFAA-B3BF-87CC0D6D2FB8}"/>
              </a:ext>
            </a:extLst>
          </p:cNvPr>
          <p:cNvSpPr>
            <a:spLocks noGrp="1"/>
          </p:cNvSpPr>
          <p:nvPr>
            <p:ph type="title" hasCustomPrompt="1"/>
          </p:nvPr>
        </p:nvSpPr>
        <p:spPr>
          <a:xfrm>
            <a:off x="479425" y="1"/>
            <a:ext cx="10874375" cy="951978"/>
          </a:xfrm>
        </p:spPr>
        <p:txBody>
          <a:bodyPr lIns="0" tIns="0" rIns="0" bIns="0">
            <a:normAutofit/>
          </a:bodyPr>
          <a:lstStyle>
            <a:lvl1pPr>
              <a:defRPr sz="2800" b="1" i="0">
                <a:solidFill>
                  <a:schemeClr val="bg1"/>
                </a:solidFill>
                <a:latin typeface="Trebuchet MS" panose="020B0703020202090204" pitchFamily="34" charset="0"/>
              </a:defRPr>
            </a:lvl1pPr>
          </a:lstStyle>
          <a:p>
            <a:r>
              <a:rPr lang="it-IT"/>
              <a:t>Fare clic per modificare lo stile del titolo dello schema</a:t>
            </a:r>
            <a:br>
              <a:rPr lang="it-IT"/>
            </a:br>
            <a:r>
              <a:rPr lang="it-IT"/>
              <a:t>su due righe</a:t>
            </a:r>
          </a:p>
        </p:txBody>
      </p:sp>
      <p:sp>
        <p:nvSpPr>
          <p:cNvPr id="3" name="Segnaposto contenuto 2">
            <a:extLst>
              <a:ext uri="{FF2B5EF4-FFF2-40B4-BE49-F238E27FC236}">
                <a16:creationId xmlns:a16="http://schemas.microsoft.com/office/drawing/2014/main" id="{C9E61F99-8699-BDAB-568A-0C5B34EFAA0E}"/>
              </a:ext>
            </a:extLst>
          </p:cNvPr>
          <p:cNvSpPr>
            <a:spLocks noGrp="1"/>
          </p:cNvSpPr>
          <p:nvPr>
            <p:ph idx="1"/>
          </p:nvPr>
        </p:nvSpPr>
        <p:spPr>
          <a:xfrm>
            <a:off x="514350" y="1327759"/>
            <a:ext cx="11156950" cy="4684733"/>
          </a:xfrm>
        </p:spPr>
        <p:txBody>
          <a:bodyPr/>
          <a:lstStyle>
            <a:lvl1pPr>
              <a:defRPr b="0" i="0">
                <a:latin typeface="Trebuchet MS" panose="020B0703020202090204" pitchFamily="34" charset="0"/>
              </a:defRPr>
            </a:lvl1pPr>
            <a:lvl2pPr>
              <a:defRPr b="0" i="0">
                <a:latin typeface="Trebuchet MS" panose="020B0703020202090204" pitchFamily="34" charset="0"/>
              </a:defRPr>
            </a:lvl2pPr>
            <a:lvl3pPr>
              <a:defRPr b="0" i="0">
                <a:latin typeface="Trebuchet MS" panose="020B0703020202090204" pitchFamily="34" charset="0"/>
              </a:defRPr>
            </a:lvl3pPr>
            <a:lvl4pPr>
              <a:defRPr b="0" i="0">
                <a:latin typeface="Trebuchet MS" panose="020B0703020202090204" pitchFamily="34" charset="0"/>
              </a:defRPr>
            </a:lvl4pPr>
            <a:lvl5pPr>
              <a:defRPr b="0" i="0">
                <a:latin typeface="Trebuchet MS" panose="020B0703020202090204" pitchFamily="34" charset="0"/>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pic>
        <p:nvPicPr>
          <p:cNvPr id="9" name="Immagine 8" descr="Immagine che contiene schermata, testo, nero&#10;&#10;Descrizione generata automaticamente">
            <a:extLst>
              <a:ext uri="{FF2B5EF4-FFF2-40B4-BE49-F238E27FC236}">
                <a16:creationId xmlns:a16="http://schemas.microsoft.com/office/drawing/2014/main" id="{15A6563E-5682-4794-EED2-98AA6B7034D3}"/>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8686800" y="6199413"/>
            <a:ext cx="3237456" cy="733317"/>
          </a:xfrm>
          <a:prstGeom prst="rect">
            <a:avLst/>
          </a:prstGeom>
        </p:spPr>
      </p:pic>
      <p:cxnSp>
        <p:nvCxnSpPr>
          <p:cNvPr id="5" name="Connettore 1 4">
            <a:extLst>
              <a:ext uri="{FF2B5EF4-FFF2-40B4-BE49-F238E27FC236}">
                <a16:creationId xmlns:a16="http://schemas.microsoft.com/office/drawing/2014/main" id="{E5EAB6C4-66AF-3C12-12AB-A55DCFAD5005}"/>
              </a:ext>
            </a:extLst>
          </p:cNvPr>
          <p:cNvCxnSpPr>
            <a:cxnSpLocks/>
          </p:cNvCxnSpPr>
          <p:nvPr userDrawn="1"/>
        </p:nvCxnSpPr>
        <p:spPr>
          <a:xfrm flipH="1">
            <a:off x="479425" y="6237513"/>
            <a:ext cx="11191875" cy="0"/>
          </a:xfrm>
          <a:prstGeom prst="line">
            <a:avLst/>
          </a:prstGeom>
          <a:ln w="6350">
            <a:solidFill>
              <a:srgbClr val="3C6D9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8578068"/>
      </p:ext>
    </p:extLst>
  </p:cSld>
  <p:clrMapOvr>
    <a:masterClrMapping/>
  </p:clrMapOvr>
  <p:extLst>
    <p:ext uri="{DCECCB84-F9BA-43D5-87BE-67443E8EF086}">
      <p15:sldGuideLst xmlns:p15="http://schemas.microsoft.com/office/powerpoint/2012/main">
        <p15:guide id="1" orient="horz" pos="4201" userDrawn="1">
          <p15:clr>
            <a:srgbClr val="FBAE40"/>
          </p15:clr>
        </p15:guide>
        <p15:guide id="2" pos="3817" userDrawn="1">
          <p15:clr>
            <a:srgbClr val="FBAE40"/>
          </p15:clr>
        </p15:guide>
        <p15:guide id="3" pos="302" userDrawn="1">
          <p15:clr>
            <a:srgbClr val="FBAE40"/>
          </p15:clr>
        </p15:guide>
        <p15:guide id="4" pos="7352" userDrawn="1">
          <p15:clr>
            <a:srgbClr val="FBAE40"/>
          </p15:clr>
        </p15:guide>
        <p15:guide id="5" orient="horz" pos="595" userDrawn="1">
          <p15:clr>
            <a:srgbClr val="FBAE40"/>
          </p15:clr>
        </p15:guide>
        <p15:guide id="6" orient="horz" pos="15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olo e contenut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Parallelogramma 9">
            <a:extLst>
              <a:ext uri="{FF2B5EF4-FFF2-40B4-BE49-F238E27FC236}">
                <a16:creationId xmlns:a16="http://schemas.microsoft.com/office/drawing/2014/main" id="{30E76411-443C-E1F1-37A9-800F3A80F059}"/>
              </a:ext>
            </a:extLst>
          </p:cNvPr>
          <p:cNvSpPr/>
          <p:nvPr userDrawn="1"/>
        </p:nvSpPr>
        <p:spPr>
          <a:xfrm>
            <a:off x="11677650" y="0"/>
            <a:ext cx="845841" cy="964505"/>
          </a:xfrm>
          <a:prstGeom prst="parallelogram">
            <a:avLst>
              <a:gd name="adj" fmla="val 30989"/>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descr="Immagine che contiene schermata, testo, nero&#10;&#10;Descrizione generata automaticamente">
            <a:extLst>
              <a:ext uri="{FF2B5EF4-FFF2-40B4-BE49-F238E27FC236}">
                <a16:creationId xmlns:a16="http://schemas.microsoft.com/office/drawing/2014/main" id="{15A6563E-5682-4794-EED2-98AA6B7034D3}"/>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8686800" y="6199413"/>
            <a:ext cx="3237456" cy="733317"/>
          </a:xfrm>
          <a:prstGeom prst="rect">
            <a:avLst/>
          </a:prstGeom>
        </p:spPr>
      </p:pic>
      <p:cxnSp>
        <p:nvCxnSpPr>
          <p:cNvPr id="5" name="Connettore 1 4">
            <a:extLst>
              <a:ext uri="{FF2B5EF4-FFF2-40B4-BE49-F238E27FC236}">
                <a16:creationId xmlns:a16="http://schemas.microsoft.com/office/drawing/2014/main" id="{E5EAB6C4-66AF-3C12-12AB-A55DCFAD5005}"/>
              </a:ext>
            </a:extLst>
          </p:cNvPr>
          <p:cNvCxnSpPr>
            <a:cxnSpLocks/>
          </p:cNvCxnSpPr>
          <p:nvPr userDrawn="1"/>
        </p:nvCxnSpPr>
        <p:spPr>
          <a:xfrm flipH="1">
            <a:off x="479425" y="6237513"/>
            <a:ext cx="11191875" cy="0"/>
          </a:xfrm>
          <a:prstGeom prst="line">
            <a:avLst/>
          </a:prstGeom>
          <a:ln w="6350">
            <a:solidFill>
              <a:srgbClr val="3C6D9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8559935"/>
      </p:ext>
    </p:extLst>
  </p:cSld>
  <p:clrMapOvr>
    <a:masterClrMapping/>
  </p:clrMapOvr>
  <p:extLst>
    <p:ext uri="{DCECCB84-F9BA-43D5-87BE-67443E8EF086}">
      <p15:sldGuideLst xmlns:p15="http://schemas.microsoft.com/office/powerpoint/2012/main">
        <p15:guide id="1" orient="horz" pos="4201">
          <p15:clr>
            <a:srgbClr val="FBAE40"/>
          </p15:clr>
        </p15:guide>
        <p15:guide id="2" pos="3817">
          <p15:clr>
            <a:srgbClr val="FBAE40"/>
          </p15:clr>
        </p15:guide>
        <p15:guide id="3" pos="302">
          <p15:clr>
            <a:srgbClr val="FBAE40"/>
          </p15:clr>
        </p15:guide>
        <p15:guide id="4" pos="7352">
          <p15:clr>
            <a:srgbClr val="FBAE40"/>
          </p15:clr>
        </p15:guide>
        <p15:guide id="5" orient="horz" pos="595">
          <p15:clr>
            <a:srgbClr val="FBAE40"/>
          </p15:clr>
        </p15:guide>
        <p15:guide id="6" orient="horz" pos="15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CA0DF3-8764-09EB-25EA-482426CA7D4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573A65E-EF4B-6381-E25A-460D766641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019C9C3-3C9D-5784-9417-40A18AB36A5D}"/>
              </a:ext>
            </a:extLst>
          </p:cNvPr>
          <p:cNvSpPr>
            <a:spLocks noGrp="1"/>
          </p:cNvSpPr>
          <p:nvPr>
            <p:ph type="dt" sz="half" idx="10"/>
          </p:nvPr>
        </p:nvSpPr>
        <p:spPr/>
        <p:txBody>
          <a:bodyPr/>
          <a:lstStyle/>
          <a:p>
            <a:fld id="{7C75B927-2B7E-CE4C-B4DA-C17862DB5CC2}" type="datetimeFigureOut">
              <a:rPr lang="it-IT" smtClean="0"/>
              <a:t>12/09/2025</a:t>
            </a:fld>
            <a:endParaRPr lang="it-IT"/>
          </a:p>
        </p:txBody>
      </p:sp>
      <p:sp>
        <p:nvSpPr>
          <p:cNvPr id="5" name="Segnaposto piè di pagina 4">
            <a:extLst>
              <a:ext uri="{FF2B5EF4-FFF2-40B4-BE49-F238E27FC236}">
                <a16:creationId xmlns:a16="http://schemas.microsoft.com/office/drawing/2014/main" id="{17E038C5-DCB7-2F3D-C920-691151BDBA0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B5571F0-0241-2AE4-61E9-9BDDE2293CD8}"/>
              </a:ext>
            </a:extLst>
          </p:cNvPr>
          <p:cNvSpPr>
            <a:spLocks noGrp="1"/>
          </p:cNvSpPr>
          <p:nvPr>
            <p:ph type="sldNum" sz="quarter" idx="12"/>
          </p:nvPr>
        </p:nvSpPr>
        <p:spPr/>
        <p:txBody>
          <a:bodyPr/>
          <a:lstStyle/>
          <a:p>
            <a:fld id="{24CD5905-3279-314A-8B61-D4F8F4E76576}" type="slidenum">
              <a:rPr lang="it-IT" smtClean="0"/>
              <a:t>‹Nº›</a:t>
            </a:fld>
            <a:endParaRPr lang="it-IT"/>
          </a:p>
        </p:txBody>
      </p:sp>
    </p:spTree>
    <p:extLst>
      <p:ext uri="{BB962C8B-B14F-4D97-AF65-F5344CB8AC3E}">
        <p14:creationId xmlns:p14="http://schemas.microsoft.com/office/powerpoint/2010/main" val="1850535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460207-80BA-098B-9E9C-E58D72344BF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E77A344-9A8B-5AA7-932C-83347FB7A84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350BF4A-B08C-798F-BB80-A9DF67AD61F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8D5F808-261C-0A26-EE70-95A09B985706}"/>
              </a:ext>
            </a:extLst>
          </p:cNvPr>
          <p:cNvSpPr>
            <a:spLocks noGrp="1"/>
          </p:cNvSpPr>
          <p:nvPr>
            <p:ph type="dt" sz="half" idx="10"/>
          </p:nvPr>
        </p:nvSpPr>
        <p:spPr/>
        <p:txBody>
          <a:bodyPr/>
          <a:lstStyle/>
          <a:p>
            <a:fld id="{7C75B927-2B7E-CE4C-B4DA-C17862DB5CC2}" type="datetimeFigureOut">
              <a:rPr lang="it-IT" smtClean="0"/>
              <a:t>12/09/2025</a:t>
            </a:fld>
            <a:endParaRPr lang="it-IT"/>
          </a:p>
        </p:txBody>
      </p:sp>
      <p:sp>
        <p:nvSpPr>
          <p:cNvPr id="6" name="Segnaposto piè di pagina 5">
            <a:extLst>
              <a:ext uri="{FF2B5EF4-FFF2-40B4-BE49-F238E27FC236}">
                <a16:creationId xmlns:a16="http://schemas.microsoft.com/office/drawing/2014/main" id="{02F88B30-0CE9-2873-5C6E-17758F59258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4AB8AB5-BD9E-882F-DFD5-08E7EEBA8A45}"/>
              </a:ext>
            </a:extLst>
          </p:cNvPr>
          <p:cNvSpPr>
            <a:spLocks noGrp="1"/>
          </p:cNvSpPr>
          <p:nvPr>
            <p:ph type="sldNum" sz="quarter" idx="12"/>
          </p:nvPr>
        </p:nvSpPr>
        <p:spPr/>
        <p:txBody>
          <a:bodyPr/>
          <a:lstStyle/>
          <a:p>
            <a:fld id="{24CD5905-3279-314A-8B61-D4F8F4E76576}" type="slidenum">
              <a:rPr lang="it-IT" smtClean="0"/>
              <a:t>‹Nº›</a:t>
            </a:fld>
            <a:endParaRPr lang="it-IT"/>
          </a:p>
        </p:txBody>
      </p:sp>
    </p:spTree>
    <p:extLst>
      <p:ext uri="{BB962C8B-B14F-4D97-AF65-F5344CB8AC3E}">
        <p14:creationId xmlns:p14="http://schemas.microsoft.com/office/powerpoint/2010/main" val="25409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62163-70DB-CEB7-EDBD-F67A4430CD2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A8F63E9-79D5-7BFC-4A54-3AE774461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98FD3F9-B1C8-C984-39CF-582BA676743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DCA4515-2EEB-5C8E-D2AB-720319EF0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4F10B6C-B156-4EB8-8003-941C7B020E1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3B01153-452C-2C39-4287-6541D3B444DC}"/>
              </a:ext>
            </a:extLst>
          </p:cNvPr>
          <p:cNvSpPr>
            <a:spLocks noGrp="1"/>
          </p:cNvSpPr>
          <p:nvPr>
            <p:ph type="dt" sz="half" idx="10"/>
          </p:nvPr>
        </p:nvSpPr>
        <p:spPr/>
        <p:txBody>
          <a:bodyPr/>
          <a:lstStyle/>
          <a:p>
            <a:fld id="{7C75B927-2B7E-CE4C-B4DA-C17862DB5CC2}" type="datetimeFigureOut">
              <a:rPr lang="it-IT" smtClean="0"/>
              <a:t>12/09/2025</a:t>
            </a:fld>
            <a:endParaRPr lang="it-IT"/>
          </a:p>
        </p:txBody>
      </p:sp>
      <p:sp>
        <p:nvSpPr>
          <p:cNvPr id="8" name="Segnaposto piè di pagina 7">
            <a:extLst>
              <a:ext uri="{FF2B5EF4-FFF2-40B4-BE49-F238E27FC236}">
                <a16:creationId xmlns:a16="http://schemas.microsoft.com/office/drawing/2014/main" id="{7187264A-2DB9-9F0A-A6E6-ACAB1E1B388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B8E8903-8BE2-0FDE-80CE-EA3298FD1B8B}"/>
              </a:ext>
            </a:extLst>
          </p:cNvPr>
          <p:cNvSpPr>
            <a:spLocks noGrp="1"/>
          </p:cNvSpPr>
          <p:nvPr>
            <p:ph type="sldNum" sz="quarter" idx="12"/>
          </p:nvPr>
        </p:nvSpPr>
        <p:spPr/>
        <p:txBody>
          <a:bodyPr/>
          <a:lstStyle/>
          <a:p>
            <a:fld id="{24CD5905-3279-314A-8B61-D4F8F4E76576}" type="slidenum">
              <a:rPr lang="it-IT" smtClean="0"/>
              <a:t>‹Nº›</a:t>
            </a:fld>
            <a:endParaRPr lang="it-IT"/>
          </a:p>
        </p:txBody>
      </p:sp>
    </p:spTree>
    <p:extLst>
      <p:ext uri="{BB962C8B-B14F-4D97-AF65-F5344CB8AC3E}">
        <p14:creationId xmlns:p14="http://schemas.microsoft.com/office/powerpoint/2010/main" val="1944656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A49A9E-EE61-7D7B-7776-D5D1130FD4B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8EBE57BC-F7DD-9DD7-5A58-971860DB98F3}"/>
              </a:ext>
            </a:extLst>
          </p:cNvPr>
          <p:cNvSpPr>
            <a:spLocks noGrp="1"/>
          </p:cNvSpPr>
          <p:nvPr>
            <p:ph type="dt" sz="half" idx="10"/>
          </p:nvPr>
        </p:nvSpPr>
        <p:spPr/>
        <p:txBody>
          <a:bodyPr/>
          <a:lstStyle/>
          <a:p>
            <a:fld id="{7C75B927-2B7E-CE4C-B4DA-C17862DB5CC2}" type="datetimeFigureOut">
              <a:rPr lang="it-IT" smtClean="0"/>
              <a:t>12/09/2025</a:t>
            </a:fld>
            <a:endParaRPr lang="it-IT"/>
          </a:p>
        </p:txBody>
      </p:sp>
      <p:sp>
        <p:nvSpPr>
          <p:cNvPr id="4" name="Segnaposto piè di pagina 3">
            <a:extLst>
              <a:ext uri="{FF2B5EF4-FFF2-40B4-BE49-F238E27FC236}">
                <a16:creationId xmlns:a16="http://schemas.microsoft.com/office/drawing/2014/main" id="{088C9C35-BF64-5D3C-5FFD-62BB40926D3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60C351E-E66F-1226-E37B-A9EF52EEACC5}"/>
              </a:ext>
            </a:extLst>
          </p:cNvPr>
          <p:cNvSpPr>
            <a:spLocks noGrp="1"/>
          </p:cNvSpPr>
          <p:nvPr>
            <p:ph type="sldNum" sz="quarter" idx="12"/>
          </p:nvPr>
        </p:nvSpPr>
        <p:spPr/>
        <p:txBody>
          <a:bodyPr/>
          <a:lstStyle/>
          <a:p>
            <a:fld id="{24CD5905-3279-314A-8B61-D4F8F4E76576}" type="slidenum">
              <a:rPr lang="it-IT" smtClean="0"/>
              <a:t>‹Nº›</a:t>
            </a:fld>
            <a:endParaRPr lang="it-IT"/>
          </a:p>
        </p:txBody>
      </p:sp>
    </p:spTree>
    <p:extLst>
      <p:ext uri="{BB962C8B-B14F-4D97-AF65-F5344CB8AC3E}">
        <p14:creationId xmlns:p14="http://schemas.microsoft.com/office/powerpoint/2010/main" val="13565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B00EB2E-753E-28B3-3106-C3B6FB345938}"/>
              </a:ext>
            </a:extLst>
          </p:cNvPr>
          <p:cNvSpPr>
            <a:spLocks noGrp="1"/>
          </p:cNvSpPr>
          <p:nvPr>
            <p:ph type="dt" sz="half" idx="10"/>
          </p:nvPr>
        </p:nvSpPr>
        <p:spPr/>
        <p:txBody>
          <a:bodyPr/>
          <a:lstStyle/>
          <a:p>
            <a:fld id="{7C75B927-2B7E-CE4C-B4DA-C17862DB5CC2}" type="datetimeFigureOut">
              <a:rPr lang="it-IT" smtClean="0"/>
              <a:t>12/09/2025</a:t>
            </a:fld>
            <a:endParaRPr lang="it-IT"/>
          </a:p>
        </p:txBody>
      </p:sp>
      <p:sp>
        <p:nvSpPr>
          <p:cNvPr id="3" name="Segnaposto piè di pagina 2">
            <a:extLst>
              <a:ext uri="{FF2B5EF4-FFF2-40B4-BE49-F238E27FC236}">
                <a16:creationId xmlns:a16="http://schemas.microsoft.com/office/drawing/2014/main" id="{010D2743-4DF7-B6CC-1E27-43EAAB7FB25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D538D11-6688-5E65-A714-ABB6E6B26D8C}"/>
              </a:ext>
            </a:extLst>
          </p:cNvPr>
          <p:cNvSpPr>
            <a:spLocks noGrp="1"/>
          </p:cNvSpPr>
          <p:nvPr>
            <p:ph type="sldNum" sz="quarter" idx="12"/>
          </p:nvPr>
        </p:nvSpPr>
        <p:spPr/>
        <p:txBody>
          <a:bodyPr/>
          <a:lstStyle/>
          <a:p>
            <a:fld id="{24CD5905-3279-314A-8B61-D4F8F4E76576}" type="slidenum">
              <a:rPr lang="it-IT" smtClean="0"/>
              <a:t>‹Nº›</a:t>
            </a:fld>
            <a:endParaRPr lang="it-IT"/>
          </a:p>
        </p:txBody>
      </p:sp>
    </p:spTree>
    <p:extLst>
      <p:ext uri="{BB962C8B-B14F-4D97-AF65-F5344CB8AC3E}">
        <p14:creationId xmlns:p14="http://schemas.microsoft.com/office/powerpoint/2010/main" val="64131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BA65285-E797-5539-2EDC-1A9347D18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AA9F33A-D386-07A6-F505-7E44CB5E17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A2E846-5AB4-DE21-9DB9-75C4955B2B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75B927-2B7E-CE4C-B4DA-C17862DB5CC2}" type="datetimeFigureOut">
              <a:rPr lang="it-IT" smtClean="0"/>
              <a:t>12/09/2025</a:t>
            </a:fld>
            <a:endParaRPr lang="it-IT"/>
          </a:p>
        </p:txBody>
      </p:sp>
      <p:sp>
        <p:nvSpPr>
          <p:cNvPr id="5" name="Segnaposto piè di pagina 4">
            <a:extLst>
              <a:ext uri="{FF2B5EF4-FFF2-40B4-BE49-F238E27FC236}">
                <a16:creationId xmlns:a16="http://schemas.microsoft.com/office/drawing/2014/main" id="{40F33530-AF1C-CF8E-77F0-B2389703E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8811A9C3-E3F2-EF61-D33B-B222ACF589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CD5905-3279-314A-8B61-D4F8F4E76576}" type="slidenum">
              <a:rPr lang="it-IT" smtClean="0"/>
              <a:t>‹Nº›</a:t>
            </a:fld>
            <a:endParaRPr lang="it-IT"/>
          </a:p>
        </p:txBody>
      </p:sp>
    </p:spTree>
    <p:extLst>
      <p:ext uri="{BB962C8B-B14F-4D97-AF65-F5344CB8AC3E}">
        <p14:creationId xmlns:p14="http://schemas.microsoft.com/office/powerpoint/2010/main" val="3954314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IML4OS/WP10_Cluster1_StatCodGen"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5DF35389-FC5A-DE30-86FC-D4DE777778B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18FB111-53C2-D258-A97C-0BD8F8FA1A0A}"/>
              </a:ext>
            </a:extLst>
          </p:cNvPr>
          <p:cNvSpPr>
            <a:spLocks noGrp="1"/>
          </p:cNvSpPr>
          <p:nvPr>
            <p:ph type="ctrTitle"/>
          </p:nvPr>
        </p:nvSpPr>
        <p:spPr>
          <a:xfrm>
            <a:off x="515937" y="2041741"/>
            <a:ext cx="8587119" cy="2052587"/>
          </a:xfrm>
        </p:spPr>
        <p:txBody>
          <a:bodyPr lIns="0" tIns="0" rIns="0" bIns="0" anchor="t">
            <a:noAutofit/>
          </a:bodyPr>
          <a:lstStyle/>
          <a:p>
            <a:r>
              <a:rPr lang="en-US" sz="5400" b="1" dirty="0">
                <a:solidFill>
                  <a:schemeClr val="bg1"/>
                </a:solidFill>
                <a:latin typeface="Trebuchet MS"/>
              </a:rPr>
              <a:t>LLM-based </a:t>
            </a:r>
            <a:br>
              <a:rPr lang="en-US" sz="5400" b="1" dirty="0">
                <a:solidFill>
                  <a:schemeClr val="bg1"/>
                </a:solidFill>
                <a:latin typeface="Trebuchet MS"/>
              </a:rPr>
            </a:br>
            <a:r>
              <a:rPr lang="en-US" sz="5400" b="1" dirty="0">
                <a:solidFill>
                  <a:schemeClr val="bg1"/>
                </a:solidFill>
                <a:latin typeface="Trebuchet MS"/>
              </a:rPr>
              <a:t>Synthetic Data Generation</a:t>
            </a:r>
            <a:br>
              <a:rPr lang="en-US" sz="5400" b="1" dirty="0">
                <a:latin typeface="Trebuchet MS" panose="020B0703020202090204" pitchFamily="34" charset="0"/>
              </a:rPr>
            </a:br>
            <a:br>
              <a:rPr lang="en-US" sz="5400" b="1" dirty="0">
                <a:latin typeface="Trebuchet MS" panose="020B0703020202090204" pitchFamily="34" charset="0"/>
              </a:rPr>
            </a:br>
            <a:br>
              <a:rPr lang="en-US" sz="5400" b="1" dirty="0">
                <a:latin typeface="Trebuchet MS" panose="020B0703020202090204" pitchFamily="34" charset="0"/>
              </a:rPr>
            </a:br>
            <a:r>
              <a:rPr lang="en-US" sz="5400" b="1" dirty="0">
                <a:solidFill>
                  <a:schemeClr val="bg1"/>
                </a:solidFill>
                <a:latin typeface="Trebuchet MS"/>
              </a:rPr>
              <a:t>	</a:t>
            </a:r>
            <a:r>
              <a:rPr lang="en-US" sz="2800" i="1" dirty="0">
                <a:solidFill>
                  <a:schemeClr val="bg1"/>
                </a:solidFill>
                <a:latin typeface="Trebuchet MS"/>
              </a:rPr>
              <a:t>Text classification Tutorial 16.09.2025</a:t>
            </a:r>
            <a:endParaRPr lang="it-IT" sz="5400" i="1" dirty="0">
              <a:solidFill>
                <a:schemeClr val="bg1"/>
              </a:solidFill>
              <a:latin typeface="Trebuchet MS"/>
            </a:endParaRPr>
          </a:p>
        </p:txBody>
      </p:sp>
      <p:sp>
        <p:nvSpPr>
          <p:cNvPr id="3" name="Sottotitolo 2">
            <a:extLst>
              <a:ext uri="{FF2B5EF4-FFF2-40B4-BE49-F238E27FC236}">
                <a16:creationId xmlns:a16="http://schemas.microsoft.com/office/drawing/2014/main" id="{76842D75-AADC-3C45-011E-776E0451E3A7}"/>
              </a:ext>
            </a:extLst>
          </p:cNvPr>
          <p:cNvSpPr>
            <a:spLocks noGrp="1"/>
          </p:cNvSpPr>
          <p:nvPr>
            <p:ph type="subTitle" idx="1"/>
          </p:nvPr>
        </p:nvSpPr>
        <p:spPr>
          <a:xfrm>
            <a:off x="515938" y="6075123"/>
            <a:ext cx="9066474" cy="497909"/>
          </a:xfrm>
        </p:spPr>
        <p:txBody>
          <a:bodyPr vert="horz" lIns="0" tIns="0" rIns="0" bIns="0" rtlCol="0" anchor="t">
            <a:normAutofit fontScale="92500" lnSpcReduction="20000"/>
          </a:bodyPr>
          <a:lstStyle/>
          <a:p>
            <a:pPr algn="l"/>
            <a:r>
              <a:rPr lang="it-IT" sz="1800" dirty="0">
                <a:solidFill>
                  <a:schemeClr val="bg1"/>
                </a:solidFill>
                <a:latin typeface="Trebuchet MS"/>
              </a:rPr>
              <a:t>Department of Methodology and Sampling Design </a:t>
            </a:r>
          </a:p>
          <a:p>
            <a:pPr algn="l"/>
            <a:r>
              <a:rPr lang="it-IT" sz="1800" dirty="0">
                <a:solidFill>
                  <a:schemeClr val="bg1"/>
                </a:solidFill>
                <a:latin typeface="Trebuchet MS"/>
              </a:rPr>
              <a:t> Statistics Spain</a:t>
            </a:r>
          </a:p>
        </p:txBody>
      </p:sp>
    </p:spTree>
    <p:extLst>
      <p:ext uri="{BB962C8B-B14F-4D97-AF65-F5344CB8AC3E}">
        <p14:creationId xmlns:p14="http://schemas.microsoft.com/office/powerpoint/2010/main" val="231882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62943" y="3244334"/>
            <a:ext cx="2666114" cy="369332"/>
          </a:xfrm>
          <a:prstGeom prst="rect">
            <a:avLst/>
          </a:prstGeom>
        </p:spPr>
        <p:txBody>
          <a:bodyPr wrap="none">
            <a:spAutoFit/>
          </a:bodyPr>
          <a:lstStyle/>
          <a:p>
            <a:r>
              <a:rPr lang="en-US" b="1" dirty="0">
                <a:solidFill>
                  <a:schemeClr val="bg1"/>
                </a:solidFill>
              </a:rPr>
              <a:t>Prompt engineering</a:t>
            </a:r>
          </a:p>
        </p:txBody>
      </p:sp>
      <p:sp>
        <p:nvSpPr>
          <p:cNvPr id="3" name="Titel 1">
            <a:extLst>
              <a:ext uri="{FF2B5EF4-FFF2-40B4-BE49-F238E27FC236}">
                <a16:creationId xmlns:a16="http://schemas.microsoft.com/office/drawing/2014/main" id="{B10972AD-6865-6911-6771-E5121B36D615}"/>
              </a:ext>
            </a:extLst>
          </p:cNvPr>
          <p:cNvSpPr txBox="1">
            <a:spLocks/>
          </p:cNvSpPr>
          <p:nvPr/>
        </p:nvSpPr>
        <p:spPr>
          <a:xfrm>
            <a:off x="237482" y="340443"/>
            <a:ext cx="10982325" cy="565412"/>
          </a:xfrm>
          <a:prstGeom prst="rect">
            <a:avLst/>
          </a:prstGeom>
        </p:spPr>
        <p:txBody>
          <a:bodyPr lIns="91440" tIns="45720" rIns="91440" bIns="45720" anchor="t">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Quality of synthetic data</a:t>
            </a:r>
          </a:p>
        </p:txBody>
      </p:sp>
      <p:sp>
        <p:nvSpPr>
          <p:cNvPr id="4" name="CuadroTexto 3">
            <a:extLst>
              <a:ext uri="{FF2B5EF4-FFF2-40B4-BE49-F238E27FC236}">
                <a16:creationId xmlns:a16="http://schemas.microsoft.com/office/drawing/2014/main" id="{54D9F4D4-A2C5-A6AB-B8C0-8456F962E7F7}"/>
              </a:ext>
            </a:extLst>
          </p:cNvPr>
          <p:cNvSpPr txBox="1"/>
          <p:nvPr/>
        </p:nvSpPr>
        <p:spPr>
          <a:xfrm>
            <a:off x="567674" y="1436286"/>
            <a:ext cx="11023747"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Arial"/>
              </a:rPr>
              <a:t>There are fundamentally two dimensions to measure the quality of synthetic data:</a:t>
            </a:r>
          </a:p>
          <a:p>
            <a:endParaRPr lang="en-US" sz="2000" dirty="0">
              <a:latin typeface="Arial"/>
              <a:cs typeface="Arial"/>
            </a:endParaRPr>
          </a:p>
          <a:p>
            <a:pPr marL="342900" indent="-342900">
              <a:buFont typeface="Arial" panose="020B0604020202020204" pitchFamily="34" charset="0"/>
              <a:buChar char="•"/>
            </a:pPr>
            <a:r>
              <a:rPr lang="en-US" sz="2000" b="1" dirty="0">
                <a:latin typeface="Arial"/>
                <a:cs typeface="Arial"/>
              </a:rPr>
              <a:t>Faithfulness:</a:t>
            </a:r>
            <a:r>
              <a:rPr lang="en-US" sz="2000" dirty="0">
                <a:latin typeface="Arial"/>
                <a:cs typeface="Arial"/>
              </a:rPr>
              <a:t> The generated data should be well-labelled and relevant to the problem at hand. </a:t>
            </a:r>
          </a:p>
          <a:p>
            <a:endParaRPr lang="en-US" sz="2000" dirty="0">
              <a:latin typeface="Arial"/>
              <a:cs typeface="Arial"/>
            </a:endParaRPr>
          </a:p>
          <a:p>
            <a:pPr marL="342900" indent="-342900">
              <a:buFont typeface="Arial" panose="020B0604020202020204" pitchFamily="34" charset="0"/>
              <a:buChar char="•"/>
            </a:pPr>
            <a:r>
              <a:rPr lang="en-US" sz="2000" b="1" dirty="0">
                <a:latin typeface="Arial"/>
                <a:cs typeface="Arial"/>
              </a:rPr>
              <a:t>Diversity: </a:t>
            </a:r>
            <a:r>
              <a:rPr lang="en-US" sz="2000" dirty="0">
                <a:latin typeface="Arial"/>
                <a:cs typeface="Arial"/>
              </a:rPr>
              <a:t>The generated data should be diverse enough to reasonably cover all expected real-world cases.</a:t>
            </a:r>
          </a:p>
          <a:p>
            <a:pPr marL="342900" indent="-342900">
              <a:buFont typeface="Arial" panose="020B0604020202020204" pitchFamily="34" charset="0"/>
              <a:buChar char="•"/>
            </a:pPr>
            <a:endParaRPr lang="en-US" sz="2000" b="1" dirty="0">
              <a:latin typeface="Aptos"/>
              <a:cs typeface="Arial"/>
            </a:endParaRPr>
          </a:p>
          <a:p>
            <a:r>
              <a:rPr lang="en-US" sz="2000" dirty="0">
                <a:latin typeface="Arial"/>
                <a:cs typeface="Arial"/>
              </a:rPr>
              <a:t>There is a trade-off between these two dimensions. Usually, if we try to increase the diversity of the generated samples, chances are that some of the generated sample is mislabeled or makes no sense, decreasing the faithfulness of the dataset.</a:t>
            </a:r>
          </a:p>
          <a:p>
            <a:endParaRPr lang="en-US" sz="2000" dirty="0">
              <a:latin typeface="Arial"/>
              <a:cs typeface="Arial"/>
            </a:endParaRPr>
          </a:p>
          <a:p>
            <a:r>
              <a:rPr lang="en-US" sz="2000" dirty="0">
                <a:latin typeface="Arial"/>
                <a:cs typeface="Arial"/>
              </a:rPr>
              <a:t>We should aim at a good compromise between faithfulness and diversity.</a:t>
            </a:r>
            <a:endParaRPr lang="es-ES" sz="2000" dirty="0"/>
          </a:p>
        </p:txBody>
      </p:sp>
    </p:spTree>
    <p:extLst>
      <p:ext uri="{BB962C8B-B14F-4D97-AF65-F5344CB8AC3E}">
        <p14:creationId xmlns:p14="http://schemas.microsoft.com/office/powerpoint/2010/main" val="68609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62943" y="3244334"/>
            <a:ext cx="2666114" cy="369332"/>
          </a:xfrm>
          <a:prstGeom prst="rect">
            <a:avLst/>
          </a:prstGeom>
        </p:spPr>
        <p:txBody>
          <a:bodyPr wrap="none">
            <a:spAutoFit/>
          </a:bodyPr>
          <a:lstStyle/>
          <a:p>
            <a:r>
              <a:rPr lang="en-US" b="1" dirty="0">
                <a:solidFill>
                  <a:schemeClr val="bg1"/>
                </a:solidFill>
              </a:rPr>
              <a:t>Prompt engineering</a:t>
            </a:r>
          </a:p>
        </p:txBody>
      </p:sp>
      <p:sp>
        <p:nvSpPr>
          <p:cNvPr id="3" name="Titel 1">
            <a:extLst>
              <a:ext uri="{FF2B5EF4-FFF2-40B4-BE49-F238E27FC236}">
                <a16:creationId xmlns:a16="http://schemas.microsoft.com/office/drawing/2014/main" id="{B10972AD-6865-6911-6771-E5121B36D615}"/>
              </a:ext>
            </a:extLst>
          </p:cNvPr>
          <p:cNvSpPr txBox="1">
            <a:spLocks/>
          </p:cNvSpPr>
          <p:nvPr/>
        </p:nvSpPr>
        <p:spPr>
          <a:xfrm>
            <a:off x="237482" y="340443"/>
            <a:ext cx="10982325" cy="565412"/>
          </a:xfrm>
          <a:prstGeom prst="rect">
            <a:avLst/>
          </a:prstGeom>
        </p:spPr>
        <p:txBody>
          <a:bodyPr lIns="91440" tIns="45720" rIns="91440" bIns="45720" anchor="t">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solidFill>
                  <a:schemeClr val="bg1"/>
                </a:solidFill>
              </a:rPr>
              <a:t>StatCodGen</a:t>
            </a:r>
            <a:r>
              <a:rPr lang="en-US" b="1" dirty="0">
                <a:solidFill>
                  <a:schemeClr val="bg1"/>
                </a:solidFill>
              </a:rPr>
              <a:t> at Statistics Spain (INE)</a:t>
            </a:r>
          </a:p>
        </p:txBody>
      </p:sp>
      <p:sp>
        <p:nvSpPr>
          <p:cNvPr id="4" name="CuadroTexto 3">
            <a:extLst>
              <a:ext uri="{FF2B5EF4-FFF2-40B4-BE49-F238E27FC236}">
                <a16:creationId xmlns:a16="http://schemas.microsoft.com/office/drawing/2014/main" id="{54D9F4D4-A2C5-A6AB-B8C0-8456F962E7F7}"/>
              </a:ext>
            </a:extLst>
          </p:cNvPr>
          <p:cNvSpPr txBox="1"/>
          <p:nvPr/>
        </p:nvSpPr>
        <p:spPr>
          <a:xfrm>
            <a:off x="584126" y="1474929"/>
            <a:ext cx="11023747"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dirty="0"/>
              <a:t>At </a:t>
            </a:r>
            <a:r>
              <a:rPr lang="es-ES" sz="2000" dirty="0" err="1"/>
              <a:t>Statistics</a:t>
            </a:r>
            <a:r>
              <a:rPr lang="es-ES" sz="2000" dirty="0"/>
              <a:t> </a:t>
            </a:r>
            <a:r>
              <a:rPr lang="es-ES" sz="2000" dirty="0" err="1"/>
              <a:t>Spain</a:t>
            </a:r>
            <a:r>
              <a:rPr lang="es-ES" sz="2000" dirty="0"/>
              <a:t> </a:t>
            </a:r>
            <a:r>
              <a:rPr lang="es-ES" sz="2000" dirty="0" err="1"/>
              <a:t>we</a:t>
            </a:r>
            <a:r>
              <a:rPr lang="es-ES" sz="2000" dirty="0"/>
              <a:t> </a:t>
            </a:r>
            <a:r>
              <a:rPr lang="es-ES" sz="2000" dirty="0" err="1"/>
              <a:t>have</a:t>
            </a:r>
            <a:r>
              <a:rPr lang="es-ES" sz="2000" dirty="0"/>
              <a:t> a </a:t>
            </a:r>
            <a:r>
              <a:rPr lang="es-ES" sz="2000" dirty="0" err="1"/>
              <a:t>generic</a:t>
            </a:r>
            <a:r>
              <a:rPr lang="es-ES" sz="2000" dirty="0"/>
              <a:t> </a:t>
            </a:r>
            <a:r>
              <a:rPr lang="es-ES" sz="2000" dirty="0" err="1"/>
              <a:t>implementation</a:t>
            </a:r>
            <a:r>
              <a:rPr lang="es-ES" sz="2000" dirty="0"/>
              <a:t> </a:t>
            </a:r>
            <a:r>
              <a:rPr lang="es-ES" sz="2000" dirty="0" err="1"/>
              <a:t>of</a:t>
            </a:r>
            <a:r>
              <a:rPr lang="es-ES" sz="2000" dirty="0"/>
              <a:t> </a:t>
            </a:r>
            <a:r>
              <a:rPr lang="es-ES" sz="2000" dirty="0" err="1"/>
              <a:t>the</a:t>
            </a:r>
            <a:r>
              <a:rPr lang="es-ES" sz="2000" dirty="0"/>
              <a:t> pipeline </a:t>
            </a:r>
            <a:r>
              <a:rPr lang="es-ES" sz="2000" dirty="0" err="1"/>
              <a:t>for</a:t>
            </a:r>
            <a:r>
              <a:rPr lang="es-ES" sz="2000" dirty="0"/>
              <a:t> </a:t>
            </a:r>
            <a:r>
              <a:rPr lang="es-ES" sz="2000" dirty="0" err="1"/>
              <a:t>statistical</a:t>
            </a:r>
            <a:r>
              <a:rPr lang="es-ES" sz="2000" dirty="0"/>
              <a:t> </a:t>
            </a:r>
            <a:r>
              <a:rPr lang="es-ES" sz="2000" dirty="0" err="1"/>
              <a:t>classifications</a:t>
            </a:r>
            <a:r>
              <a:rPr lang="es-ES" sz="2000" dirty="0"/>
              <a:t>, </a:t>
            </a:r>
            <a:r>
              <a:rPr lang="es-ES" sz="2000" dirty="0" err="1"/>
              <a:t>which</a:t>
            </a:r>
            <a:r>
              <a:rPr lang="es-ES" sz="2000" dirty="0"/>
              <a:t> can be </a:t>
            </a:r>
            <a:r>
              <a:rPr lang="es-ES" sz="2000" dirty="0" err="1"/>
              <a:t>found</a:t>
            </a:r>
            <a:r>
              <a:rPr lang="es-ES" sz="2000" dirty="0"/>
              <a:t> at:</a:t>
            </a:r>
          </a:p>
          <a:p>
            <a:pPr algn="ctr"/>
            <a:r>
              <a:rPr lang="es-ES" sz="2000" dirty="0">
                <a:hlinkClick r:id="rId2"/>
              </a:rPr>
              <a:t>GitHub - AIML4OS/WP10_Cluster1_StatCodGen</a:t>
            </a:r>
            <a:endParaRPr lang="es-ES" sz="2000" dirty="0"/>
          </a:p>
          <a:p>
            <a:pPr algn="ctr"/>
            <a:endParaRPr lang="es-ES" sz="2000" dirty="0"/>
          </a:p>
          <a:p>
            <a:r>
              <a:rPr lang="es-ES" sz="2000" b="1" dirty="0"/>
              <a:t>In </a:t>
            </a:r>
            <a:r>
              <a:rPr lang="es-ES" sz="2000" b="1" dirty="0" err="1"/>
              <a:t>production</a:t>
            </a:r>
            <a:r>
              <a:rPr lang="es-ES" sz="2000" b="1" dirty="0"/>
              <a:t>:</a:t>
            </a:r>
          </a:p>
          <a:p>
            <a:pPr marL="342900" indent="-342900">
              <a:buFont typeface="Arial" panose="020B0604020202020204" pitchFamily="34" charset="0"/>
              <a:buChar char="•"/>
            </a:pPr>
            <a:r>
              <a:rPr lang="es-ES" sz="2000" b="1" dirty="0" err="1"/>
              <a:t>Model</a:t>
            </a:r>
            <a:r>
              <a:rPr lang="es-ES" sz="2000" b="1" dirty="0"/>
              <a:t>:</a:t>
            </a:r>
            <a:r>
              <a:rPr lang="es-ES" sz="2000" dirty="0"/>
              <a:t> </a:t>
            </a:r>
            <a:r>
              <a:rPr lang="es-ES" sz="2000" dirty="0" err="1"/>
              <a:t>fasttext</a:t>
            </a:r>
            <a:r>
              <a:rPr lang="es-ES" sz="2000" dirty="0"/>
              <a:t> (</a:t>
            </a:r>
            <a:r>
              <a:rPr lang="es-ES" sz="2000" dirty="0" err="1"/>
              <a:t>due</a:t>
            </a:r>
            <a:r>
              <a:rPr lang="es-ES" sz="2000" dirty="0"/>
              <a:t> </a:t>
            </a:r>
            <a:r>
              <a:rPr lang="es-ES" sz="2000" dirty="0" err="1"/>
              <a:t>to</a:t>
            </a:r>
            <a:r>
              <a:rPr lang="es-ES" sz="2000" dirty="0"/>
              <a:t> </a:t>
            </a:r>
            <a:r>
              <a:rPr lang="es-ES" sz="2000" dirty="0" err="1"/>
              <a:t>resource</a:t>
            </a:r>
            <a:r>
              <a:rPr lang="es-ES" sz="2000" dirty="0"/>
              <a:t> </a:t>
            </a:r>
            <a:r>
              <a:rPr lang="es-ES" sz="2000" dirty="0" err="1"/>
              <a:t>constraints</a:t>
            </a:r>
            <a:r>
              <a:rPr lang="es-ES" sz="2000" dirty="0"/>
              <a:t>)</a:t>
            </a:r>
          </a:p>
          <a:p>
            <a:pPr marL="342900" indent="-342900">
              <a:buFont typeface="Arial" panose="020B0604020202020204" pitchFamily="34" charset="0"/>
              <a:buChar char="•"/>
            </a:pPr>
            <a:r>
              <a:rPr lang="es-ES" sz="2000" b="1" dirty="0"/>
              <a:t>Data: </a:t>
            </a:r>
            <a:r>
              <a:rPr lang="es-ES" sz="2000" dirty="0"/>
              <a:t>mixture </a:t>
            </a:r>
            <a:r>
              <a:rPr lang="es-ES" sz="2000" dirty="0" err="1"/>
              <a:t>of</a:t>
            </a:r>
            <a:r>
              <a:rPr lang="es-ES" sz="2000" dirty="0"/>
              <a:t> real-</a:t>
            </a:r>
            <a:r>
              <a:rPr lang="es-ES" sz="2000" dirty="0" err="1"/>
              <a:t>world</a:t>
            </a:r>
            <a:r>
              <a:rPr lang="es-ES" sz="2000" dirty="0"/>
              <a:t> data </a:t>
            </a:r>
            <a:r>
              <a:rPr lang="es-ES" sz="2000" dirty="0" err="1"/>
              <a:t>from</a:t>
            </a:r>
            <a:r>
              <a:rPr lang="es-ES" sz="2000" dirty="0"/>
              <a:t> </a:t>
            </a:r>
            <a:r>
              <a:rPr lang="es-ES" sz="2000" dirty="0" err="1"/>
              <a:t>several</a:t>
            </a:r>
            <a:r>
              <a:rPr lang="es-ES" sz="2000" dirty="0"/>
              <a:t> </a:t>
            </a:r>
            <a:r>
              <a:rPr lang="es-ES" sz="2000" dirty="0" err="1"/>
              <a:t>sources</a:t>
            </a:r>
            <a:r>
              <a:rPr lang="es-ES" sz="2000" dirty="0"/>
              <a:t> and </a:t>
            </a:r>
            <a:r>
              <a:rPr lang="es-ES" sz="2000" dirty="0" err="1"/>
              <a:t>synthetic</a:t>
            </a:r>
            <a:r>
              <a:rPr lang="es-ES" sz="2000" dirty="0"/>
              <a:t> data</a:t>
            </a:r>
          </a:p>
          <a:p>
            <a:pPr marL="342900" indent="-342900">
              <a:buFont typeface="Arial" panose="020B0604020202020204" pitchFamily="34" charset="0"/>
              <a:buChar char="•"/>
            </a:pPr>
            <a:endParaRPr lang="es-ES" sz="2000" b="1" dirty="0"/>
          </a:p>
          <a:p>
            <a:r>
              <a:rPr lang="es-ES" sz="2000" dirty="0" err="1"/>
              <a:t>The</a:t>
            </a:r>
            <a:r>
              <a:rPr lang="es-ES" sz="2000" dirty="0"/>
              <a:t> </a:t>
            </a:r>
            <a:r>
              <a:rPr lang="es-ES" sz="2000" dirty="0" err="1"/>
              <a:t>synthetic</a:t>
            </a:r>
            <a:r>
              <a:rPr lang="es-ES" sz="2000" dirty="0"/>
              <a:t> data </a:t>
            </a:r>
            <a:r>
              <a:rPr lang="es-ES" sz="2000" dirty="0" err="1"/>
              <a:t>used</a:t>
            </a:r>
            <a:r>
              <a:rPr lang="es-ES" sz="2000" dirty="0"/>
              <a:t> comes </a:t>
            </a:r>
            <a:r>
              <a:rPr lang="es-ES" sz="2000" dirty="0" err="1"/>
              <a:t>from</a:t>
            </a:r>
            <a:r>
              <a:rPr lang="es-ES" sz="2000" dirty="0"/>
              <a:t>:</a:t>
            </a:r>
          </a:p>
          <a:p>
            <a:pPr marL="342900" indent="-342900">
              <a:buFont typeface="Arial" panose="020B0604020202020204" pitchFamily="34" charset="0"/>
              <a:buChar char="•"/>
            </a:pPr>
            <a:r>
              <a:rPr lang="es-ES" sz="2000" dirty="0"/>
              <a:t>LLM-</a:t>
            </a:r>
            <a:r>
              <a:rPr lang="es-ES" sz="2000" dirty="0" err="1"/>
              <a:t>generated</a:t>
            </a:r>
            <a:r>
              <a:rPr lang="es-ES" sz="2000" dirty="0"/>
              <a:t> data</a:t>
            </a:r>
          </a:p>
          <a:p>
            <a:pPr marL="342900" indent="-342900">
              <a:buFont typeface="Arial" panose="020B0604020202020204" pitchFamily="34" charset="0"/>
              <a:buChar char="•"/>
            </a:pPr>
            <a:r>
              <a:rPr lang="es-ES" sz="2000" dirty="0" err="1"/>
              <a:t>Class</a:t>
            </a:r>
            <a:r>
              <a:rPr lang="es-ES" sz="2000" dirty="0"/>
              <a:t> </a:t>
            </a:r>
            <a:r>
              <a:rPr lang="es-ES" sz="2000" dirty="0" err="1"/>
              <a:t>titles</a:t>
            </a:r>
            <a:r>
              <a:rPr lang="es-ES" sz="2000" dirty="0"/>
              <a:t> and </a:t>
            </a:r>
            <a:r>
              <a:rPr lang="es-ES" sz="2000" dirty="0" err="1"/>
              <a:t>classical</a:t>
            </a:r>
            <a:r>
              <a:rPr lang="es-ES" sz="2000" dirty="0"/>
              <a:t> data </a:t>
            </a:r>
            <a:r>
              <a:rPr lang="es-ES" sz="2000" dirty="0" err="1"/>
              <a:t>augmentation</a:t>
            </a:r>
            <a:r>
              <a:rPr lang="es-ES" sz="2000" dirty="0"/>
              <a:t> (</a:t>
            </a:r>
            <a:r>
              <a:rPr lang="es-ES" sz="2000" dirty="0" err="1"/>
              <a:t>with</a:t>
            </a:r>
            <a:r>
              <a:rPr lang="es-ES" sz="2000" dirty="0"/>
              <a:t> </a:t>
            </a:r>
            <a:r>
              <a:rPr lang="es-ES" sz="2000" dirty="0" err="1"/>
              <a:t>dictionaries</a:t>
            </a:r>
            <a:r>
              <a:rPr lang="es-ES" sz="2000" dirty="0"/>
              <a:t> </a:t>
            </a:r>
            <a:r>
              <a:rPr lang="es-ES" sz="2000" dirty="0" err="1"/>
              <a:t>of</a:t>
            </a:r>
            <a:r>
              <a:rPr lang="es-ES" sz="2000" dirty="0"/>
              <a:t> </a:t>
            </a:r>
            <a:r>
              <a:rPr lang="es-ES" sz="2000" dirty="0" err="1"/>
              <a:t>synonims</a:t>
            </a:r>
            <a:r>
              <a:rPr lang="es-ES" sz="2000" dirty="0"/>
              <a:t>)</a:t>
            </a:r>
          </a:p>
          <a:p>
            <a:pPr marL="342900" indent="-342900">
              <a:buFont typeface="Arial" panose="020B0604020202020204" pitchFamily="34" charset="0"/>
              <a:buChar char="•"/>
            </a:pPr>
            <a:r>
              <a:rPr lang="es-ES" sz="2000" dirty="0" err="1"/>
              <a:t>Examples</a:t>
            </a:r>
            <a:r>
              <a:rPr lang="es-ES" sz="2000" dirty="0"/>
              <a:t> </a:t>
            </a:r>
            <a:r>
              <a:rPr lang="es-ES" sz="2000" dirty="0" err="1"/>
              <a:t>from</a:t>
            </a:r>
            <a:r>
              <a:rPr lang="es-ES" sz="2000" dirty="0"/>
              <a:t> </a:t>
            </a:r>
            <a:r>
              <a:rPr lang="es-ES" sz="2000" dirty="0" err="1"/>
              <a:t>the</a:t>
            </a:r>
            <a:r>
              <a:rPr lang="es-ES" sz="2000" dirty="0"/>
              <a:t> </a:t>
            </a:r>
            <a:r>
              <a:rPr lang="es-ES" sz="2000" dirty="0" err="1"/>
              <a:t>explanatory</a:t>
            </a:r>
            <a:r>
              <a:rPr lang="es-ES" sz="2000" dirty="0"/>
              <a:t> notes (</a:t>
            </a:r>
            <a:r>
              <a:rPr lang="es-ES" sz="2000" dirty="0" err="1"/>
              <a:t>also</a:t>
            </a:r>
            <a:r>
              <a:rPr lang="es-ES" sz="2000" dirty="0"/>
              <a:t> </a:t>
            </a:r>
            <a:r>
              <a:rPr lang="es-ES" sz="2000" dirty="0" err="1"/>
              <a:t>includes</a:t>
            </a:r>
            <a:r>
              <a:rPr lang="es-ES" sz="2000" dirty="0"/>
              <a:t> and </a:t>
            </a:r>
            <a:r>
              <a:rPr lang="es-ES" sz="2000" dirty="0" err="1"/>
              <a:t>not</a:t>
            </a:r>
            <a:r>
              <a:rPr lang="es-ES" sz="2000" dirty="0"/>
              <a:t> </a:t>
            </a:r>
            <a:r>
              <a:rPr lang="es-ES" sz="2000" dirty="0" err="1"/>
              <a:t>includes</a:t>
            </a:r>
            <a:r>
              <a:rPr lang="es-ES" sz="2000" dirty="0"/>
              <a:t> </a:t>
            </a:r>
            <a:r>
              <a:rPr lang="es-ES" sz="2000" dirty="0" err="1"/>
              <a:t>sections</a:t>
            </a:r>
            <a:r>
              <a:rPr lang="es-ES" sz="2000" dirty="0"/>
              <a:t>)</a:t>
            </a:r>
          </a:p>
          <a:p>
            <a:pPr marL="342900" indent="-342900">
              <a:buFont typeface="Arial" panose="020B0604020202020204" pitchFamily="34" charset="0"/>
              <a:buChar char="•"/>
            </a:pPr>
            <a:r>
              <a:rPr lang="es-ES" sz="2000" dirty="0"/>
              <a:t>LLM-</a:t>
            </a:r>
            <a:r>
              <a:rPr lang="es-ES" sz="2000" dirty="0" err="1"/>
              <a:t>assisted</a:t>
            </a:r>
            <a:r>
              <a:rPr lang="es-ES" sz="2000" dirty="0"/>
              <a:t> data </a:t>
            </a:r>
            <a:r>
              <a:rPr lang="es-ES" sz="2000" dirty="0" err="1"/>
              <a:t>augmentation</a:t>
            </a:r>
            <a:r>
              <a:rPr lang="es-ES" sz="2000" dirty="0"/>
              <a:t> (</a:t>
            </a:r>
            <a:r>
              <a:rPr lang="es-ES" sz="2000" dirty="0" err="1"/>
              <a:t>next</a:t>
            </a:r>
            <a:r>
              <a:rPr lang="es-ES" sz="2000" dirty="0"/>
              <a:t> </a:t>
            </a:r>
            <a:r>
              <a:rPr lang="es-ES" sz="2000" dirty="0" err="1"/>
              <a:t>slide</a:t>
            </a:r>
            <a:r>
              <a:rPr lang="es-ES" sz="2000" dirty="0"/>
              <a:t>)</a:t>
            </a:r>
          </a:p>
        </p:txBody>
      </p:sp>
      <p:sp>
        <p:nvSpPr>
          <p:cNvPr id="5" name="AutoShape 2" descr="https://euc-powerpoint.officeapps.live.com/pods/GetClipboardImage.ashx?Id=4890524b-4cb9-4cb5-a782-4e1fe088b38e&amp;DC=GEU2&amp;pkey=344e7014-a864-4649-b1c5-f70dcc2a5b28&amp;wdwaccluster=GEU2"/>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07601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62943" y="3244334"/>
            <a:ext cx="2666114" cy="369332"/>
          </a:xfrm>
          <a:prstGeom prst="rect">
            <a:avLst/>
          </a:prstGeom>
        </p:spPr>
        <p:txBody>
          <a:bodyPr wrap="none">
            <a:spAutoFit/>
          </a:bodyPr>
          <a:lstStyle/>
          <a:p>
            <a:r>
              <a:rPr lang="en-US" b="1" dirty="0">
                <a:solidFill>
                  <a:schemeClr val="bg1"/>
                </a:solidFill>
              </a:rPr>
              <a:t>Prompt engineering</a:t>
            </a:r>
          </a:p>
        </p:txBody>
      </p:sp>
      <p:sp>
        <p:nvSpPr>
          <p:cNvPr id="3" name="Titel 1">
            <a:extLst>
              <a:ext uri="{FF2B5EF4-FFF2-40B4-BE49-F238E27FC236}">
                <a16:creationId xmlns:a16="http://schemas.microsoft.com/office/drawing/2014/main" id="{B10972AD-6865-6911-6771-E5121B36D615}"/>
              </a:ext>
            </a:extLst>
          </p:cNvPr>
          <p:cNvSpPr txBox="1">
            <a:spLocks/>
          </p:cNvSpPr>
          <p:nvPr/>
        </p:nvSpPr>
        <p:spPr>
          <a:xfrm>
            <a:off x="237482" y="340443"/>
            <a:ext cx="10982325" cy="565412"/>
          </a:xfrm>
          <a:prstGeom prst="rect">
            <a:avLst/>
          </a:prstGeom>
        </p:spPr>
        <p:txBody>
          <a:bodyPr lIns="91440" tIns="45720" rIns="91440" bIns="45720" anchor="t">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LLM-based data augmentation</a:t>
            </a:r>
          </a:p>
        </p:txBody>
      </p:sp>
      <p:sp>
        <p:nvSpPr>
          <p:cNvPr id="4" name="CuadroTexto 3">
            <a:extLst>
              <a:ext uri="{FF2B5EF4-FFF2-40B4-BE49-F238E27FC236}">
                <a16:creationId xmlns:a16="http://schemas.microsoft.com/office/drawing/2014/main" id="{54D9F4D4-A2C5-A6AB-B8C0-8456F962E7F7}"/>
              </a:ext>
            </a:extLst>
          </p:cNvPr>
          <p:cNvSpPr txBox="1"/>
          <p:nvPr/>
        </p:nvSpPr>
        <p:spPr>
          <a:xfrm>
            <a:off x="567674" y="1436286"/>
            <a:ext cx="1102374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Arial"/>
                <a:cs typeface="Arial"/>
              </a:rPr>
              <a:t>LLMs can also be used for assisting classical data augmentation techniques, such as augmentation </a:t>
            </a:r>
            <a:r>
              <a:rPr lang="en-US" sz="2000" b="1">
                <a:latin typeface="Arial"/>
                <a:cs typeface="Arial"/>
              </a:rPr>
              <a:t>by synonyms</a:t>
            </a:r>
            <a:r>
              <a:rPr lang="en-US" sz="2000" b="1" dirty="0">
                <a:latin typeface="Arial"/>
                <a:cs typeface="Arial"/>
              </a:rPr>
              <a:t>.</a:t>
            </a:r>
          </a:p>
          <a:p>
            <a:endParaRPr lang="en-US" sz="2000" b="1" dirty="0">
              <a:latin typeface="Arial"/>
              <a:cs typeface="Arial"/>
            </a:endParaRPr>
          </a:p>
          <a:p>
            <a:r>
              <a:rPr lang="en-US" sz="2000" b="1" dirty="0">
                <a:latin typeface="Arial"/>
                <a:cs typeface="Arial"/>
              </a:rPr>
              <a:t>Method:</a:t>
            </a:r>
          </a:p>
          <a:p>
            <a:pPr marL="457200" indent="-457200">
              <a:buFont typeface="+mj-lt"/>
              <a:buAutoNum type="arabicPeriod"/>
            </a:pPr>
            <a:r>
              <a:rPr lang="en-US" sz="2000" dirty="0">
                <a:latin typeface="Arial"/>
                <a:cs typeface="Arial"/>
              </a:rPr>
              <a:t>Take some description (e.g. title of the class)</a:t>
            </a:r>
          </a:p>
          <a:p>
            <a:pPr marL="457200" indent="-457200">
              <a:buFont typeface="+mj-lt"/>
              <a:buAutoNum type="arabicPeriod"/>
            </a:pPr>
            <a:endParaRPr lang="en-US" sz="2000" dirty="0">
              <a:latin typeface="Arial"/>
              <a:cs typeface="Arial"/>
            </a:endParaRPr>
          </a:p>
          <a:p>
            <a:pPr marL="457200" indent="-457200">
              <a:buFont typeface="+mj-lt"/>
              <a:buAutoNum type="arabicPeriod"/>
            </a:pPr>
            <a:r>
              <a:rPr lang="en-US" sz="2000" dirty="0">
                <a:latin typeface="Arial"/>
                <a:cs typeface="Arial"/>
              </a:rPr>
              <a:t>Remove </a:t>
            </a:r>
            <a:r>
              <a:rPr lang="en-US" sz="2000" dirty="0" err="1">
                <a:latin typeface="Arial"/>
                <a:cs typeface="Arial"/>
              </a:rPr>
              <a:t>stopwords</a:t>
            </a:r>
            <a:endParaRPr lang="en-US" sz="2000" dirty="0">
              <a:latin typeface="Arial"/>
              <a:cs typeface="Arial"/>
            </a:endParaRPr>
          </a:p>
          <a:p>
            <a:pPr marL="457200" indent="-457200">
              <a:buFont typeface="+mj-lt"/>
              <a:buAutoNum type="arabicPeriod"/>
            </a:pPr>
            <a:endParaRPr lang="en-US" sz="2000" dirty="0">
              <a:latin typeface="Arial"/>
              <a:cs typeface="Arial"/>
            </a:endParaRPr>
          </a:p>
          <a:p>
            <a:pPr marL="457200" indent="-457200">
              <a:buFont typeface="+mj-lt"/>
              <a:buAutoNum type="arabicPeriod"/>
            </a:pPr>
            <a:r>
              <a:rPr lang="en-US" sz="2000" dirty="0">
                <a:latin typeface="Arial"/>
                <a:cs typeface="Arial"/>
              </a:rPr>
              <a:t>Use an LLM to generate synonyms for each word taking into account the context of the class provided by the explanatory notes</a:t>
            </a:r>
          </a:p>
          <a:p>
            <a:pPr marL="457200" indent="-457200">
              <a:buFont typeface="+mj-lt"/>
              <a:buAutoNum type="arabicPeriod"/>
            </a:pPr>
            <a:endParaRPr lang="en-US" sz="2000" dirty="0">
              <a:latin typeface="Arial"/>
              <a:cs typeface="Arial"/>
            </a:endParaRPr>
          </a:p>
          <a:p>
            <a:pPr marL="457200" indent="-457200">
              <a:buFont typeface="+mj-lt"/>
              <a:buAutoNum type="arabicPeriod"/>
            </a:pPr>
            <a:r>
              <a:rPr lang="en-US" sz="2000" dirty="0">
                <a:latin typeface="Arial"/>
                <a:cs typeface="Arial"/>
              </a:rPr>
              <a:t>Substitute one (or several) words by a synonym, creating a new sample.</a:t>
            </a:r>
            <a:endParaRPr lang="es-ES" sz="2000" dirty="0"/>
          </a:p>
        </p:txBody>
      </p:sp>
      <p:sp>
        <p:nvSpPr>
          <p:cNvPr id="5" name="AutoShape 2" descr="https://euc-powerpoint.officeapps.live.com/pods/GetClipboardImage.ashx?Id=4890524b-4cb9-4cb5-a782-4e1fe088b38e&amp;DC=GEU2&amp;pkey=344e7014-a864-4649-b1c5-f70dcc2a5b28&amp;wdwaccluster=GEU2"/>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Tree>
    <p:extLst>
      <p:ext uri="{BB962C8B-B14F-4D97-AF65-F5344CB8AC3E}">
        <p14:creationId xmlns:p14="http://schemas.microsoft.com/office/powerpoint/2010/main" val="191833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6858A-21CA-26D8-D74C-199D0BD64ADB}"/>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DA029DB7-D9AE-C80F-1F35-2600A25FC89B}"/>
              </a:ext>
            </a:extLst>
          </p:cNvPr>
          <p:cNvSpPr/>
          <p:nvPr/>
        </p:nvSpPr>
        <p:spPr>
          <a:xfrm>
            <a:off x="4762943" y="3244334"/>
            <a:ext cx="2666114" cy="369332"/>
          </a:xfrm>
          <a:prstGeom prst="rect">
            <a:avLst/>
          </a:prstGeom>
        </p:spPr>
        <p:txBody>
          <a:bodyPr wrap="none">
            <a:spAutoFit/>
          </a:bodyPr>
          <a:lstStyle/>
          <a:p>
            <a:r>
              <a:rPr lang="en-US" b="1" dirty="0">
                <a:solidFill>
                  <a:schemeClr val="bg1"/>
                </a:solidFill>
              </a:rPr>
              <a:t>Prompt engineering</a:t>
            </a:r>
          </a:p>
        </p:txBody>
      </p:sp>
      <p:sp>
        <p:nvSpPr>
          <p:cNvPr id="3" name="Titel 1">
            <a:extLst>
              <a:ext uri="{FF2B5EF4-FFF2-40B4-BE49-F238E27FC236}">
                <a16:creationId xmlns:a16="http://schemas.microsoft.com/office/drawing/2014/main" id="{DF26A54A-FABE-9A4A-C654-900DF125644C}"/>
              </a:ext>
            </a:extLst>
          </p:cNvPr>
          <p:cNvSpPr txBox="1">
            <a:spLocks/>
          </p:cNvSpPr>
          <p:nvPr/>
        </p:nvSpPr>
        <p:spPr>
          <a:xfrm>
            <a:off x="237482" y="340443"/>
            <a:ext cx="10982325" cy="565412"/>
          </a:xfrm>
          <a:prstGeom prst="rect">
            <a:avLst/>
          </a:prstGeom>
        </p:spPr>
        <p:txBody>
          <a:bodyPr lIns="91440" tIns="45720" rIns="91440" bIns="45720" anchor="t">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Results</a:t>
            </a:r>
          </a:p>
        </p:txBody>
      </p:sp>
      <p:sp>
        <p:nvSpPr>
          <p:cNvPr id="5" name="AutoShape 2" descr="https://euc-powerpoint.officeapps.live.com/pods/GetClipboardImage.ashx?Id=4890524b-4cb9-4cb5-a782-4e1fe088b38e&amp;DC=GEU2&amp;pkey=344e7014-a864-4649-b1c5-f70dcc2a5b28&amp;wdwaccluster=GEU2">
            <a:extLst>
              <a:ext uri="{FF2B5EF4-FFF2-40B4-BE49-F238E27FC236}">
                <a16:creationId xmlns:a16="http://schemas.microsoft.com/office/drawing/2014/main" id="{E425AEB6-DD9F-810C-0A22-B41A40604BC5}"/>
              </a:ext>
            </a:extLst>
          </p:cNvPr>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6" name="CuadroTexto 5">
            <a:extLst>
              <a:ext uri="{FF2B5EF4-FFF2-40B4-BE49-F238E27FC236}">
                <a16:creationId xmlns:a16="http://schemas.microsoft.com/office/drawing/2014/main" id="{415BFCA2-2FB0-2732-AE4C-6F4B107FE538}"/>
              </a:ext>
            </a:extLst>
          </p:cNvPr>
          <p:cNvSpPr txBox="1"/>
          <p:nvPr/>
        </p:nvSpPr>
        <p:spPr>
          <a:xfrm>
            <a:off x="365125" y="1133578"/>
            <a:ext cx="11126624"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For the national version of NACE:</a:t>
            </a:r>
          </a:p>
        </p:txBody>
      </p:sp>
      <p:graphicFrame>
        <p:nvGraphicFramePr>
          <p:cNvPr id="7" name="Tabla 6">
            <a:extLst>
              <a:ext uri="{FF2B5EF4-FFF2-40B4-BE49-F238E27FC236}">
                <a16:creationId xmlns:a16="http://schemas.microsoft.com/office/drawing/2014/main" id="{A355FD28-F486-AE8F-5EEC-F1A288AD5F60}"/>
              </a:ext>
            </a:extLst>
          </p:cNvPr>
          <p:cNvGraphicFramePr>
            <a:graphicFrameLocks noGrp="1"/>
          </p:cNvGraphicFramePr>
          <p:nvPr>
            <p:extLst>
              <p:ext uri="{D42A27DB-BD31-4B8C-83A1-F6EECF244321}">
                <p14:modId xmlns:p14="http://schemas.microsoft.com/office/powerpoint/2010/main" val="2684415686"/>
              </p:ext>
            </p:extLst>
          </p:nvPr>
        </p:nvGraphicFramePr>
        <p:xfrm>
          <a:off x="1138602" y="1822966"/>
          <a:ext cx="9180083" cy="3581400"/>
        </p:xfrm>
        <a:graphic>
          <a:graphicData uri="http://schemas.openxmlformats.org/drawingml/2006/table">
            <a:tbl>
              <a:tblPr firstRow="1" bandRow="1">
                <a:tableStyleId>{5C22544A-7EE6-4342-B048-85BDC9FD1C3A}</a:tableStyleId>
              </a:tblPr>
              <a:tblGrid>
                <a:gridCol w="1129944">
                  <a:extLst>
                    <a:ext uri="{9D8B030D-6E8A-4147-A177-3AD203B41FA5}">
                      <a16:colId xmlns:a16="http://schemas.microsoft.com/office/drawing/2014/main" val="1301818624"/>
                    </a:ext>
                  </a:extLst>
                </a:gridCol>
                <a:gridCol w="1579390">
                  <a:extLst>
                    <a:ext uri="{9D8B030D-6E8A-4147-A177-3AD203B41FA5}">
                      <a16:colId xmlns:a16="http://schemas.microsoft.com/office/drawing/2014/main" val="3186086518"/>
                    </a:ext>
                  </a:extLst>
                </a:gridCol>
                <a:gridCol w="2095301">
                  <a:extLst>
                    <a:ext uri="{9D8B030D-6E8A-4147-A177-3AD203B41FA5}">
                      <a16:colId xmlns:a16="http://schemas.microsoft.com/office/drawing/2014/main" val="40353994"/>
                    </a:ext>
                  </a:extLst>
                </a:gridCol>
                <a:gridCol w="1367327">
                  <a:extLst>
                    <a:ext uri="{9D8B030D-6E8A-4147-A177-3AD203B41FA5}">
                      <a16:colId xmlns:a16="http://schemas.microsoft.com/office/drawing/2014/main" val="1492142607"/>
                    </a:ext>
                  </a:extLst>
                </a:gridCol>
                <a:gridCol w="3008121">
                  <a:extLst>
                    <a:ext uri="{9D8B030D-6E8A-4147-A177-3AD203B41FA5}">
                      <a16:colId xmlns:a16="http://schemas.microsoft.com/office/drawing/2014/main" val="2242087263"/>
                    </a:ext>
                  </a:extLst>
                </a:gridCol>
              </a:tblGrid>
              <a:tr h="370840">
                <a:tc>
                  <a:txBody>
                    <a:bodyPr/>
                    <a:lstStyle/>
                    <a:p>
                      <a:r>
                        <a:rPr lang="es-ES" dirty="0" err="1"/>
                        <a:t>Model</a:t>
                      </a:r>
                      <a:endParaRPr lang="en-US" dirty="0"/>
                    </a:p>
                  </a:txBody>
                  <a:tcPr/>
                </a:tc>
                <a:tc>
                  <a:txBody>
                    <a:bodyPr/>
                    <a:lstStyle/>
                    <a:p>
                      <a:r>
                        <a:rPr lang="es-ES" dirty="0" err="1"/>
                        <a:t>Approach</a:t>
                      </a:r>
                      <a:endParaRPr lang="en-US" dirty="0"/>
                    </a:p>
                  </a:txBody>
                  <a:tcPr/>
                </a:tc>
                <a:tc>
                  <a:txBody>
                    <a:bodyPr/>
                    <a:lstStyle/>
                    <a:p>
                      <a:r>
                        <a:rPr lang="es-ES" dirty="0"/>
                        <a:t>Training set </a:t>
                      </a:r>
                      <a:r>
                        <a:rPr lang="es-ES" dirty="0" err="1"/>
                        <a:t>size</a:t>
                      </a:r>
                      <a:r>
                        <a:rPr lang="es-ES" dirty="0"/>
                        <a:t> (</a:t>
                      </a:r>
                      <a:r>
                        <a:rPr lang="es-ES" dirty="0" err="1"/>
                        <a:t>thousands</a:t>
                      </a:r>
                      <a:r>
                        <a:rPr lang="es-ES" dirty="0"/>
                        <a:t> </a:t>
                      </a:r>
                      <a:r>
                        <a:rPr lang="es-ES" dirty="0" err="1"/>
                        <a:t>of</a:t>
                      </a:r>
                      <a:r>
                        <a:rPr lang="es-ES" dirty="0"/>
                        <a:t> </a:t>
                      </a:r>
                      <a:r>
                        <a:rPr lang="es-ES" dirty="0" err="1"/>
                        <a:t>instances</a:t>
                      </a:r>
                      <a:r>
                        <a:rPr lang="es-ES" dirty="0"/>
                        <a:t>)</a:t>
                      </a:r>
                    </a:p>
                  </a:txBody>
                  <a:tcPr/>
                </a:tc>
                <a:tc>
                  <a:txBody>
                    <a:bodyPr/>
                    <a:lstStyle/>
                    <a:p>
                      <a:r>
                        <a:rPr lang="es-ES" dirty="0" err="1"/>
                        <a:t>Accuracy</a:t>
                      </a:r>
                      <a:endParaRPr lang="en-US" dirty="0"/>
                    </a:p>
                  </a:txBody>
                  <a:tcPr/>
                </a:tc>
                <a:tc>
                  <a:txBody>
                    <a:bodyPr/>
                    <a:lstStyle/>
                    <a:p>
                      <a:r>
                        <a:rPr lang="es-ES" dirty="0"/>
                        <a:t>Notes</a:t>
                      </a:r>
                      <a:endParaRPr lang="en-US" dirty="0"/>
                    </a:p>
                  </a:txBody>
                  <a:tcPr/>
                </a:tc>
                <a:extLst>
                  <a:ext uri="{0D108BD9-81ED-4DB2-BD59-A6C34878D82A}">
                    <a16:rowId xmlns:a16="http://schemas.microsoft.com/office/drawing/2014/main" val="4230489677"/>
                  </a:ext>
                </a:extLst>
              </a:tr>
              <a:tr h="370840">
                <a:tc>
                  <a:txBody>
                    <a:bodyPr/>
                    <a:lstStyle/>
                    <a:p>
                      <a:r>
                        <a:rPr lang="es-ES" dirty="0" err="1"/>
                        <a:t>Fasttext</a:t>
                      </a:r>
                      <a:endParaRPr lang="en-US" dirty="0"/>
                    </a:p>
                  </a:txBody>
                  <a:tcPr/>
                </a:tc>
                <a:tc>
                  <a:txBody>
                    <a:bodyPr/>
                    <a:lstStyle/>
                    <a:p>
                      <a:r>
                        <a:rPr lang="es-ES" dirty="0" err="1"/>
                        <a:t>Classic</a:t>
                      </a:r>
                      <a:r>
                        <a:rPr lang="es-ES" dirty="0"/>
                        <a:t> ML</a:t>
                      </a:r>
                      <a:endParaRPr lang="en-US" dirty="0"/>
                    </a:p>
                  </a:txBody>
                  <a:tcPr/>
                </a:tc>
                <a:tc>
                  <a:txBody>
                    <a:bodyPr/>
                    <a:lstStyle/>
                    <a:p>
                      <a:r>
                        <a:rPr lang="es-ES" dirty="0"/>
                        <a:t>543</a:t>
                      </a:r>
                      <a:endParaRPr lang="en-US" dirty="0"/>
                    </a:p>
                  </a:txBody>
                  <a:tcPr/>
                </a:tc>
                <a:tc>
                  <a:txBody>
                    <a:bodyPr/>
                    <a:lstStyle/>
                    <a:p>
                      <a:r>
                        <a:rPr lang="es-ES" dirty="0"/>
                        <a:t>0.57</a:t>
                      </a:r>
                      <a:endParaRPr lang="en-US" dirty="0"/>
                    </a:p>
                  </a:txBody>
                  <a:tcPr/>
                </a:tc>
                <a:tc>
                  <a:txBody>
                    <a:bodyPr/>
                    <a:lstStyle/>
                    <a:p>
                      <a:endParaRPr lang="en-US" dirty="0"/>
                    </a:p>
                  </a:txBody>
                  <a:tcPr/>
                </a:tc>
                <a:extLst>
                  <a:ext uri="{0D108BD9-81ED-4DB2-BD59-A6C34878D82A}">
                    <a16:rowId xmlns:a16="http://schemas.microsoft.com/office/drawing/2014/main" val="3607842266"/>
                  </a:ext>
                </a:extLst>
              </a:tr>
              <a:tr h="370840">
                <a:tc>
                  <a:txBody>
                    <a:bodyPr/>
                    <a:lstStyle/>
                    <a:p>
                      <a:r>
                        <a:rPr lang="es-ES" dirty="0"/>
                        <a:t>BERT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Classic</a:t>
                      </a:r>
                      <a:r>
                        <a:rPr lang="es-ES" dirty="0"/>
                        <a:t> ML</a:t>
                      </a:r>
                      <a:endParaRPr lang="en-US" dirty="0"/>
                    </a:p>
                  </a:txBody>
                  <a:tcPr/>
                </a:tc>
                <a:tc>
                  <a:txBody>
                    <a:bodyPr/>
                    <a:lstStyle/>
                    <a:p>
                      <a:r>
                        <a:rPr lang="es-ES" dirty="0"/>
                        <a:t>103</a:t>
                      </a:r>
                      <a:endParaRPr lang="en-US" dirty="0"/>
                    </a:p>
                  </a:txBody>
                  <a:tcPr/>
                </a:tc>
                <a:tc>
                  <a:txBody>
                    <a:bodyPr/>
                    <a:lstStyle/>
                    <a:p>
                      <a:r>
                        <a:rPr lang="es-ES" dirty="0"/>
                        <a:t>0.66</a:t>
                      </a:r>
                      <a:endParaRPr lang="en-US" dirty="0"/>
                    </a:p>
                  </a:txBody>
                  <a:tcPr/>
                </a:tc>
                <a:tc>
                  <a:txBody>
                    <a:bodyPr/>
                    <a:lstStyle/>
                    <a:p>
                      <a:endParaRPr lang="en-US"/>
                    </a:p>
                  </a:txBody>
                  <a:tcPr/>
                </a:tc>
                <a:extLst>
                  <a:ext uri="{0D108BD9-81ED-4DB2-BD59-A6C34878D82A}">
                    <a16:rowId xmlns:a16="http://schemas.microsoft.com/office/drawing/2014/main" val="553952701"/>
                  </a:ext>
                </a:extLst>
              </a:tr>
              <a:tr h="370840">
                <a:tc>
                  <a:txBody>
                    <a:bodyPr/>
                    <a:lstStyle/>
                    <a:p>
                      <a:r>
                        <a:rPr lang="es-ES" dirty="0" err="1"/>
                        <a:t>Fasttext</a:t>
                      </a:r>
                      <a:endParaRPr lang="en-US" dirty="0"/>
                    </a:p>
                  </a:txBody>
                  <a:tcPr/>
                </a:tc>
                <a:tc>
                  <a:txBody>
                    <a:bodyPr/>
                    <a:lstStyle/>
                    <a:p>
                      <a:r>
                        <a:rPr lang="es-ES" dirty="0" err="1"/>
                        <a:t>StatCodGen</a:t>
                      </a:r>
                      <a:endParaRPr lang="en-US" dirty="0"/>
                    </a:p>
                  </a:txBody>
                  <a:tcPr/>
                </a:tc>
                <a:tc>
                  <a:txBody>
                    <a:bodyPr/>
                    <a:lstStyle/>
                    <a:p>
                      <a:r>
                        <a:rPr lang="es-ES" dirty="0"/>
                        <a:t>2752</a:t>
                      </a:r>
                      <a:endParaRPr lang="en-US" dirty="0"/>
                    </a:p>
                  </a:txBody>
                  <a:tcPr/>
                </a:tc>
                <a:tc>
                  <a:txBody>
                    <a:bodyPr/>
                    <a:lstStyle/>
                    <a:p>
                      <a:r>
                        <a:rPr lang="es-ES" dirty="0"/>
                        <a:t>0.58</a:t>
                      </a:r>
                      <a:endParaRPr lang="en-US" dirty="0"/>
                    </a:p>
                  </a:txBody>
                  <a:tcPr/>
                </a:tc>
                <a:tc>
                  <a:txBody>
                    <a:bodyPr/>
                    <a:lstStyle/>
                    <a:p>
                      <a:r>
                        <a:rPr lang="es-ES" dirty="0" err="1"/>
                        <a:t>Classic</a:t>
                      </a:r>
                      <a:r>
                        <a:rPr lang="es-ES" dirty="0"/>
                        <a:t> data </a:t>
                      </a:r>
                      <a:r>
                        <a:rPr lang="es-ES" dirty="0" err="1"/>
                        <a:t>augmentation</a:t>
                      </a:r>
                      <a:r>
                        <a:rPr lang="es-ES" dirty="0"/>
                        <a:t> </a:t>
                      </a:r>
                      <a:r>
                        <a:rPr lang="es-ES" dirty="0" err="1"/>
                        <a:t>techniques</a:t>
                      </a:r>
                      <a:r>
                        <a:rPr lang="es-ES" dirty="0"/>
                        <a:t> </a:t>
                      </a:r>
                      <a:r>
                        <a:rPr lang="es-ES" dirty="0" err="1"/>
                        <a:t>also</a:t>
                      </a:r>
                      <a:r>
                        <a:rPr lang="es-ES" dirty="0"/>
                        <a:t> </a:t>
                      </a:r>
                      <a:r>
                        <a:rPr lang="es-ES" dirty="0" err="1"/>
                        <a:t>applied</a:t>
                      </a:r>
                      <a:endParaRPr lang="en-US" dirty="0"/>
                    </a:p>
                  </a:txBody>
                  <a:tcPr/>
                </a:tc>
                <a:extLst>
                  <a:ext uri="{0D108BD9-81ED-4DB2-BD59-A6C34878D82A}">
                    <a16:rowId xmlns:a16="http://schemas.microsoft.com/office/drawing/2014/main" val="712600575"/>
                  </a:ext>
                </a:extLst>
              </a:tr>
              <a:tr h="370840">
                <a:tc>
                  <a:txBody>
                    <a:bodyPr/>
                    <a:lstStyle/>
                    <a:p>
                      <a:r>
                        <a:rPr lang="es-ES" dirty="0"/>
                        <a:t>BERT</a:t>
                      </a:r>
                      <a:endParaRPr lang="en-US" dirty="0"/>
                    </a:p>
                  </a:txBody>
                  <a:tcPr/>
                </a:tc>
                <a:tc>
                  <a:txBody>
                    <a:bodyPr/>
                    <a:lstStyle/>
                    <a:p>
                      <a:r>
                        <a:rPr lang="es-ES" dirty="0" err="1"/>
                        <a:t>StatCodGen</a:t>
                      </a:r>
                      <a:endParaRPr lang="en-US" dirty="0"/>
                    </a:p>
                  </a:txBody>
                  <a:tcPr/>
                </a:tc>
                <a:tc>
                  <a:txBody>
                    <a:bodyPr/>
                    <a:lstStyle/>
                    <a:p>
                      <a:r>
                        <a:rPr lang="es-ES" dirty="0"/>
                        <a:t>103</a:t>
                      </a:r>
                      <a:endParaRPr lang="en-US" dirty="0"/>
                    </a:p>
                  </a:txBody>
                  <a:tcPr/>
                </a:tc>
                <a:tc>
                  <a:txBody>
                    <a:bodyPr/>
                    <a:lstStyle/>
                    <a:p>
                      <a:r>
                        <a:rPr lang="es-ES" dirty="0"/>
                        <a:t>0.66</a:t>
                      </a:r>
                      <a:endParaRPr lang="en-US" dirty="0"/>
                    </a:p>
                  </a:txBody>
                  <a:tcPr/>
                </a:tc>
                <a:tc>
                  <a:txBody>
                    <a:bodyPr/>
                    <a:lstStyle/>
                    <a:p>
                      <a:endParaRPr lang="en-US"/>
                    </a:p>
                  </a:txBody>
                  <a:tcPr/>
                </a:tc>
                <a:extLst>
                  <a:ext uri="{0D108BD9-81ED-4DB2-BD59-A6C34878D82A}">
                    <a16:rowId xmlns:a16="http://schemas.microsoft.com/office/drawing/2014/main" val="1802527810"/>
                  </a:ext>
                </a:extLst>
              </a:tr>
              <a:tr h="0">
                <a:tc>
                  <a:txBody>
                    <a:bodyPr/>
                    <a:lstStyle/>
                    <a:p>
                      <a:r>
                        <a:rPr lang="es-ES" b="1" dirty="0" err="1"/>
                        <a:t>Fasttext</a:t>
                      </a:r>
                      <a:endParaRPr lang="en-US" b="1" dirty="0"/>
                    </a:p>
                  </a:txBody>
                  <a:tcPr/>
                </a:tc>
                <a:tc>
                  <a:txBody>
                    <a:bodyPr/>
                    <a:lstStyle/>
                    <a:p>
                      <a:r>
                        <a:rPr lang="es-ES" b="1" dirty="0" err="1"/>
                        <a:t>ZeroGen</a:t>
                      </a:r>
                      <a:r>
                        <a:rPr lang="es-ES" b="1" dirty="0"/>
                        <a:t> + </a:t>
                      </a:r>
                      <a:r>
                        <a:rPr lang="es-ES" b="1" dirty="0" err="1"/>
                        <a:t>classic</a:t>
                      </a:r>
                      <a:r>
                        <a:rPr lang="es-ES" b="1" dirty="0"/>
                        <a:t> data</a:t>
                      </a:r>
                      <a:endParaRPr lang="en-US" b="1" dirty="0"/>
                    </a:p>
                  </a:txBody>
                  <a:tcPr/>
                </a:tc>
                <a:tc>
                  <a:txBody>
                    <a:bodyPr/>
                    <a:lstStyle/>
                    <a:p>
                      <a:r>
                        <a:rPr lang="es-ES" b="1" dirty="0"/>
                        <a:t>3295</a:t>
                      </a:r>
                      <a:endParaRPr lang="en-US" b="1" dirty="0"/>
                    </a:p>
                  </a:txBody>
                  <a:tcPr/>
                </a:tc>
                <a:tc>
                  <a:txBody>
                    <a:bodyPr/>
                    <a:lstStyle/>
                    <a:p>
                      <a:r>
                        <a:rPr lang="es-ES" b="1" dirty="0"/>
                        <a:t>0.71</a:t>
                      </a:r>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Classic</a:t>
                      </a:r>
                      <a:r>
                        <a:rPr lang="es-ES" dirty="0"/>
                        <a:t> data </a:t>
                      </a:r>
                      <a:r>
                        <a:rPr lang="es-ES" dirty="0" err="1"/>
                        <a:t>augmentation</a:t>
                      </a:r>
                      <a:r>
                        <a:rPr lang="es-ES" dirty="0"/>
                        <a:t> </a:t>
                      </a:r>
                      <a:r>
                        <a:rPr lang="es-ES" dirty="0" err="1"/>
                        <a:t>techniques</a:t>
                      </a:r>
                      <a:r>
                        <a:rPr lang="es-ES" dirty="0"/>
                        <a:t> </a:t>
                      </a:r>
                      <a:r>
                        <a:rPr lang="es-ES" dirty="0" err="1"/>
                        <a:t>also</a:t>
                      </a:r>
                      <a:r>
                        <a:rPr lang="es-ES" dirty="0"/>
                        <a:t> </a:t>
                      </a:r>
                      <a:r>
                        <a:rPr lang="es-ES" dirty="0" err="1"/>
                        <a:t>applied</a:t>
                      </a:r>
                      <a:endParaRPr lang="en-US" dirty="0"/>
                    </a:p>
                    <a:p>
                      <a:endParaRPr lang="en-US" dirty="0"/>
                    </a:p>
                  </a:txBody>
                  <a:tcPr/>
                </a:tc>
                <a:extLst>
                  <a:ext uri="{0D108BD9-81ED-4DB2-BD59-A6C34878D82A}">
                    <a16:rowId xmlns:a16="http://schemas.microsoft.com/office/drawing/2014/main" val="1804949646"/>
                  </a:ext>
                </a:extLst>
              </a:tr>
            </a:tbl>
          </a:graphicData>
        </a:graphic>
      </p:graphicFrame>
    </p:spTree>
    <p:extLst>
      <p:ext uri="{BB962C8B-B14F-4D97-AF65-F5344CB8AC3E}">
        <p14:creationId xmlns:p14="http://schemas.microsoft.com/office/powerpoint/2010/main" val="358650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0BDEAAC-39C2-EBE7-C688-244FB3A9D7EB}"/>
              </a:ext>
            </a:extLst>
          </p:cNvPr>
          <p:cNvSpPr txBox="1"/>
          <p:nvPr/>
        </p:nvSpPr>
        <p:spPr>
          <a:xfrm>
            <a:off x="1575303" y="3044279"/>
            <a:ext cx="8389544" cy="769441"/>
          </a:xfrm>
          <a:prstGeom prst="rect">
            <a:avLst/>
          </a:prstGeom>
          <a:noFill/>
        </p:spPr>
        <p:txBody>
          <a:bodyPr wrap="square" rtlCol="0">
            <a:spAutoFit/>
          </a:bodyPr>
          <a:lstStyle/>
          <a:p>
            <a:pPr algn="ctr"/>
            <a:r>
              <a:rPr lang="es-ES" sz="4400" b="1" dirty="0" err="1"/>
              <a:t>Thank</a:t>
            </a:r>
            <a:r>
              <a:rPr lang="es-ES" sz="4400" b="1" dirty="0"/>
              <a:t> </a:t>
            </a:r>
            <a:r>
              <a:rPr lang="es-ES" sz="4400" b="1" dirty="0" err="1"/>
              <a:t>you</a:t>
            </a:r>
            <a:r>
              <a:rPr lang="es-ES" sz="4400" b="1" dirty="0"/>
              <a:t> </a:t>
            </a:r>
            <a:r>
              <a:rPr lang="es-ES" sz="4400" b="1" dirty="0" err="1"/>
              <a:t>for</a:t>
            </a:r>
            <a:r>
              <a:rPr lang="es-ES" sz="4400" b="1" dirty="0"/>
              <a:t> </a:t>
            </a:r>
            <a:r>
              <a:rPr lang="es-ES" sz="4400" b="1" dirty="0" err="1"/>
              <a:t>your</a:t>
            </a:r>
            <a:r>
              <a:rPr lang="es-ES" sz="4400" b="1" dirty="0"/>
              <a:t> </a:t>
            </a:r>
            <a:r>
              <a:rPr lang="es-ES" sz="4400" b="1" dirty="0" err="1"/>
              <a:t>attention</a:t>
            </a:r>
            <a:r>
              <a:rPr lang="es-ES" sz="4400" b="1" dirty="0"/>
              <a:t>!</a:t>
            </a:r>
          </a:p>
        </p:txBody>
      </p:sp>
    </p:spTree>
    <p:extLst>
      <p:ext uri="{BB962C8B-B14F-4D97-AF65-F5344CB8AC3E}">
        <p14:creationId xmlns:p14="http://schemas.microsoft.com/office/powerpoint/2010/main" val="38379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3FCB4C-5E05-6DF1-38C9-4349940A62D7}"/>
              </a:ext>
            </a:extLst>
          </p:cNvPr>
          <p:cNvSpPr>
            <a:spLocks noGrp="1"/>
          </p:cNvSpPr>
          <p:nvPr>
            <p:ph type="title"/>
          </p:nvPr>
        </p:nvSpPr>
        <p:spPr>
          <a:xfrm>
            <a:off x="479425" y="25401"/>
            <a:ext cx="10874375" cy="951978"/>
          </a:xfrm>
        </p:spPr>
        <p:txBody>
          <a:bodyPr>
            <a:normAutofit/>
          </a:bodyPr>
          <a:lstStyle/>
          <a:p>
            <a:r>
              <a:rPr lang="en-US" sz="3200" dirty="0">
                <a:latin typeface="Trebuchet MS"/>
              </a:rPr>
              <a:t>Two approaches to text classification</a:t>
            </a:r>
            <a:endParaRPr lang="it-IT" i="1" dirty="0">
              <a:latin typeface="Calibri"/>
              <a:ea typeface="Calibri"/>
              <a:cs typeface="Calibri"/>
            </a:endParaRPr>
          </a:p>
        </p:txBody>
      </p:sp>
      <p:sp>
        <p:nvSpPr>
          <p:cNvPr id="4" name="Segnaposto piè di pagina 18">
            <a:extLst>
              <a:ext uri="{FF2B5EF4-FFF2-40B4-BE49-F238E27FC236}">
                <a16:creationId xmlns:a16="http://schemas.microsoft.com/office/drawing/2014/main" id="{5D908C53-6246-6EDF-1D7B-C1281FDA61C7}"/>
              </a:ext>
            </a:extLst>
          </p:cNvPr>
          <p:cNvSpPr>
            <a:spLocks noGrp="1"/>
          </p:cNvSpPr>
          <p:nvPr>
            <p:ph type="ftr" sz="quarter" idx="4294967295"/>
          </p:nvPr>
        </p:nvSpPr>
        <p:spPr>
          <a:xfrm>
            <a:off x="479425" y="6342063"/>
            <a:ext cx="3050159" cy="365125"/>
          </a:xfrm>
        </p:spPr>
        <p:txBody>
          <a:bodyPr lIns="0" tIns="0" rIns="0" bIns="0"/>
          <a:lstStyle/>
          <a:p>
            <a:pPr algn="l"/>
            <a:r>
              <a:rPr lang="it-IT" sz="1100">
                <a:solidFill>
                  <a:srgbClr val="3C6D9F"/>
                </a:solidFill>
                <a:latin typeface="Trebuchet MS" panose="020B0703020202090204" pitchFamily="34" charset="0"/>
              </a:rPr>
              <a:t>WP10</a:t>
            </a:r>
            <a:endParaRPr lang="it-IT" sz="1100" b="1">
              <a:solidFill>
                <a:srgbClr val="3C6D9F"/>
              </a:solidFill>
              <a:latin typeface="Trebuchet MS" panose="020B0703020202090204" pitchFamily="34" charset="0"/>
            </a:endParaRPr>
          </a:p>
        </p:txBody>
      </p:sp>
      <p:sp>
        <p:nvSpPr>
          <p:cNvPr id="5" name="Segnaposto numero diapositiva 19">
            <a:extLst>
              <a:ext uri="{FF2B5EF4-FFF2-40B4-BE49-F238E27FC236}">
                <a16:creationId xmlns:a16="http://schemas.microsoft.com/office/drawing/2014/main" id="{D8D676EA-68A9-1788-0F3C-CBDD3B0E0EB2}"/>
              </a:ext>
            </a:extLst>
          </p:cNvPr>
          <p:cNvSpPr>
            <a:spLocks noGrp="1"/>
          </p:cNvSpPr>
          <p:nvPr>
            <p:ph type="sldNum" sz="quarter" idx="4294967295"/>
          </p:nvPr>
        </p:nvSpPr>
        <p:spPr>
          <a:xfrm>
            <a:off x="11677649" y="586853"/>
            <a:ext cx="392431" cy="365125"/>
          </a:xfrm>
        </p:spPr>
        <p:txBody>
          <a:bodyPr lIns="0" tIns="0" rIns="0" bIns="0"/>
          <a:lstStyle/>
          <a:p>
            <a:fld id="{24CD5905-3279-314A-8B61-D4F8F4E76576}" type="slidenum">
              <a:rPr lang="it-IT" smtClean="0">
                <a:solidFill>
                  <a:srgbClr val="3C6D9F"/>
                </a:solidFill>
                <a:latin typeface="Impact" panose="020B0806030902050204" pitchFamily="34" charset="0"/>
              </a:rPr>
              <a:pPr/>
              <a:t>2</a:t>
            </a:fld>
            <a:endParaRPr lang="it-IT">
              <a:solidFill>
                <a:srgbClr val="3C6D9F"/>
              </a:solidFill>
              <a:latin typeface="Impact" panose="020B0806030902050204" pitchFamily="34" charset="0"/>
            </a:endParaRPr>
          </a:p>
        </p:txBody>
      </p:sp>
      <p:sp>
        <p:nvSpPr>
          <p:cNvPr id="10" name="Textfeld 9">
            <a:extLst>
              <a:ext uri="{FF2B5EF4-FFF2-40B4-BE49-F238E27FC236}">
                <a16:creationId xmlns:a16="http://schemas.microsoft.com/office/drawing/2014/main" id="{40F917EB-B1EC-4766-A81F-215AB912D6F5}"/>
              </a:ext>
            </a:extLst>
          </p:cNvPr>
          <p:cNvSpPr txBox="1"/>
          <p:nvPr/>
        </p:nvSpPr>
        <p:spPr>
          <a:xfrm>
            <a:off x="479425" y="1228233"/>
            <a:ext cx="9218476" cy="1477328"/>
          </a:xfrm>
          <a:prstGeom prst="rect">
            <a:avLst/>
          </a:prstGeom>
          <a:noFill/>
        </p:spPr>
        <p:txBody>
          <a:bodyPr wrap="square" lIns="91440" tIns="45720" rIns="91440" bIns="45720" rtlCol="0" anchor="t">
            <a:spAutoFit/>
          </a:bodyPr>
          <a:lstStyle/>
          <a:p>
            <a:pPr>
              <a:spcAft>
                <a:spcPts val="600"/>
              </a:spcAft>
              <a:defRPr sz="1800">
                <a:solidFill>
                  <a:srgbClr val="000000"/>
                </a:solidFill>
                <a:latin typeface="Arial"/>
              </a:defRPr>
            </a:pPr>
            <a:r>
              <a:rPr lang="en-US" sz="2000" b="1" dirty="0">
                <a:solidFill>
                  <a:srgbClr val="00B0F0"/>
                </a:solidFill>
                <a:latin typeface="Arial" panose="020B0604020202020204" pitchFamily="34" charset="0"/>
                <a:cs typeface="Arial" panose="020B0604020202020204" pitchFamily="34" charset="0"/>
              </a:rPr>
              <a:t>Two main approaches to a text classification problem:</a:t>
            </a:r>
          </a:p>
          <a:p>
            <a:pPr marL="285750" indent="-285750">
              <a:spcAft>
                <a:spcPts val="600"/>
              </a:spcAft>
              <a:buFont typeface="Arial" panose="020B0604020202020204" pitchFamily="34" charset="0"/>
              <a:buChar char="•"/>
              <a:defRPr sz="1800">
                <a:solidFill>
                  <a:srgbClr val="000000"/>
                </a:solidFill>
                <a:latin typeface="Arial"/>
              </a:defRPr>
            </a:pPr>
            <a:r>
              <a:rPr lang="en-US" sz="2000" dirty="0">
                <a:solidFill>
                  <a:srgbClr val="000000"/>
                </a:solidFill>
                <a:latin typeface="Arial" panose="020B0604020202020204" pitchFamily="34" charset="0"/>
                <a:ea typeface="Calibri"/>
                <a:cs typeface="Arial" panose="020B0604020202020204" pitchFamily="34" charset="0"/>
              </a:rPr>
              <a:t>LLM as a classifier (zero-shot, few-shot, RAG, …)</a:t>
            </a:r>
            <a:endParaRPr lang="en-US" sz="2000" dirty="0">
              <a:latin typeface="Arial" panose="020B0604020202020204" pitchFamily="34" charset="0"/>
              <a:ea typeface="Calibri"/>
              <a:cs typeface="Arial" panose="020B0604020202020204" pitchFamily="34" charset="0"/>
            </a:endParaRPr>
          </a:p>
          <a:p>
            <a:pPr marL="285750" indent="-285750">
              <a:spcAft>
                <a:spcPts val="600"/>
              </a:spcAft>
              <a:buFont typeface="Arial" panose="020B0604020202020204" pitchFamily="34" charset="0"/>
              <a:buChar char="•"/>
            </a:pPr>
            <a:r>
              <a:rPr lang="en-US" sz="2000" b="1" dirty="0">
                <a:latin typeface="Arial" panose="020B0604020202020204" pitchFamily="34" charset="0"/>
                <a:ea typeface="Calibri"/>
                <a:cs typeface="Arial" panose="020B0604020202020204" pitchFamily="34" charset="0"/>
              </a:rPr>
              <a:t>Supervised ML classification problem: </a:t>
            </a:r>
            <a:r>
              <a:rPr lang="en-US" sz="2000" dirty="0">
                <a:latin typeface="Arial" panose="020B0604020202020204" pitchFamily="34" charset="0"/>
                <a:ea typeface="Calibri"/>
                <a:cs typeface="Arial" panose="020B0604020202020204" pitchFamily="34" charset="0"/>
              </a:rPr>
              <a:t>get some labelled data (pairs text-code) and train a classification-specific ML/DL model (</a:t>
            </a:r>
            <a:r>
              <a:rPr lang="en-US" sz="2000" dirty="0" err="1">
                <a:latin typeface="Arial" panose="020B0604020202020204" pitchFamily="34" charset="0"/>
                <a:ea typeface="Calibri"/>
                <a:cs typeface="Arial" panose="020B0604020202020204" pitchFamily="34" charset="0"/>
              </a:rPr>
              <a:t>fasttext</a:t>
            </a:r>
            <a:r>
              <a:rPr lang="en-US" sz="2000" dirty="0">
                <a:latin typeface="Arial" panose="020B0604020202020204" pitchFamily="34" charset="0"/>
                <a:ea typeface="Calibri"/>
                <a:cs typeface="Arial" panose="020B0604020202020204" pitchFamily="34" charset="0"/>
              </a:rPr>
              <a:t>, BERT, …) </a:t>
            </a:r>
            <a:endParaRPr lang="en-US" sz="2000" b="1" dirty="0">
              <a:latin typeface="Arial" panose="020B0604020202020204" pitchFamily="34" charset="0"/>
              <a:ea typeface="Calibri"/>
              <a:cs typeface="Arial" panose="020B0604020202020204" pitchFamily="34" charset="0"/>
            </a:endParaRPr>
          </a:p>
        </p:txBody>
      </p:sp>
      <p:sp>
        <p:nvSpPr>
          <p:cNvPr id="11" name="Textfeld 9">
            <a:extLst>
              <a:ext uri="{FF2B5EF4-FFF2-40B4-BE49-F238E27FC236}">
                <a16:creationId xmlns:a16="http://schemas.microsoft.com/office/drawing/2014/main" id="{40F917EB-B1EC-4766-A81F-215AB912D6F5}"/>
              </a:ext>
            </a:extLst>
          </p:cNvPr>
          <p:cNvSpPr txBox="1"/>
          <p:nvPr/>
        </p:nvSpPr>
        <p:spPr>
          <a:xfrm>
            <a:off x="479425" y="2864082"/>
            <a:ext cx="9218476" cy="3323987"/>
          </a:xfrm>
          <a:prstGeom prst="rect">
            <a:avLst/>
          </a:prstGeom>
          <a:noFill/>
        </p:spPr>
        <p:txBody>
          <a:bodyPr wrap="square" lIns="91440" tIns="45720" rIns="91440" bIns="45720" rtlCol="0" anchor="t">
            <a:spAutoFit/>
          </a:bodyPr>
          <a:lstStyle/>
          <a:p>
            <a:pPr>
              <a:spcAft>
                <a:spcPts val="600"/>
              </a:spcAft>
              <a:defRPr sz="1800">
                <a:solidFill>
                  <a:srgbClr val="000000"/>
                </a:solidFill>
                <a:latin typeface="Arial"/>
              </a:defRPr>
            </a:pPr>
            <a:r>
              <a:rPr lang="en-US" sz="2000" b="1" dirty="0">
                <a:latin typeface="Arial" panose="020B0604020202020204" pitchFamily="34" charset="0"/>
                <a:ea typeface="Calibri"/>
                <a:cs typeface="Arial" panose="020B0604020202020204" pitchFamily="34" charset="0"/>
              </a:rPr>
              <a:t>Each approach has its pros and cons:</a:t>
            </a:r>
          </a:p>
          <a:p>
            <a:pPr marL="342900" indent="-342900">
              <a:spcAft>
                <a:spcPts val="600"/>
              </a:spcAft>
              <a:buFont typeface="Arial" panose="020B0604020202020204" pitchFamily="34" charset="0"/>
              <a:buChar char="•"/>
              <a:defRPr sz="1800">
                <a:solidFill>
                  <a:srgbClr val="000000"/>
                </a:solidFill>
                <a:latin typeface="Arial"/>
              </a:defRPr>
            </a:pPr>
            <a:r>
              <a:rPr lang="en-US" sz="2000" dirty="0">
                <a:latin typeface="Arial" panose="020B0604020202020204" pitchFamily="34" charset="0"/>
                <a:ea typeface="Calibri"/>
                <a:cs typeface="Arial" panose="020B0604020202020204" pitchFamily="34" charset="0"/>
              </a:rPr>
              <a:t>LLMs are the state-of-the-art for NLP problems and they show nearly-human capabilities in several text processing tasks. However, they are very computationally expensive and pose several practical problems (hallucinations, security, cost, …)</a:t>
            </a:r>
          </a:p>
          <a:p>
            <a:pPr marL="342900" indent="-342900">
              <a:spcAft>
                <a:spcPts val="600"/>
              </a:spcAft>
              <a:buFont typeface="Arial" panose="020B0604020202020204" pitchFamily="34" charset="0"/>
              <a:buChar char="•"/>
              <a:defRPr sz="1800">
                <a:solidFill>
                  <a:srgbClr val="000000"/>
                </a:solidFill>
                <a:latin typeface="Arial"/>
              </a:defRPr>
            </a:pPr>
            <a:r>
              <a:rPr lang="en-US" sz="2000" dirty="0">
                <a:latin typeface="Arial" panose="020B0604020202020204" pitchFamily="34" charset="0"/>
                <a:ea typeface="Calibri"/>
                <a:cs typeface="Arial" panose="020B0604020202020204" pitchFamily="34" charset="0"/>
              </a:rPr>
              <a:t>A classical ML approach allows us to use much smaller models which pose less problems in production, and Transformer-based models like BERT achieve a very good performance. However, the performance of the model is very dependent on the quantity and quality of the training data, and obtaining training data can be very expensive in terms of resources.</a:t>
            </a:r>
          </a:p>
        </p:txBody>
      </p:sp>
    </p:spTree>
    <p:extLst>
      <p:ext uri="{BB962C8B-B14F-4D97-AF65-F5344CB8AC3E}">
        <p14:creationId xmlns:p14="http://schemas.microsoft.com/office/powerpoint/2010/main" val="2953266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71478-449A-06E7-4B18-8F70E4997AA5}"/>
            </a:ext>
          </a:extLst>
        </p:cNvPr>
        <p:cNvGrpSpPr/>
        <p:nvPr/>
      </p:nvGrpSpPr>
      <p:grpSpPr>
        <a:xfrm>
          <a:off x="0" y="0"/>
          <a:ext cx="0" cy="0"/>
          <a:chOff x="0" y="0"/>
          <a:chExt cx="0" cy="0"/>
        </a:xfrm>
      </p:grpSpPr>
      <p:sp>
        <p:nvSpPr>
          <p:cNvPr id="3" name="Titel 1">
            <a:extLst>
              <a:ext uri="{FF2B5EF4-FFF2-40B4-BE49-F238E27FC236}">
                <a16:creationId xmlns:a16="http://schemas.microsoft.com/office/drawing/2014/main" id="{23BB81F3-4329-142F-C23F-A33BFF5E8B9A}"/>
              </a:ext>
            </a:extLst>
          </p:cNvPr>
          <p:cNvSpPr txBox="1">
            <a:spLocks/>
          </p:cNvSpPr>
          <p:nvPr/>
        </p:nvSpPr>
        <p:spPr>
          <a:xfrm>
            <a:off x="319369" y="299500"/>
            <a:ext cx="10982325" cy="565412"/>
          </a:xfrm>
          <a:prstGeom prst="rect">
            <a:avLst/>
          </a:prstGeom>
        </p:spPr>
        <p:txBody>
          <a:bodyPr lIns="91440" tIns="45720" rIns="91440" bIns="45720" anchor="t">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AT" b="1" dirty="0">
                <a:solidFill>
                  <a:schemeClr val="bg1"/>
                </a:solidFill>
              </a:rPr>
              <a:t>Why do we need synthetic data?</a:t>
            </a:r>
          </a:p>
        </p:txBody>
      </p:sp>
      <p:sp>
        <p:nvSpPr>
          <p:cNvPr id="7" name="CuadroTexto 6">
            <a:extLst>
              <a:ext uri="{FF2B5EF4-FFF2-40B4-BE49-F238E27FC236}">
                <a16:creationId xmlns:a16="http://schemas.microsoft.com/office/drawing/2014/main" id="{54D9F4D4-A2C5-A6AB-B8C0-8456F962E7F7}"/>
              </a:ext>
            </a:extLst>
          </p:cNvPr>
          <p:cNvSpPr txBox="1"/>
          <p:nvPr/>
        </p:nvSpPr>
        <p:spPr>
          <a:xfrm>
            <a:off x="520118" y="1436286"/>
            <a:ext cx="11023747"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Arial"/>
                <a:cs typeface="Arial"/>
              </a:rPr>
              <a:t>The classical approach has some limitations, especially in the context of some statistical classifications:</a:t>
            </a:r>
          </a:p>
          <a:p>
            <a:endParaRPr lang="en-US" sz="2000" dirty="0">
              <a:latin typeface="Aptos" panose="02110004020202020204"/>
              <a:cs typeface="Arial"/>
            </a:endParaRPr>
          </a:p>
          <a:p>
            <a:pPr marL="800100" lvl="1" indent="-342900">
              <a:buFont typeface="Courier New"/>
              <a:buChar char="o"/>
            </a:pPr>
            <a:r>
              <a:rPr lang="en-US" sz="2000" b="1" dirty="0">
                <a:latin typeface="Arial"/>
                <a:cs typeface="Arial"/>
              </a:rPr>
              <a:t>Data gaps</a:t>
            </a:r>
            <a:r>
              <a:rPr lang="en-US" sz="2000" dirty="0">
                <a:latin typeface="Arial"/>
                <a:cs typeface="Arial"/>
              </a:rPr>
              <a:t>: Gathering enough data is unfeasible, especially for some classes.</a:t>
            </a:r>
            <a:endParaRPr lang="en-US" sz="2000" dirty="0">
              <a:latin typeface="Aptos" panose="02110004020202020204"/>
              <a:cs typeface="Arial"/>
            </a:endParaRPr>
          </a:p>
          <a:p>
            <a:pPr marL="1257300" lvl="2" indent="-342900">
              <a:buFont typeface="Wingdings"/>
              <a:buChar char="§"/>
            </a:pPr>
            <a:r>
              <a:rPr lang="en-US" sz="2000" dirty="0">
                <a:latin typeface="Arial"/>
                <a:cs typeface="Arial"/>
              </a:rPr>
              <a:t>Even if there are apparently enough samples for a class, they may not cover all the contents included on it (explanatory notes).</a:t>
            </a:r>
            <a:endParaRPr lang="en-US" sz="2000" dirty="0">
              <a:latin typeface="Aptos" panose="02110004020202020204"/>
              <a:cs typeface="Arial"/>
            </a:endParaRPr>
          </a:p>
          <a:p>
            <a:pPr marL="800100" lvl="1" indent="-342900">
              <a:buFont typeface="Courier New"/>
              <a:buChar char="o"/>
            </a:pPr>
            <a:r>
              <a:rPr lang="en-US" sz="2000" dirty="0">
                <a:latin typeface="Arial"/>
                <a:cs typeface="Arial"/>
              </a:rPr>
              <a:t>The data show a variety of </a:t>
            </a:r>
            <a:r>
              <a:rPr lang="en-US" sz="2000" b="1" dirty="0">
                <a:latin typeface="Arial"/>
                <a:cs typeface="Arial"/>
              </a:rPr>
              <a:t>quality issues</a:t>
            </a:r>
            <a:r>
              <a:rPr lang="en-US" sz="2000" dirty="0">
                <a:latin typeface="Arial"/>
                <a:cs typeface="Arial"/>
              </a:rPr>
              <a:t>:</a:t>
            </a:r>
            <a:endParaRPr lang="en-US" sz="2000" dirty="0">
              <a:latin typeface="Aptos" panose="02110004020202020204"/>
              <a:cs typeface="Arial"/>
            </a:endParaRPr>
          </a:p>
          <a:p>
            <a:pPr marL="1257300" lvl="2" indent="-342900">
              <a:buFont typeface="Wingdings"/>
              <a:buChar char="§"/>
            </a:pPr>
            <a:r>
              <a:rPr lang="en-US" sz="2000" dirty="0">
                <a:latin typeface="Arial"/>
                <a:cs typeface="Arial"/>
              </a:rPr>
              <a:t>Ambiguous descriptions.</a:t>
            </a:r>
            <a:endParaRPr lang="en-US" sz="2000" dirty="0">
              <a:latin typeface="Aptos" panose="02110004020202020204"/>
              <a:cs typeface="Arial"/>
            </a:endParaRPr>
          </a:p>
          <a:p>
            <a:pPr marL="1257300" lvl="2" indent="-342900">
              <a:buFont typeface="Wingdings"/>
              <a:buChar char="§"/>
            </a:pPr>
            <a:r>
              <a:rPr lang="en-US" sz="2000" dirty="0">
                <a:latin typeface="Arial"/>
                <a:cs typeface="Arial"/>
              </a:rPr>
              <a:t>Incorrectly labeled texts.</a:t>
            </a:r>
            <a:endParaRPr lang="en-US" sz="2000" dirty="0">
              <a:latin typeface="Aptos" panose="02110004020202020204"/>
              <a:cs typeface="Arial"/>
            </a:endParaRPr>
          </a:p>
          <a:p>
            <a:pPr marL="1257300" lvl="2" indent="-342900">
              <a:buFont typeface="Wingdings"/>
              <a:buChar char="§"/>
            </a:pPr>
            <a:r>
              <a:rPr lang="en-US" sz="2000" dirty="0">
                <a:latin typeface="Arial"/>
                <a:cs typeface="Arial"/>
              </a:rPr>
              <a:t>Inadequate texts: company names, other languages, too different from the expected inputs…</a:t>
            </a:r>
            <a:endParaRPr lang="en-US" sz="2000" dirty="0">
              <a:latin typeface="Aptos"/>
              <a:cs typeface="Arial"/>
            </a:endParaRPr>
          </a:p>
          <a:p>
            <a:pPr marL="800100" lvl="1" indent="-342900">
              <a:buFont typeface="Courier New"/>
              <a:buChar char="o"/>
            </a:pPr>
            <a:r>
              <a:rPr lang="en-US" sz="2000" dirty="0">
                <a:latin typeface="Arial"/>
                <a:cs typeface="Arial"/>
              </a:rPr>
              <a:t>Most of the solution is </a:t>
            </a:r>
            <a:r>
              <a:rPr lang="en-US" sz="2000" b="1" dirty="0">
                <a:latin typeface="Arial"/>
                <a:cs typeface="Arial"/>
              </a:rPr>
              <a:t>not replicable</a:t>
            </a:r>
            <a:r>
              <a:rPr lang="en-US" sz="2000" dirty="0">
                <a:latin typeface="Arial"/>
                <a:cs typeface="Arial"/>
              </a:rPr>
              <a:t>.</a:t>
            </a:r>
          </a:p>
          <a:p>
            <a:pPr marL="800100" lvl="1" indent="-342900">
              <a:buFont typeface="Courier New"/>
              <a:buChar char="o"/>
            </a:pPr>
            <a:endParaRPr lang="en-US" sz="2000" dirty="0">
              <a:latin typeface="Arial"/>
              <a:cs typeface="Arial"/>
            </a:endParaRPr>
          </a:p>
          <a:p>
            <a:pPr algn="l"/>
            <a:endParaRPr lang="es-ES" dirty="0"/>
          </a:p>
        </p:txBody>
      </p:sp>
    </p:spTree>
    <p:extLst>
      <p:ext uri="{BB962C8B-B14F-4D97-AF65-F5344CB8AC3E}">
        <p14:creationId xmlns:p14="http://schemas.microsoft.com/office/powerpoint/2010/main" val="107574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71478-449A-06E7-4B18-8F70E4997AA5}"/>
            </a:ext>
          </a:extLst>
        </p:cNvPr>
        <p:cNvGrpSpPr/>
        <p:nvPr/>
      </p:nvGrpSpPr>
      <p:grpSpPr>
        <a:xfrm>
          <a:off x="0" y="0"/>
          <a:ext cx="0" cy="0"/>
          <a:chOff x="0" y="0"/>
          <a:chExt cx="0" cy="0"/>
        </a:xfrm>
      </p:grpSpPr>
      <p:sp>
        <p:nvSpPr>
          <p:cNvPr id="3" name="Titel 1">
            <a:extLst>
              <a:ext uri="{FF2B5EF4-FFF2-40B4-BE49-F238E27FC236}">
                <a16:creationId xmlns:a16="http://schemas.microsoft.com/office/drawing/2014/main" id="{23BB81F3-4329-142F-C23F-A33BFF5E8B9A}"/>
              </a:ext>
            </a:extLst>
          </p:cNvPr>
          <p:cNvSpPr txBox="1">
            <a:spLocks/>
          </p:cNvSpPr>
          <p:nvPr/>
        </p:nvSpPr>
        <p:spPr>
          <a:xfrm>
            <a:off x="319369" y="299500"/>
            <a:ext cx="10982325" cy="565412"/>
          </a:xfrm>
          <a:prstGeom prst="rect">
            <a:avLst/>
          </a:prstGeom>
        </p:spPr>
        <p:txBody>
          <a:bodyPr lIns="91440" tIns="45720" rIns="91440" bIns="45720" anchor="t">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AT" b="1" dirty="0">
                <a:solidFill>
                  <a:schemeClr val="bg1"/>
                </a:solidFill>
              </a:rPr>
              <a:t>Explanatory notes</a:t>
            </a:r>
          </a:p>
        </p:txBody>
      </p:sp>
      <p:sp>
        <p:nvSpPr>
          <p:cNvPr id="7" name="CuadroTexto 6">
            <a:extLst>
              <a:ext uri="{FF2B5EF4-FFF2-40B4-BE49-F238E27FC236}">
                <a16:creationId xmlns:a16="http://schemas.microsoft.com/office/drawing/2014/main" id="{54D9F4D4-A2C5-A6AB-B8C0-8456F962E7F7}"/>
              </a:ext>
            </a:extLst>
          </p:cNvPr>
          <p:cNvSpPr txBox="1"/>
          <p:nvPr/>
        </p:nvSpPr>
        <p:spPr>
          <a:xfrm>
            <a:off x="512108" y="1436286"/>
            <a:ext cx="11023747"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000" b="1" dirty="0">
                <a:latin typeface="Arial"/>
                <a:cs typeface="Arial"/>
              </a:rPr>
              <a:t>Some statistical classifications have a very high-quality source of information: explanatory notes</a:t>
            </a:r>
          </a:p>
          <a:p>
            <a:pPr marL="800100" lvl="1" indent="-342900">
              <a:buFont typeface="Arial" panose="020B0604020202020204" pitchFamily="34" charset="0"/>
              <a:buChar char="•"/>
            </a:pPr>
            <a:endParaRPr lang="en-US" sz="2000" dirty="0">
              <a:latin typeface="Aptos"/>
              <a:cs typeface="Arial"/>
            </a:endParaRPr>
          </a:p>
          <a:p>
            <a:pPr algn="l"/>
            <a:endParaRPr lang="es-ES" dirty="0"/>
          </a:p>
        </p:txBody>
      </p:sp>
      <p:pic>
        <p:nvPicPr>
          <p:cNvPr id="2" name="Imagen 1"/>
          <p:cNvPicPr>
            <a:picLocks noChangeAspect="1"/>
          </p:cNvPicPr>
          <p:nvPr/>
        </p:nvPicPr>
        <p:blipFill>
          <a:blip r:embed="rId2"/>
          <a:stretch>
            <a:fillRect/>
          </a:stretch>
        </p:blipFill>
        <p:spPr>
          <a:xfrm>
            <a:off x="5810531" y="2421171"/>
            <a:ext cx="5725324" cy="3467584"/>
          </a:xfrm>
          <a:prstGeom prst="rect">
            <a:avLst/>
          </a:prstGeom>
        </p:spPr>
      </p:pic>
      <p:sp>
        <p:nvSpPr>
          <p:cNvPr id="5" name="CuadroTexto 4">
            <a:extLst>
              <a:ext uri="{FF2B5EF4-FFF2-40B4-BE49-F238E27FC236}">
                <a16:creationId xmlns:a16="http://schemas.microsoft.com/office/drawing/2014/main" id="{54D9F4D4-A2C5-A6AB-B8C0-8456F962E7F7}"/>
              </a:ext>
            </a:extLst>
          </p:cNvPr>
          <p:cNvSpPr txBox="1"/>
          <p:nvPr/>
        </p:nvSpPr>
        <p:spPr>
          <a:xfrm>
            <a:off x="512108" y="2421171"/>
            <a:ext cx="5140547"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1600" b="1" dirty="0">
                <a:latin typeface="Arial"/>
                <a:cs typeface="Arial"/>
              </a:rPr>
              <a:t>Includes: </a:t>
            </a:r>
            <a:r>
              <a:rPr lang="en-US" sz="1600" dirty="0">
                <a:latin typeface="Arial"/>
                <a:cs typeface="Arial"/>
              </a:rPr>
              <a:t>most common activities of the class</a:t>
            </a:r>
          </a:p>
          <a:p>
            <a:pPr marL="342900" indent="-342900">
              <a:buFont typeface="Arial" panose="020B0604020202020204" pitchFamily="34" charset="0"/>
              <a:buChar char="•"/>
            </a:pPr>
            <a:endParaRPr lang="en-US" sz="1600" dirty="0">
              <a:latin typeface="Arial"/>
              <a:cs typeface="Arial"/>
            </a:endParaRPr>
          </a:p>
          <a:p>
            <a:pPr marL="342900" indent="-342900">
              <a:buFont typeface="Arial" panose="020B0604020202020204" pitchFamily="34" charset="0"/>
              <a:buChar char="•"/>
            </a:pPr>
            <a:endParaRPr lang="en-US" sz="1600" dirty="0">
              <a:latin typeface="Arial"/>
              <a:cs typeface="Arial"/>
            </a:endParaRPr>
          </a:p>
          <a:p>
            <a:pPr marL="342900" indent="-342900">
              <a:buFont typeface="Arial" panose="020B0604020202020204" pitchFamily="34" charset="0"/>
              <a:buChar char="•"/>
            </a:pPr>
            <a:endParaRPr lang="en-US" sz="1600" dirty="0">
              <a:latin typeface="Arial"/>
              <a:cs typeface="Arial"/>
            </a:endParaRPr>
          </a:p>
          <a:p>
            <a:pPr marL="342900" indent="-342900">
              <a:buFont typeface="Arial" panose="020B0604020202020204" pitchFamily="34" charset="0"/>
              <a:buChar char="•"/>
            </a:pPr>
            <a:endParaRPr lang="en-US" sz="1600" dirty="0">
              <a:latin typeface="Arial"/>
              <a:cs typeface="Arial"/>
            </a:endParaRPr>
          </a:p>
          <a:p>
            <a:pPr marL="342900" indent="-342900">
              <a:buFont typeface="Arial" panose="020B0604020202020204" pitchFamily="34" charset="0"/>
              <a:buChar char="•"/>
            </a:pPr>
            <a:r>
              <a:rPr lang="en-US" sz="1600" b="1" dirty="0">
                <a:latin typeface="Arial"/>
                <a:cs typeface="Arial"/>
              </a:rPr>
              <a:t>Also includes: </a:t>
            </a:r>
            <a:r>
              <a:rPr lang="en-US" sz="1600" dirty="0">
                <a:latin typeface="Arial"/>
                <a:cs typeface="Arial"/>
              </a:rPr>
              <a:t>less common activities also included in the class</a:t>
            </a:r>
            <a:endParaRPr lang="en-US" sz="1600" b="1" dirty="0">
              <a:latin typeface="Arial"/>
              <a:cs typeface="Arial"/>
            </a:endParaRPr>
          </a:p>
          <a:p>
            <a:pPr marL="342900" indent="-342900">
              <a:buFont typeface="Arial" panose="020B0604020202020204" pitchFamily="34" charset="0"/>
              <a:buChar char="•"/>
            </a:pPr>
            <a:endParaRPr lang="en-US" sz="1600" b="1" dirty="0">
              <a:latin typeface="Arial"/>
              <a:cs typeface="Arial"/>
            </a:endParaRPr>
          </a:p>
          <a:p>
            <a:pPr marL="342900" indent="-342900">
              <a:buFont typeface="Arial" panose="020B0604020202020204" pitchFamily="34" charset="0"/>
              <a:buChar char="•"/>
            </a:pPr>
            <a:r>
              <a:rPr lang="en-US" sz="1600" b="1" dirty="0">
                <a:latin typeface="Arial"/>
                <a:cs typeface="Arial"/>
              </a:rPr>
              <a:t>Excludes: </a:t>
            </a:r>
            <a:r>
              <a:rPr lang="en-US" sz="1600" dirty="0">
                <a:latin typeface="Arial"/>
                <a:cs typeface="Arial"/>
              </a:rPr>
              <a:t>activities not included in this class which could be confused with the activities included in the class</a:t>
            </a:r>
            <a:endParaRPr lang="en-US" sz="1600" b="1" dirty="0">
              <a:latin typeface="Arial"/>
              <a:cs typeface="Arial"/>
            </a:endParaRPr>
          </a:p>
          <a:p>
            <a:pPr marL="800100" lvl="1" indent="-342900">
              <a:buFont typeface="Arial" panose="020B0604020202020204" pitchFamily="34" charset="0"/>
              <a:buChar char="•"/>
            </a:pPr>
            <a:endParaRPr lang="en-US" sz="2000" dirty="0">
              <a:latin typeface="Aptos"/>
              <a:cs typeface="Arial"/>
            </a:endParaRPr>
          </a:p>
          <a:p>
            <a:pPr algn="l"/>
            <a:endParaRPr lang="es-ES" dirty="0"/>
          </a:p>
        </p:txBody>
      </p:sp>
    </p:spTree>
    <p:extLst>
      <p:ext uri="{BB962C8B-B14F-4D97-AF65-F5344CB8AC3E}">
        <p14:creationId xmlns:p14="http://schemas.microsoft.com/office/powerpoint/2010/main" val="319734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81573-112E-1729-9821-F833DBB17EF4}"/>
            </a:ext>
          </a:extLst>
        </p:cNvPr>
        <p:cNvGrpSpPr/>
        <p:nvPr/>
      </p:nvGrpSpPr>
      <p:grpSpPr>
        <a:xfrm>
          <a:off x="0" y="0"/>
          <a:ext cx="0" cy="0"/>
          <a:chOff x="0" y="0"/>
          <a:chExt cx="0" cy="0"/>
        </a:xfrm>
      </p:grpSpPr>
      <p:sp>
        <p:nvSpPr>
          <p:cNvPr id="3" name="Titel 1">
            <a:extLst>
              <a:ext uri="{FF2B5EF4-FFF2-40B4-BE49-F238E27FC236}">
                <a16:creationId xmlns:a16="http://schemas.microsoft.com/office/drawing/2014/main" id="{150370B8-2859-24B3-CF86-45C753B5E4AA}"/>
              </a:ext>
            </a:extLst>
          </p:cNvPr>
          <p:cNvSpPr txBox="1">
            <a:spLocks/>
          </p:cNvSpPr>
          <p:nvPr/>
        </p:nvSpPr>
        <p:spPr>
          <a:xfrm>
            <a:off x="319369" y="299500"/>
            <a:ext cx="10982325" cy="565412"/>
          </a:xfrm>
          <a:prstGeom prst="rect">
            <a:avLst/>
          </a:prstGeom>
        </p:spPr>
        <p:txBody>
          <a:bodyPr lIns="91440" tIns="45720" rIns="91440" bIns="45720" anchor="t">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AT" b="1" dirty="0">
                <a:solidFill>
                  <a:schemeClr val="bg1"/>
                </a:solidFill>
              </a:rPr>
              <a:t>LLM data generation</a:t>
            </a:r>
          </a:p>
        </p:txBody>
      </p:sp>
      <p:sp>
        <p:nvSpPr>
          <p:cNvPr id="7" name="CuadroTexto 6">
            <a:extLst>
              <a:ext uri="{FF2B5EF4-FFF2-40B4-BE49-F238E27FC236}">
                <a16:creationId xmlns:a16="http://schemas.microsoft.com/office/drawing/2014/main" id="{D4FF62CB-A658-318C-4571-2FD1A141887B}"/>
              </a:ext>
            </a:extLst>
          </p:cNvPr>
          <p:cNvSpPr txBox="1"/>
          <p:nvPr/>
        </p:nvSpPr>
        <p:spPr>
          <a:xfrm>
            <a:off x="540378" y="1204274"/>
            <a:ext cx="6143885"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err="1">
                <a:latin typeface="Arial"/>
                <a:cs typeface="Arial"/>
              </a:rPr>
              <a:t>ZeroGen</a:t>
            </a:r>
            <a:r>
              <a:rPr lang="en-US" sz="2000" u="sng" dirty="0">
                <a:latin typeface="Arial"/>
                <a:cs typeface="Arial"/>
              </a:rPr>
              <a:t>: Efficient zero-shot learning via Dataset Generation</a:t>
            </a:r>
            <a:endParaRPr lang="es-ES" dirty="0"/>
          </a:p>
          <a:p>
            <a:pPr marL="342900" indent="-342900">
              <a:buFont typeface="Arial"/>
              <a:buChar char="•"/>
            </a:pPr>
            <a:r>
              <a:rPr lang="en-US" sz="2000" dirty="0">
                <a:latin typeface="Arial"/>
                <a:cs typeface="Arial"/>
              </a:rPr>
              <a:t>It takes advantages of the outstanding capabilities of LLMs without most of their downsides.</a:t>
            </a:r>
          </a:p>
          <a:p>
            <a:endParaRPr lang="en-US" sz="2000" dirty="0">
              <a:latin typeface="Arial"/>
              <a:cs typeface="Arial"/>
            </a:endParaRPr>
          </a:p>
          <a:p>
            <a:pPr marL="342900" indent="-342900">
              <a:buFont typeface="Arial"/>
              <a:buChar char="•"/>
            </a:pPr>
            <a:r>
              <a:rPr lang="en-US" sz="2000" b="1" dirty="0">
                <a:latin typeface="Arial"/>
                <a:cs typeface="Arial"/>
              </a:rPr>
              <a:t>Idea: </a:t>
            </a:r>
            <a:r>
              <a:rPr lang="en-US" sz="2000" dirty="0">
                <a:latin typeface="Arial"/>
                <a:cs typeface="Arial"/>
              </a:rPr>
              <a:t>use  an LLM to generate a synthetic dataset which can be used to train a supervised ML model</a:t>
            </a:r>
          </a:p>
          <a:p>
            <a:pPr marL="342900" indent="-342900">
              <a:buFont typeface="Arial"/>
              <a:buChar char="•"/>
            </a:pPr>
            <a:endParaRPr lang="en-US" sz="2000" b="1" dirty="0">
              <a:latin typeface="Arial"/>
              <a:cs typeface="Arial"/>
            </a:endParaRPr>
          </a:p>
          <a:p>
            <a:endParaRPr lang="en-US" sz="2000" b="1" dirty="0">
              <a:latin typeface="Arial"/>
              <a:cs typeface="Arial"/>
            </a:endParaRPr>
          </a:p>
          <a:p>
            <a:pPr marL="342900" indent="-342900">
              <a:buFont typeface="Arial"/>
              <a:buChar char="•"/>
            </a:pPr>
            <a:r>
              <a:rPr lang="en-US" sz="2000" b="1" dirty="0">
                <a:latin typeface="Arial"/>
                <a:cs typeface="Arial"/>
              </a:rPr>
              <a:t>For statistical classifications:</a:t>
            </a:r>
          </a:p>
          <a:p>
            <a:pPr algn="ctr"/>
            <a:endParaRPr lang="en-US" sz="2000" b="1" dirty="0">
              <a:latin typeface="Arial"/>
              <a:cs typeface="Arial"/>
            </a:endParaRPr>
          </a:p>
          <a:p>
            <a:pPr algn="ctr"/>
            <a:r>
              <a:rPr lang="en-US" sz="2000" b="1" dirty="0" err="1">
                <a:latin typeface="Arial"/>
                <a:cs typeface="Arial"/>
              </a:rPr>
              <a:t>StatCodGen</a:t>
            </a:r>
            <a:r>
              <a:rPr lang="en-US" sz="2000" b="1" dirty="0">
                <a:latin typeface="Arial"/>
                <a:cs typeface="Arial"/>
              </a:rPr>
              <a:t>: </a:t>
            </a:r>
          </a:p>
          <a:p>
            <a:pPr algn="ctr"/>
            <a:r>
              <a:rPr lang="en-US" sz="2000" dirty="0">
                <a:solidFill>
                  <a:srgbClr val="FF0000"/>
                </a:solidFill>
                <a:latin typeface="Arial"/>
                <a:cs typeface="Arial"/>
              </a:rPr>
              <a:t>	LLM + explanatory notes + index (optional) </a:t>
            </a:r>
          </a:p>
          <a:p>
            <a:pPr algn="ctr"/>
            <a:r>
              <a:rPr lang="en-US" sz="2000" dirty="0">
                <a:solidFill>
                  <a:srgbClr val="FF0000"/>
                </a:solidFill>
                <a:latin typeface="Arial"/>
                <a:cs typeface="Arial"/>
              </a:rPr>
              <a:t>= </a:t>
            </a:r>
          </a:p>
          <a:p>
            <a:pPr algn="ctr"/>
            <a:r>
              <a:rPr lang="en-US" sz="2000" dirty="0">
                <a:solidFill>
                  <a:srgbClr val="FF0000"/>
                </a:solidFill>
                <a:latin typeface="Arial"/>
                <a:cs typeface="Arial"/>
              </a:rPr>
              <a:t>synthetic data</a:t>
            </a:r>
            <a:endParaRPr lang="en-US" sz="2000" b="1" dirty="0">
              <a:solidFill>
                <a:srgbClr val="FF0000"/>
              </a:solidFill>
              <a:latin typeface="Arial"/>
              <a:cs typeface="Arial"/>
            </a:endParaRPr>
          </a:p>
          <a:p>
            <a:endParaRPr lang="es-ES" dirty="0"/>
          </a:p>
        </p:txBody>
      </p:sp>
      <p:pic>
        <p:nvPicPr>
          <p:cNvPr id="5" name="Imagen 4">
            <a:extLst>
              <a:ext uri="{FF2B5EF4-FFF2-40B4-BE49-F238E27FC236}">
                <a16:creationId xmlns:a16="http://schemas.microsoft.com/office/drawing/2014/main" id="{264257C3-F380-6A20-640C-64A49B5DA8CB}"/>
              </a:ext>
            </a:extLst>
          </p:cNvPr>
          <p:cNvPicPr>
            <a:picLocks noChangeAspect="1"/>
          </p:cNvPicPr>
          <p:nvPr/>
        </p:nvPicPr>
        <p:blipFill>
          <a:blip r:embed="rId2"/>
          <a:stretch>
            <a:fillRect/>
          </a:stretch>
        </p:blipFill>
        <p:spPr>
          <a:xfrm>
            <a:off x="7050023" y="1202027"/>
            <a:ext cx="4002853" cy="4989655"/>
          </a:xfrm>
          <a:prstGeom prst="rect">
            <a:avLst/>
          </a:prstGeom>
        </p:spPr>
      </p:pic>
    </p:spTree>
    <p:extLst>
      <p:ext uri="{BB962C8B-B14F-4D97-AF65-F5344CB8AC3E}">
        <p14:creationId xmlns:p14="http://schemas.microsoft.com/office/powerpoint/2010/main" val="246254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DF0A6-578F-5AB6-B978-A08BC377876C}"/>
            </a:ext>
          </a:extLst>
        </p:cNvPr>
        <p:cNvGrpSpPr/>
        <p:nvPr/>
      </p:nvGrpSpPr>
      <p:grpSpPr>
        <a:xfrm>
          <a:off x="0" y="0"/>
          <a:ext cx="0" cy="0"/>
          <a:chOff x="0" y="0"/>
          <a:chExt cx="0" cy="0"/>
        </a:xfrm>
      </p:grpSpPr>
      <p:pic>
        <p:nvPicPr>
          <p:cNvPr id="4" name="Imagen 3" descr="Forma&#10;&#10;El contenido generado por IA puede ser incorrecto.">
            <a:extLst>
              <a:ext uri="{FF2B5EF4-FFF2-40B4-BE49-F238E27FC236}">
                <a16:creationId xmlns:a16="http://schemas.microsoft.com/office/drawing/2014/main" id="{3B07ACFF-F597-D0AC-F3D5-41D0322F2BB9}"/>
              </a:ext>
            </a:extLst>
          </p:cNvPr>
          <p:cNvPicPr>
            <a:picLocks noChangeAspect="1"/>
          </p:cNvPicPr>
          <p:nvPr/>
        </p:nvPicPr>
        <p:blipFill>
          <a:blip r:embed="rId2"/>
          <a:stretch>
            <a:fillRect/>
          </a:stretch>
        </p:blipFill>
        <p:spPr>
          <a:xfrm>
            <a:off x="2308393" y="1157562"/>
            <a:ext cx="1817626" cy="3915441"/>
          </a:xfrm>
          <a:prstGeom prst="rect">
            <a:avLst/>
          </a:prstGeom>
        </p:spPr>
      </p:pic>
      <p:sp>
        <p:nvSpPr>
          <p:cNvPr id="3" name="Titel 1">
            <a:extLst>
              <a:ext uri="{FF2B5EF4-FFF2-40B4-BE49-F238E27FC236}">
                <a16:creationId xmlns:a16="http://schemas.microsoft.com/office/drawing/2014/main" id="{3C202CD0-67D3-9EA8-47CB-63D55067EAF3}"/>
              </a:ext>
            </a:extLst>
          </p:cNvPr>
          <p:cNvSpPr txBox="1">
            <a:spLocks/>
          </p:cNvSpPr>
          <p:nvPr/>
        </p:nvSpPr>
        <p:spPr>
          <a:xfrm>
            <a:off x="319369" y="299500"/>
            <a:ext cx="10982325" cy="565412"/>
          </a:xfrm>
          <a:prstGeom prst="rect">
            <a:avLst/>
          </a:prstGeom>
        </p:spPr>
        <p:txBody>
          <a:bodyPr lIns="91440" tIns="45720" rIns="91440" bIns="45720" anchor="t">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AT" b="1" dirty="0">
                <a:solidFill>
                  <a:schemeClr val="bg1"/>
                </a:solidFill>
              </a:rPr>
              <a:t>StatCodGen: ZeroGen implementation</a:t>
            </a:r>
          </a:p>
        </p:txBody>
      </p:sp>
      <p:sp>
        <p:nvSpPr>
          <p:cNvPr id="6" name="CuadroTexto 5">
            <a:extLst>
              <a:ext uri="{FF2B5EF4-FFF2-40B4-BE49-F238E27FC236}">
                <a16:creationId xmlns:a16="http://schemas.microsoft.com/office/drawing/2014/main" id="{963D83E9-E416-3596-68E9-128FB2401D45}"/>
              </a:ext>
            </a:extLst>
          </p:cNvPr>
          <p:cNvSpPr txBox="1"/>
          <p:nvPr/>
        </p:nvSpPr>
        <p:spPr>
          <a:xfrm>
            <a:off x="1282890" y="2510671"/>
            <a:ext cx="10278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solidFill>
                  <a:schemeClr val="tx2">
                    <a:lumMod val="49000"/>
                    <a:lumOff val="51000"/>
                  </a:schemeClr>
                </a:solidFill>
              </a:rPr>
              <a:t>inputs</a:t>
            </a:r>
          </a:p>
        </p:txBody>
      </p:sp>
      <p:sp>
        <p:nvSpPr>
          <p:cNvPr id="9" name="CuadroTexto 8">
            <a:extLst>
              <a:ext uri="{FF2B5EF4-FFF2-40B4-BE49-F238E27FC236}">
                <a16:creationId xmlns:a16="http://schemas.microsoft.com/office/drawing/2014/main" id="{742BDF0E-E5A1-A1C1-E427-5018D59C60FF}"/>
              </a:ext>
            </a:extLst>
          </p:cNvPr>
          <p:cNvSpPr txBox="1"/>
          <p:nvPr/>
        </p:nvSpPr>
        <p:spPr>
          <a:xfrm>
            <a:off x="7945406" y="1446532"/>
            <a:ext cx="150529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dirty="0">
                <a:solidFill>
                  <a:schemeClr val="accent6">
                    <a:lumMod val="76000"/>
                  </a:schemeClr>
                </a:solidFill>
              </a:rPr>
              <a:t>High-</a:t>
            </a:r>
            <a:r>
              <a:rPr lang="es-ES" sz="1400" dirty="0" err="1">
                <a:solidFill>
                  <a:schemeClr val="accent6">
                    <a:lumMod val="76000"/>
                  </a:schemeClr>
                </a:solidFill>
              </a:rPr>
              <a:t>quality</a:t>
            </a:r>
            <a:r>
              <a:rPr lang="es-ES" sz="1400" dirty="0">
                <a:solidFill>
                  <a:schemeClr val="accent6">
                    <a:lumMod val="76000"/>
                  </a:schemeClr>
                </a:solidFill>
              </a:rPr>
              <a:t> </a:t>
            </a:r>
            <a:r>
              <a:rPr lang="es-ES" sz="1400" dirty="0" err="1">
                <a:solidFill>
                  <a:schemeClr val="accent6">
                    <a:lumMod val="76000"/>
                  </a:schemeClr>
                </a:solidFill>
              </a:rPr>
              <a:t>labelling</a:t>
            </a:r>
            <a:endParaRPr lang="es-ES" sz="1400" dirty="0">
              <a:solidFill>
                <a:schemeClr val="accent6">
                  <a:lumMod val="76000"/>
                </a:schemeClr>
              </a:solidFill>
            </a:endParaRPr>
          </a:p>
        </p:txBody>
      </p:sp>
      <p:pic>
        <p:nvPicPr>
          <p:cNvPr id="10" name="Imagen 9" descr="Diagrama&#10;&#10;El contenido generado por IA puede ser incorrecto.">
            <a:extLst>
              <a:ext uri="{FF2B5EF4-FFF2-40B4-BE49-F238E27FC236}">
                <a16:creationId xmlns:a16="http://schemas.microsoft.com/office/drawing/2014/main" id="{90175996-33BF-A2A6-B631-75E212DB285D}"/>
              </a:ext>
            </a:extLst>
          </p:cNvPr>
          <p:cNvPicPr>
            <a:picLocks noChangeAspect="1"/>
          </p:cNvPicPr>
          <p:nvPr/>
        </p:nvPicPr>
        <p:blipFill>
          <a:blip r:embed="rId3"/>
          <a:stretch>
            <a:fillRect/>
          </a:stretch>
        </p:blipFill>
        <p:spPr>
          <a:xfrm>
            <a:off x="2503916" y="1344184"/>
            <a:ext cx="5248275" cy="4581525"/>
          </a:xfrm>
          <a:prstGeom prst="rect">
            <a:avLst/>
          </a:prstGeom>
        </p:spPr>
      </p:pic>
    </p:spTree>
    <p:extLst>
      <p:ext uri="{BB962C8B-B14F-4D97-AF65-F5344CB8AC3E}">
        <p14:creationId xmlns:p14="http://schemas.microsoft.com/office/powerpoint/2010/main" val="306156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3B809-C7C9-9C2E-BC24-D86A7F70426B}"/>
            </a:ext>
          </a:extLst>
        </p:cNvPr>
        <p:cNvGrpSpPr/>
        <p:nvPr/>
      </p:nvGrpSpPr>
      <p:grpSpPr>
        <a:xfrm>
          <a:off x="0" y="0"/>
          <a:ext cx="0" cy="0"/>
          <a:chOff x="0" y="0"/>
          <a:chExt cx="0" cy="0"/>
        </a:xfrm>
      </p:grpSpPr>
      <p:pic>
        <p:nvPicPr>
          <p:cNvPr id="4" name="Imagen 3" descr="Forma&#10;&#10;El contenido generado por IA puede ser incorrecto.">
            <a:extLst>
              <a:ext uri="{FF2B5EF4-FFF2-40B4-BE49-F238E27FC236}">
                <a16:creationId xmlns:a16="http://schemas.microsoft.com/office/drawing/2014/main" id="{ADABCEE5-584A-12ED-330C-1AEAD6F51697}"/>
              </a:ext>
            </a:extLst>
          </p:cNvPr>
          <p:cNvPicPr>
            <a:picLocks noChangeAspect="1"/>
          </p:cNvPicPr>
          <p:nvPr/>
        </p:nvPicPr>
        <p:blipFill>
          <a:blip r:embed="rId2"/>
          <a:stretch>
            <a:fillRect/>
          </a:stretch>
        </p:blipFill>
        <p:spPr>
          <a:xfrm>
            <a:off x="2308393" y="1147264"/>
            <a:ext cx="1827923" cy="4018414"/>
          </a:xfrm>
          <a:prstGeom prst="rect">
            <a:avLst/>
          </a:prstGeom>
        </p:spPr>
      </p:pic>
      <p:sp>
        <p:nvSpPr>
          <p:cNvPr id="3" name="Titel 1">
            <a:extLst>
              <a:ext uri="{FF2B5EF4-FFF2-40B4-BE49-F238E27FC236}">
                <a16:creationId xmlns:a16="http://schemas.microsoft.com/office/drawing/2014/main" id="{5B317C8C-4333-7CC1-EC7E-F5A7EA75A5EF}"/>
              </a:ext>
            </a:extLst>
          </p:cNvPr>
          <p:cNvSpPr txBox="1">
            <a:spLocks/>
          </p:cNvSpPr>
          <p:nvPr/>
        </p:nvSpPr>
        <p:spPr>
          <a:xfrm>
            <a:off x="319369" y="299500"/>
            <a:ext cx="10982325" cy="565412"/>
          </a:xfrm>
          <a:prstGeom prst="rect">
            <a:avLst/>
          </a:prstGeom>
        </p:spPr>
        <p:txBody>
          <a:bodyPr lIns="91440" tIns="45720" rIns="91440" bIns="45720" anchor="t">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AT" b="1" dirty="0">
                <a:solidFill>
                  <a:schemeClr val="bg1"/>
                </a:solidFill>
              </a:rPr>
              <a:t>StatCodGen with real data</a:t>
            </a:r>
          </a:p>
        </p:txBody>
      </p:sp>
      <p:sp>
        <p:nvSpPr>
          <p:cNvPr id="6" name="CuadroTexto 5">
            <a:extLst>
              <a:ext uri="{FF2B5EF4-FFF2-40B4-BE49-F238E27FC236}">
                <a16:creationId xmlns:a16="http://schemas.microsoft.com/office/drawing/2014/main" id="{7D41A295-4ED8-8C86-DB0F-ACD1EEEE2554}"/>
              </a:ext>
            </a:extLst>
          </p:cNvPr>
          <p:cNvSpPr txBox="1"/>
          <p:nvPr/>
        </p:nvSpPr>
        <p:spPr>
          <a:xfrm>
            <a:off x="1269242" y="2510671"/>
            <a:ext cx="10414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dirty="0">
                <a:solidFill>
                  <a:schemeClr val="tx2">
                    <a:lumMod val="49000"/>
                    <a:lumOff val="51000"/>
                  </a:schemeClr>
                </a:solidFill>
              </a:rPr>
              <a:t>inputs</a:t>
            </a:r>
          </a:p>
        </p:txBody>
      </p:sp>
      <p:pic>
        <p:nvPicPr>
          <p:cNvPr id="5" name="Imagen 4" descr="Diagrama&#10;&#10;El contenido generado por IA puede ser incorrecto.">
            <a:extLst>
              <a:ext uri="{FF2B5EF4-FFF2-40B4-BE49-F238E27FC236}">
                <a16:creationId xmlns:a16="http://schemas.microsoft.com/office/drawing/2014/main" id="{B3ED7FFB-2B0C-324F-BCCD-378553F2DCDD}"/>
              </a:ext>
            </a:extLst>
          </p:cNvPr>
          <p:cNvPicPr>
            <a:picLocks noChangeAspect="1"/>
          </p:cNvPicPr>
          <p:nvPr/>
        </p:nvPicPr>
        <p:blipFill>
          <a:blip r:embed="rId3"/>
          <a:stretch>
            <a:fillRect/>
          </a:stretch>
        </p:blipFill>
        <p:spPr>
          <a:xfrm>
            <a:off x="2315219" y="1308272"/>
            <a:ext cx="6181725" cy="4838700"/>
          </a:xfrm>
          <a:prstGeom prst="rect">
            <a:avLst/>
          </a:prstGeom>
        </p:spPr>
      </p:pic>
    </p:spTree>
    <p:extLst>
      <p:ext uri="{BB962C8B-B14F-4D97-AF65-F5344CB8AC3E}">
        <p14:creationId xmlns:p14="http://schemas.microsoft.com/office/powerpoint/2010/main" val="218182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62943" y="3244334"/>
            <a:ext cx="2666114" cy="369332"/>
          </a:xfrm>
          <a:prstGeom prst="rect">
            <a:avLst/>
          </a:prstGeom>
        </p:spPr>
        <p:txBody>
          <a:bodyPr wrap="none">
            <a:spAutoFit/>
          </a:bodyPr>
          <a:lstStyle/>
          <a:p>
            <a:r>
              <a:rPr lang="en-US" b="1" dirty="0">
                <a:solidFill>
                  <a:schemeClr val="bg1"/>
                </a:solidFill>
              </a:rPr>
              <a:t>Prompt engineering</a:t>
            </a:r>
          </a:p>
        </p:txBody>
      </p:sp>
      <p:sp>
        <p:nvSpPr>
          <p:cNvPr id="3" name="Titel 1">
            <a:extLst>
              <a:ext uri="{FF2B5EF4-FFF2-40B4-BE49-F238E27FC236}">
                <a16:creationId xmlns:a16="http://schemas.microsoft.com/office/drawing/2014/main" id="{B10972AD-6865-6911-6771-E5121B36D615}"/>
              </a:ext>
            </a:extLst>
          </p:cNvPr>
          <p:cNvSpPr txBox="1">
            <a:spLocks/>
          </p:cNvSpPr>
          <p:nvPr/>
        </p:nvSpPr>
        <p:spPr>
          <a:xfrm>
            <a:off x="237482" y="340443"/>
            <a:ext cx="10982325" cy="565412"/>
          </a:xfrm>
          <a:prstGeom prst="rect">
            <a:avLst/>
          </a:prstGeom>
        </p:spPr>
        <p:txBody>
          <a:bodyPr lIns="91440" tIns="45720" rIns="91440" bIns="45720" anchor="t">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Prompt engineering</a:t>
            </a:r>
          </a:p>
        </p:txBody>
      </p:sp>
      <p:sp>
        <p:nvSpPr>
          <p:cNvPr id="4" name="CuadroTexto 3">
            <a:extLst>
              <a:ext uri="{FF2B5EF4-FFF2-40B4-BE49-F238E27FC236}">
                <a16:creationId xmlns:a16="http://schemas.microsoft.com/office/drawing/2014/main" id="{54D9F4D4-A2C5-A6AB-B8C0-8456F962E7F7}"/>
              </a:ext>
            </a:extLst>
          </p:cNvPr>
          <p:cNvSpPr txBox="1"/>
          <p:nvPr/>
        </p:nvSpPr>
        <p:spPr>
          <a:xfrm>
            <a:off x="567674" y="1436286"/>
            <a:ext cx="11023747"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s-ES" sz="2000" b="1" dirty="0" err="1">
                <a:latin typeface="Arial" panose="020B0604020202020204" pitchFamily="34" charset="0"/>
                <a:cs typeface="Arial" panose="020B0604020202020204" pitchFamily="34" charset="0"/>
              </a:rPr>
              <a:t>Designing</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the</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prompt</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is</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the</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most</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important</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part</a:t>
            </a:r>
            <a:r>
              <a:rPr lang="es-ES" sz="2000" b="1" dirty="0">
                <a:latin typeface="Arial" panose="020B0604020202020204" pitchFamily="34" charset="0"/>
                <a:cs typeface="Arial" panose="020B0604020202020204" pitchFamily="34" charset="0"/>
              </a:rPr>
              <a:t> of </a:t>
            </a:r>
            <a:r>
              <a:rPr lang="es-ES" sz="2000" b="1" dirty="0" err="1">
                <a:latin typeface="Arial" panose="020B0604020202020204" pitchFamily="34" charset="0"/>
                <a:cs typeface="Arial" panose="020B0604020202020204" pitchFamily="34" charset="0"/>
              </a:rPr>
              <a:t>the</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process</a:t>
            </a:r>
            <a:r>
              <a:rPr lang="es-ES" sz="2000" b="1" dirty="0">
                <a:latin typeface="Arial" panose="020B0604020202020204" pitchFamily="34" charset="0"/>
                <a:cs typeface="Arial" panose="020B0604020202020204" pitchFamily="34" charset="0"/>
              </a:rPr>
              <a:t>.</a:t>
            </a:r>
          </a:p>
          <a:p>
            <a:endParaRPr lang="es-E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2000" dirty="0" err="1">
                <a:latin typeface="Arial" panose="020B0604020202020204" pitchFamily="34" charset="0"/>
                <a:cs typeface="Arial" panose="020B0604020202020204" pitchFamily="34" charset="0"/>
              </a:rPr>
              <a:t>Prompt</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engineering</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is</a:t>
            </a:r>
            <a:r>
              <a:rPr lang="es-ES" sz="2000" dirty="0">
                <a:latin typeface="Arial" panose="020B0604020202020204" pitchFamily="34" charset="0"/>
                <a:cs typeface="Arial" panose="020B0604020202020204" pitchFamily="34" charset="0"/>
              </a:rPr>
              <a:t> more </a:t>
            </a:r>
            <a:r>
              <a:rPr lang="es-ES" sz="2000" dirty="0" err="1">
                <a:latin typeface="Arial" panose="020B0604020202020204" pitchFamily="34" charset="0"/>
                <a:cs typeface="Arial" panose="020B0604020202020204" pitchFamily="34" charset="0"/>
              </a:rPr>
              <a:t>an</a:t>
            </a:r>
            <a:r>
              <a:rPr lang="es-ES" sz="2000" dirty="0">
                <a:latin typeface="Arial" panose="020B0604020202020204" pitchFamily="34" charset="0"/>
                <a:cs typeface="Arial" panose="020B0604020202020204" pitchFamily="34" charset="0"/>
              </a:rPr>
              <a:t> art </a:t>
            </a:r>
            <a:r>
              <a:rPr lang="es-ES" sz="2000" dirty="0" err="1">
                <a:latin typeface="Arial" panose="020B0604020202020204" pitchFamily="34" charset="0"/>
                <a:cs typeface="Arial" panose="020B0604020202020204" pitchFamily="34" charset="0"/>
              </a:rPr>
              <a:t>than</a:t>
            </a:r>
            <a:r>
              <a:rPr lang="es-ES" sz="2000" dirty="0">
                <a:latin typeface="Arial" panose="020B0604020202020204" pitchFamily="34" charset="0"/>
                <a:cs typeface="Arial" panose="020B0604020202020204" pitchFamily="34" charset="0"/>
              </a:rPr>
              <a:t> a </a:t>
            </a:r>
            <a:r>
              <a:rPr lang="es-ES" sz="2000" dirty="0" err="1">
                <a:latin typeface="Arial" panose="020B0604020202020204" pitchFamily="34" charset="0"/>
                <a:cs typeface="Arial" panose="020B0604020202020204" pitchFamily="34" charset="0"/>
              </a:rPr>
              <a:t>science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but</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there</a:t>
            </a:r>
            <a:r>
              <a:rPr lang="es-ES" sz="2000" dirty="0">
                <a:latin typeface="Arial" panose="020B0604020202020204" pitchFamily="34" charset="0"/>
                <a:cs typeface="Arial" panose="020B0604020202020204" pitchFamily="34" charset="0"/>
              </a:rPr>
              <a:t> are </a:t>
            </a:r>
            <a:r>
              <a:rPr lang="es-ES" sz="2000" dirty="0" err="1">
                <a:latin typeface="Arial" panose="020B0604020202020204" pitchFamily="34" charset="0"/>
                <a:cs typeface="Arial" panose="020B0604020202020204" pitchFamily="34" charset="0"/>
              </a:rPr>
              <a:t>some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heuristics</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that</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have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been</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proved</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universally</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useful</a:t>
            </a:r>
            <a:r>
              <a:rPr lang="es-ES" sz="2000" dirty="0">
                <a:latin typeface="Arial" panose="020B0604020202020204" pitchFamily="34" charset="0"/>
                <a:cs typeface="Arial" panose="020B0604020202020204" pitchFamily="34" charset="0"/>
              </a:rPr>
              <a:t>.</a:t>
            </a:r>
          </a:p>
          <a:p>
            <a:endParaRPr lang="es-E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2000" dirty="0">
                <a:latin typeface="Arial" panose="020B0604020202020204" pitchFamily="34" charset="0"/>
                <a:cs typeface="Arial" panose="020B0604020202020204" pitchFamily="34" charset="0"/>
              </a:rPr>
              <a:t>A </a:t>
            </a:r>
            <a:r>
              <a:rPr lang="es-ES" sz="2000" dirty="0" err="1">
                <a:latin typeface="Arial" panose="020B0604020202020204" pitchFamily="34" charset="0"/>
                <a:cs typeface="Arial" panose="020B0604020202020204" pitchFamily="34" charset="0"/>
              </a:rPr>
              <a:t>well-structured</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prompt</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should</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consist</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on</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following</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three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parts</a:t>
            </a:r>
            <a:r>
              <a:rPr lang="es-ES"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s-ES" sz="2000" b="1" dirty="0" err="1">
                <a:latin typeface="Arial" panose="020B0604020202020204" pitchFamily="34" charset="0"/>
                <a:cs typeface="Arial" panose="020B0604020202020204" pitchFamily="34" charset="0"/>
              </a:rPr>
              <a:t>Task</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specification</a:t>
            </a:r>
            <a:r>
              <a:rPr lang="es-ES" sz="2000" b="1"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first</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part</a:t>
            </a:r>
            <a:r>
              <a:rPr lang="es-ES" sz="2000" dirty="0">
                <a:latin typeface="Arial" panose="020B0604020202020204" pitchFamily="34" charset="0"/>
                <a:cs typeface="Arial" panose="020B0604020202020204" pitchFamily="34" charset="0"/>
              </a:rPr>
              <a:t> of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prompt</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should</a:t>
            </a:r>
            <a:r>
              <a:rPr lang="es-ES" sz="2000" dirty="0">
                <a:latin typeface="Arial" panose="020B0604020202020204" pitchFamily="34" charset="0"/>
                <a:cs typeface="Arial" panose="020B0604020202020204" pitchFamily="34" charset="0"/>
              </a:rPr>
              <a:t> define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model</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task</a:t>
            </a:r>
            <a:r>
              <a:rPr lang="es-ES" sz="2000" dirty="0">
                <a:latin typeface="Arial" panose="020B0604020202020204" pitchFamily="34" charset="0"/>
                <a:cs typeface="Arial" panose="020B0604020202020204" pitchFamily="34" charset="0"/>
              </a:rPr>
              <a:t>. A </a:t>
            </a:r>
            <a:r>
              <a:rPr lang="es-ES" sz="2000" dirty="0" err="1">
                <a:latin typeface="Arial" panose="020B0604020202020204" pitchFamily="34" charset="0"/>
                <a:cs typeface="Arial" panose="020B0604020202020204" pitchFamily="34" charset="0"/>
              </a:rPr>
              <a:t>first</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sentence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setting</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scene</a:t>
            </a:r>
            <a:r>
              <a:rPr lang="es-ES" sz="2000" dirty="0">
                <a:latin typeface="Arial" panose="020B0604020202020204" pitchFamily="34" charset="0"/>
                <a:cs typeface="Arial" panose="020B0604020202020204" pitchFamily="34" charset="0"/>
              </a:rPr>
              <a:t> has </a:t>
            </a:r>
            <a:r>
              <a:rPr lang="es-ES" sz="2000" dirty="0" err="1">
                <a:latin typeface="Arial" panose="020B0604020202020204" pitchFamily="34" charset="0"/>
                <a:cs typeface="Arial" panose="020B0604020202020204" pitchFamily="34" charset="0"/>
              </a:rPr>
              <a:t>been</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shown</a:t>
            </a:r>
            <a:r>
              <a:rPr lang="es-ES" sz="2000" dirty="0">
                <a:latin typeface="Arial" panose="020B0604020202020204" pitchFamily="34" charset="0"/>
                <a:cs typeface="Arial" panose="020B0604020202020204" pitchFamily="34" charset="0"/>
              </a:rPr>
              <a:t> to </a:t>
            </a:r>
            <a:r>
              <a:rPr lang="es-ES" sz="2000" dirty="0" err="1">
                <a:latin typeface="Arial" panose="020B0604020202020204" pitchFamily="34" charset="0"/>
                <a:cs typeface="Arial" panose="020B0604020202020204" pitchFamily="34" charset="0"/>
              </a:rPr>
              <a:t>help</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model</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focus</a:t>
            </a:r>
            <a:r>
              <a:rPr lang="es-ES" sz="2000" dirty="0">
                <a:latin typeface="Arial" panose="020B0604020202020204" pitchFamily="34" charset="0"/>
                <a:cs typeface="Arial" panose="020B0604020202020204" pitchFamily="34" charset="0"/>
              </a:rPr>
              <a:t> in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given</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task</a:t>
            </a:r>
            <a:r>
              <a:rPr lang="es-E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endParaRPr lang="es-ES" sz="20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s-ES" sz="2000" b="1" dirty="0" err="1">
                <a:latin typeface="Arial" panose="020B0604020202020204" pitchFamily="34" charset="0"/>
                <a:cs typeface="Arial" panose="020B0604020202020204" pitchFamily="34" charset="0"/>
              </a:rPr>
              <a:t>Conditions</a:t>
            </a:r>
            <a:r>
              <a:rPr lang="es-ES" sz="2000" b="1"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detailed</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instructions</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we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want</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model</a:t>
            </a:r>
            <a:r>
              <a:rPr lang="es-ES" sz="2000" dirty="0">
                <a:latin typeface="Arial" panose="020B0604020202020204" pitchFamily="34" charset="0"/>
                <a:cs typeface="Arial" panose="020B0604020202020204" pitchFamily="34" charset="0"/>
              </a:rPr>
              <a:t> to </a:t>
            </a:r>
            <a:r>
              <a:rPr lang="es-ES" sz="2000" dirty="0" err="1">
                <a:latin typeface="Arial" panose="020B0604020202020204" pitchFamily="34" charset="0"/>
                <a:cs typeface="Arial" panose="020B0604020202020204" pitchFamily="34" charset="0"/>
              </a:rPr>
              <a:t>follow</a:t>
            </a:r>
            <a:r>
              <a:rPr lang="es-ES" sz="2000" dirty="0">
                <a:latin typeface="Arial" panose="020B0604020202020204" pitchFamily="34" charset="0"/>
                <a:cs typeface="Arial" panose="020B0604020202020204" pitchFamily="34" charset="0"/>
              </a:rPr>
              <a:t> in </a:t>
            </a:r>
            <a:r>
              <a:rPr lang="es-ES" sz="2000" dirty="0" err="1">
                <a:latin typeface="Arial" panose="020B0604020202020204" pitchFamily="34" charset="0"/>
                <a:cs typeface="Arial" panose="020B0604020202020204" pitchFamily="34" charset="0"/>
              </a:rPr>
              <a:t>performing</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task</a:t>
            </a:r>
            <a:r>
              <a:rPr lang="es-ES" sz="20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endParaRPr lang="es-ES" sz="2000"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s-ES" sz="2000" b="1" dirty="0">
                <a:latin typeface="Arial" panose="020B0604020202020204" pitchFamily="34" charset="0"/>
                <a:cs typeface="Arial" panose="020B0604020202020204" pitchFamily="34" charset="0"/>
              </a:rPr>
              <a:t>In-</a:t>
            </a:r>
            <a:r>
              <a:rPr lang="es-ES" sz="2000" b="1" dirty="0" err="1">
                <a:latin typeface="Arial" panose="020B0604020202020204" pitchFamily="34" charset="0"/>
                <a:cs typeface="Arial" panose="020B0604020202020204" pitchFamily="34" charset="0"/>
              </a:rPr>
              <a:t>context</a:t>
            </a:r>
            <a:r>
              <a:rPr lang="es-ES" sz="2000" b="1" dirty="0">
                <a:latin typeface="Arial" panose="020B0604020202020204" pitchFamily="34" charset="0"/>
                <a:cs typeface="Arial" panose="020B0604020202020204" pitchFamily="34" charset="0"/>
              </a:rPr>
              <a:t> </a:t>
            </a:r>
            <a:r>
              <a:rPr lang="es-ES" sz="2000" b="1" dirty="0" err="1">
                <a:latin typeface="Arial" panose="020B0604020202020204" pitchFamily="34" charset="0"/>
                <a:cs typeface="Arial" panose="020B0604020202020204" pitchFamily="34" charset="0"/>
              </a:rPr>
              <a:t>examples</a:t>
            </a:r>
            <a:r>
              <a:rPr lang="es-ES" sz="2000" b="1"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giving</a:t>
            </a:r>
            <a:r>
              <a:rPr lang="es-ES" sz="2000" dirty="0">
                <a:latin typeface="Arial" panose="020B0604020202020204" pitchFamily="34" charset="0"/>
                <a:cs typeface="Arial" panose="020B0604020202020204" pitchFamily="34" charset="0"/>
              </a:rPr>
              <a:t> concrete </a:t>
            </a:r>
            <a:r>
              <a:rPr lang="es-ES" sz="2000" dirty="0" err="1">
                <a:latin typeface="Arial" panose="020B0604020202020204" pitchFamily="34" charset="0"/>
                <a:cs typeface="Arial" panose="020B0604020202020204" pitchFamily="34" charset="0"/>
              </a:rPr>
              <a:t>examples</a:t>
            </a:r>
            <a:r>
              <a:rPr lang="es-ES" sz="2000" dirty="0">
                <a:latin typeface="Arial" panose="020B0604020202020204" pitchFamily="34" charset="0"/>
                <a:cs typeface="Arial" panose="020B0604020202020204" pitchFamily="34" charset="0"/>
              </a:rPr>
              <a:t> of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expected</a:t>
            </a:r>
            <a:r>
              <a:rPr lang="es-ES" sz="2000" dirty="0">
                <a:latin typeface="Arial" panose="020B0604020202020204" pitchFamily="34" charset="0"/>
                <a:cs typeface="Arial" panose="020B0604020202020204" pitchFamily="34" charset="0"/>
              </a:rPr>
              <a:t> output </a:t>
            </a:r>
            <a:r>
              <a:rPr lang="es-ES" sz="2000" dirty="0" err="1">
                <a:latin typeface="Arial" panose="020B0604020202020204" pitchFamily="34" charset="0"/>
                <a:cs typeface="Arial" panose="020B0604020202020204" pitchFamily="34" charset="0"/>
              </a:rPr>
              <a:t>usually</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increases</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significantly</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performance of </a:t>
            </a:r>
            <a:r>
              <a:rPr lang="es-ES" sz="2000" dirty="0" err="1">
                <a:latin typeface="Arial" panose="020B0604020202020204" pitchFamily="34" charset="0"/>
                <a:cs typeface="Arial" panose="020B0604020202020204" pitchFamily="34" charset="0"/>
              </a:rPr>
              <a:t>the</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model</a:t>
            </a:r>
            <a:r>
              <a:rPr lang="es-ES" sz="2000" dirty="0">
                <a:latin typeface="Arial" panose="020B0604020202020204" pitchFamily="34" charset="0"/>
                <a:cs typeface="Arial" panose="020B0604020202020204" pitchFamily="34" charset="0"/>
              </a:rPr>
              <a:t>.</a:t>
            </a:r>
            <a:endParaRPr lang="es-E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13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EF14E-227F-BCC3-2403-912788C05677}"/>
            </a:ext>
          </a:extLst>
        </p:cNvPr>
        <p:cNvGrpSpPr/>
        <p:nvPr/>
      </p:nvGrpSpPr>
      <p:grpSpPr>
        <a:xfrm>
          <a:off x="0" y="0"/>
          <a:ext cx="0" cy="0"/>
          <a:chOff x="0" y="0"/>
          <a:chExt cx="0" cy="0"/>
        </a:xfrm>
      </p:grpSpPr>
      <p:sp>
        <p:nvSpPr>
          <p:cNvPr id="3" name="Titel 1">
            <a:extLst>
              <a:ext uri="{FF2B5EF4-FFF2-40B4-BE49-F238E27FC236}">
                <a16:creationId xmlns:a16="http://schemas.microsoft.com/office/drawing/2014/main" id="{B10972AD-6865-6911-6771-E5121B36D615}"/>
              </a:ext>
            </a:extLst>
          </p:cNvPr>
          <p:cNvSpPr txBox="1">
            <a:spLocks/>
          </p:cNvSpPr>
          <p:nvPr/>
        </p:nvSpPr>
        <p:spPr>
          <a:xfrm>
            <a:off x="237482" y="340443"/>
            <a:ext cx="10982325" cy="565412"/>
          </a:xfrm>
          <a:prstGeom prst="rect">
            <a:avLst/>
          </a:prstGeom>
        </p:spPr>
        <p:txBody>
          <a:bodyPr lIns="91440" tIns="45720" rIns="91440" bIns="45720" anchor="t">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Prompt engineering</a:t>
            </a:r>
          </a:p>
        </p:txBody>
      </p:sp>
      <p:sp>
        <p:nvSpPr>
          <p:cNvPr id="5" name="CuadroTexto 4">
            <a:extLst>
              <a:ext uri="{FF2B5EF4-FFF2-40B4-BE49-F238E27FC236}">
                <a16:creationId xmlns:a16="http://schemas.microsoft.com/office/drawing/2014/main" id="{D4FF62CB-A658-318C-4571-2FD1A141887B}"/>
              </a:ext>
            </a:extLst>
          </p:cNvPr>
          <p:cNvSpPr txBox="1"/>
          <p:nvPr/>
        </p:nvSpPr>
        <p:spPr>
          <a:xfrm>
            <a:off x="4858600" y="1044354"/>
            <a:ext cx="6944191" cy="646331"/>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You are an expert in generating training data for classification models.</a:t>
            </a:r>
            <a:br>
              <a:rPr lang="en-US" sz="1200" dirty="0"/>
            </a:br>
            <a:r>
              <a:rPr lang="en-US" sz="1200" dirty="0"/>
              <a:t>Your task is to take a root phrase of a general economic activity and generate training phrases from concrete examples included in a text.</a:t>
            </a:r>
            <a:endParaRPr lang="es-ES" sz="1200" dirty="0"/>
          </a:p>
        </p:txBody>
      </p:sp>
      <p:sp>
        <p:nvSpPr>
          <p:cNvPr id="6" name="CuadroTexto 5">
            <a:extLst>
              <a:ext uri="{FF2B5EF4-FFF2-40B4-BE49-F238E27FC236}">
                <a16:creationId xmlns:a16="http://schemas.microsoft.com/office/drawing/2014/main" id="{D4FF62CB-A658-318C-4571-2FD1A141887B}"/>
              </a:ext>
            </a:extLst>
          </p:cNvPr>
          <p:cNvSpPr txBox="1"/>
          <p:nvPr/>
        </p:nvSpPr>
        <p:spPr>
          <a:xfrm>
            <a:off x="4858600" y="1690685"/>
            <a:ext cx="6944191" cy="1938992"/>
          </a:xfrm>
          <a:prstGeom prst="rect">
            <a:avLst/>
          </a:prstGeom>
          <a:solidFill>
            <a:srgbClr val="00B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When applicable, try to introduce the word 'other' (singular or plural) and also the use or destination of the product.</a:t>
            </a:r>
            <a:br>
              <a:rPr lang="en-US" sz="1200" dirty="0"/>
            </a:br>
            <a:r>
              <a:rPr lang="en-US" sz="1200" dirty="0"/>
              <a:t>Whenever it is the manufacturing of an object, include the material it is made of.</a:t>
            </a:r>
            <a:br>
              <a:rPr lang="en-US" sz="1200" dirty="0"/>
            </a:br>
            <a:r>
              <a:rPr lang="en-US" sz="1200" dirty="0"/>
              <a:t>Avoid generating completely different phrases or changing the context, and return ONLY the phrases without introductions, comments, explanations, or additional sentences.</a:t>
            </a:r>
            <a:br>
              <a:rPr lang="en-US" sz="1200" dirty="0"/>
            </a:br>
            <a:r>
              <a:rPr lang="en-US" sz="1200" dirty="0"/>
              <a:t>Avoid starting your output with phrases like 'here are the generated phrases' or similar.</a:t>
            </a:r>
            <a:br>
              <a:rPr lang="en-US" sz="1200" dirty="0"/>
            </a:br>
            <a:r>
              <a:rPr lang="en-US" sz="1200" dirty="0"/>
              <a:t>I want to use your output directly, so I ONLY want the phrases.</a:t>
            </a:r>
            <a:endParaRPr lang="es-ES" sz="1200" dirty="0"/>
          </a:p>
        </p:txBody>
      </p:sp>
      <p:sp>
        <p:nvSpPr>
          <p:cNvPr id="8" name="CuadroTexto 7">
            <a:extLst>
              <a:ext uri="{FF2B5EF4-FFF2-40B4-BE49-F238E27FC236}">
                <a16:creationId xmlns:a16="http://schemas.microsoft.com/office/drawing/2014/main" id="{D4FF62CB-A658-318C-4571-2FD1A141887B}"/>
              </a:ext>
            </a:extLst>
          </p:cNvPr>
          <p:cNvSpPr txBox="1"/>
          <p:nvPr/>
        </p:nvSpPr>
        <p:spPr>
          <a:xfrm>
            <a:off x="4858600" y="3610590"/>
            <a:ext cx="6944191" cy="1754326"/>
          </a:xfrm>
          <a:prstGeom prst="rect">
            <a:avLst/>
          </a:prstGeom>
          <a:solidFill>
            <a:srgbClr val="00B0F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Here’s an example:</a:t>
            </a:r>
            <a:br>
              <a:rPr lang="en-US" sz="1200"/>
            </a:br>
            <a:r>
              <a:rPr lang="en-US" sz="1200"/>
              <a:t>Root: Production of bakery and pastry products.</a:t>
            </a:r>
            <a:br>
              <a:rPr lang="en-US" sz="1200"/>
            </a:br>
            <a:r>
              <a:rPr lang="en-US" sz="1200"/>
              <a:t>Text: This class includes the manufacturing of any bakery product such as: bread loaves, cakes, other flours, and bread for feed.</a:t>
            </a:r>
            <a:br>
              <a:rPr lang="en-US" sz="1200"/>
            </a:br>
            <a:r>
              <a:rPr lang="en-US" sz="1200"/>
              <a:t>Output:</a:t>
            </a:r>
            <a:br>
              <a:rPr lang="en-US" sz="1200"/>
            </a:br>
            <a:r>
              <a:rPr lang="en-US" sz="1200"/>
              <a:t>Production of bread loaves.</a:t>
            </a:r>
            <a:br>
              <a:rPr lang="en-US" sz="1200"/>
            </a:br>
            <a:r>
              <a:rPr lang="en-US" sz="1200"/>
              <a:t>Production of bread for feed.</a:t>
            </a:r>
            <a:br>
              <a:rPr lang="en-US" sz="1200"/>
            </a:br>
            <a:r>
              <a:rPr lang="en-US" sz="1200"/>
              <a:t>Production of cake products.</a:t>
            </a:r>
            <a:br>
              <a:rPr lang="en-US" sz="1200"/>
            </a:br>
            <a:r>
              <a:rPr lang="en-US" sz="1200"/>
              <a:t>Production of other flours.</a:t>
            </a:r>
            <a:endParaRPr lang="es-ES" sz="1200" dirty="0"/>
          </a:p>
        </p:txBody>
      </p:sp>
      <p:sp>
        <p:nvSpPr>
          <p:cNvPr id="9" name="CuadroTexto 8">
            <a:extLst>
              <a:ext uri="{FF2B5EF4-FFF2-40B4-BE49-F238E27FC236}">
                <a16:creationId xmlns:a16="http://schemas.microsoft.com/office/drawing/2014/main" id="{D4FF62CB-A658-318C-4571-2FD1A141887B}"/>
              </a:ext>
            </a:extLst>
          </p:cNvPr>
          <p:cNvSpPr txBox="1"/>
          <p:nvPr/>
        </p:nvSpPr>
        <p:spPr>
          <a:xfrm>
            <a:off x="4858600" y="5364916"/>
            <a:ext cx="6944191" cy="830997"/>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Now do the same with the following root and text, generating {number} samples:</a:t>
            </a:r>
            <a:br>
              <a:rPr lang="en-US" sz="1200" dirty="0"/>
            </a:br>
            <a:r>
              <a:rPr lang="en-US" sz="1200" dirty="0"/>
              <a:t>Root: {root}.</a:t>
            </a:r>
            <a:br>
              <a:rPr lang="en-US" sz="1200" dirty="0"/>
            </a:br>
            <a:r>
              <a:rPr lang="en-US" sz="1200" dirty="0"/>
              <a:t>Text: {text}."</a:t>
            </a:r>
            <a:endParaRPr lang="es-ES" sz="1200" dirty="0"/>
          </a:p>
        </p:txBody>
      </p:sp>
      <p:sp>
        <p:nvSpPr>
          <p:cNvPr id="10" name="CuadroTexto 9">
            <a:extLst>
              <a:ext uri="{FF2B5EF4-FFF2-40B4-BE49-F238E27FC236}">
                <a16:creationId xmlns:a16="http://schemas.microsoft.com/office/drawing/2014/main" id="{D4FF62CB-A658-318C-4571-2FD1A141887B}"/>
              </a:ext>
            </a:extLst>
          </p:cNvPr>
          <p:cNvSpPr txBox="1"/>
          <p:nvPr/>
        </p:nvSpPr>
        <p:spPr>
          <a:xfrm>
            <a:off x="956603" y="1296208"/>
            <a:ext cx="2532185" cy="338554"/>
          </a:xfrm>
          <a:prstGeom prst="rect">
            <a:avLst/>
          </a:prstGeom>
          <a:solidFill>
            <a:srgbClr val="FFFF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600" b="1" dirty="0" err="1"/>
              <a:t>Task</a:t>
            </a:r>
            <a:r>
              <a:rPr lang="es-ES" sz="1600" b="1" dirty="0"/>
              <a:t> </a:t>
            </a:r>
            <a:r>
              <a:rPr lang="es-ES" sz="1600" b="1" dirty="0" err="1"/>
              <a:t>specification</a:t>
            </a:r>
            <a:r>
              <a:rPr lang="es-ES" sz="1600" b="1" dirty="0"/>
              <a:t> </a:t>
            </a:r>
          </a:p>
        </p:txBody>
      </p:sp>
      <p:sp>
        <p:nvSpPr>
          <p:cNvPr id="11" name="CuadroTexto 10">
            <a:extLst>
              <a:ext uri="{FF2B5EF4-FFF2-40B4-BE49-F238E27FC236}">
                <a16:creationId xmlns:a16="http://schemas.microsoft.com/office/drawing/2014/main" id="{D4FF62CB-A658-318C-4571-2FD1A141887B}"/>
              </a:ext>
            </a:extLst>
          </p:cNvPr>
          <p:cNvSpPr txBox="1"/>
          <p:nvPr/>
        </p:nvSpPr>
        <p:spPr>
          <a:xfrm>
            <a:off x="956603" y="2579907"/>
            <a:ext cx="2532185" cy="338554"/>
          </a:xfrm>
          <a:prstGeom prst="rect">
            <a:avLst/>
          </a:prstGeom>
          <a:solidFill>
            <a:srgbClr val="00B05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600" b="1" dirty="0"/>
              <a:t> </a:t>
            </a:r>
            <a:r>
              <a:rPr lang="es-ES" sz="1600" b="1" dirty="0" err="1"/>
              <a:t>Conditions</a:t>
            </a:r>
            <a:endParaRPr lang="es-ES" sz="1600" b="1" dirty="0"/>
          </a:p>
        </p:txBody>
      </p:sp>
      <p:sp>
        <p:nvSpPr>
          <p:cNvPr id="12" name="CuadroTexto 11">
            <a:extLst>
              <a:ext uri="{FF2B5EF4-FFF2-40B4-BE49-F238E27FC236}">
                <a16:creationId xmlns:a16="http://schemas.microsoft.com/office/drawing/2014/main" id="{D4FF62CB-A658-318C-4571-2FD1A141887B}"/>
              </a:ext>
            </a:extLst>
          </p:cNvPr>
          <p:cNvSpPr txBox="1"/>
          <p:nvPr/>
        </p:nvSpPr>
        <p:spPr>
          <a:xfrm>
            <a:off x="956603" y="4584247"/>
            <a:ext cx="2532185" cy="338554"/>
          </a:xfrm>
          <a:prstGeom prst="rect">
            <a:avLst/>
          </a:prstGeom>
          <a:solidFill>
            <a:srgbClr val="00B0F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1600" b="1" dirty="0"/>
              <a:t>In-</a:t>
            </a:r>
            <a:r>
              <a:rPr lang="es-ES" sz="1600" b="1" dirty="0" err="1"/>
              <a:t>context</a:t>
            </a:r>
            <a:r>
              <a:rPr lang="es-ES" sz="1600" b="1" dirty="0"/>
              <a:t> </a:t>
            </a:r>
            <a:r>
              <a:rPr lang="es-ES" sz="1600" b="1" dirty="0" err="1"/>
              <a:t>examples</a:t>
            </a:r>
            <a:r>
              <a:rPr lang="es-ES" sz="1600" b="1" dirty="0"/>
              <a:t> </a:t>
            </a:r>
          </a:p>
        </p:txBody>
      </p:sp>
    </p:spTree>
    <p:extLst>
      <p:ext uri="{BB962C8B-B14F-4D97-AF65-F5344CB8AC3E}">
        <p14:creationId xmlns:p14="http://schemas.microsoft.com/office/powerpoint/2010/main" val="18705060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484981D676F7469FB7985B8196FE05" ma:contentTypeVersion="12" ma:contentTypeDescription="Create a new document." ma:contentTypeScope="" ma:versionID="136c7f1cc237e0b12e09901f9fd34646">
  <xsd:schema xmlns:xsd="http://www.w3.org/2001/XMLSchema" xmlns:xs="http://www.w3.org/2001/XMLSchema" xmlns:p="http://schemas.microsoft.com/office/2006/metadata/properties" xmlns:ns2="e0fb9e4e-9a17-43c4-891a-079bfb0a02bd" xmlns:ns3="a68ce457-625d-4aa4-9b00-ade22038be21" targetNamespace="http://schemas.microsoft.com/office/2006/metadata/properties" ma:root="true" ma:fieldsID="f2417d53856f28e204188d35fa0011a3" ns2:_="" ns3:_="">
    <xsd:import namespace="e0fb9e4e-9a17-43c4-891a-079bfb0a02bd"/>
    <xsd:import namespace="a68ce457-625d-4aa4-9b00-ade22038be2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fb9e4e-9a17-43c4-891a-079bfb0a02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22b2fad6-9d2c-441c-a321-3f5f1e9bd92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68ce457-625d-4aa4-9b00-ade22038be21"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b0c8bbd3-51d3-4450-91ec-7e9eeedd60d5}" ma:internalName="TaxCatchAll" ma:showField="CatchAllData" ma:web="a68ce457-625d-4aa4-9b00-ade22038be2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68ce457-625d-4aa4-9b00-ade22038be21" xsi:nil="true"/>
    <lcf76f155ced4ddcb4097134ff3c332f xmlns="e0fb9e4e-9a17-43c4-891a-079bfb0a02b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F5EE48B-45E8-4D7E-B989-785896C8ACC2}">
  <ds:schemaRefs>
    <ds:schemaRef ds:uri="a68ce457-625d-4aa4-9b00-ade22038be21"/>
    <ds:schemaRef ds:uri="e0fb9e4e-9a17-43c4-891a-079bfb0a02b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3F2E11-45C3-4A13-849F-AEEAE9BC24CA}">
  <ds:schemaRefs>
    <ds:schemaRef ds:uri="http://schemas.microsoft.com/sharepoint/v3/contenttype/forms"/>
  </ds:schemaRefs>
</ds:datastoreItem>
</file>

<file path=customXml/itemProps3.xml><?xml version="1.0" encoding="utf-8"?>
<ds:datastoreItem xmlns:ds="http://schemas.openxmlformats.org/officeDocument/2006/customXml" ds:itemID="{5F152A71-4D4A-4169-9BDE-7BE3E97A59CF}">
  <ds:schemaRefs>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dcmitype/"/>
    <ds:schemaRef ds:uri="e0fb9e4e-9a17-43c4-891a-079bfb0a02bd"/>
    <ds:schemaRef ds:uri="a68ce457-625d-4aa4-9b00-ade22038be21"/>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518</TotalTime>
  <Words>1140</Words>
  <Application>Microsoft Office PowerPoint</Application>
  <PresentationFormat>Panorámica</PresentationFormat>
  <Paragraphs>141</Paragraphs>
  <Slides>14</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Aptos</vt:lpstr>
      <vt:lpstr>Aptos Display</vt:lpstr>
      <vt:lpstr>Arial</vt:lpstr>
      <vt:lpstr>Calibri</vt:lpstr>
      <vt:lpstr>Courier New</vt:lpstr>
      <vt:lpstr>Impact</vt:lpstr>
      <vt:lpstr>Trebuchet MS</vt:lpstr>
      <vt:lpstr>Wingdings</vt:lpstr>
      <vt:lpstr>Tema di Office</vt:lpstr>
      <vt:lpstr>LLM-based  Synthetic Data Generation    Text classification Tutorial 16.09.2025</vt:lpstr>
      <vt:lpstr>Two approaches to text classification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spanning  two or even  three lines</dc:title>
  <dc:creator>Microsoft Office User</dc:creator>
  <cp:lastModifiedBy>CARLOS SAEZ</cp:lastModifiedBy>
  <cp:revision>65</cp:revision>
  <dcterms:created xsi:type="dcterms:W3CDTF">2024-10-11T07:21:00Z</dcterms:created>
  <dcterms:modified xsi:type="dcterms:W3CDTF">2025-09-12T12:38:19Z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0x01010093484981D676F7469FB7985B8196FE05</vt:lpwstr>
  </property>
  <property fmtid="{D5CDD505-2E9C-101B-9397-08002B2CF9AE}" pid="3" name="MediaServiceImageTags">
    <vt:lpwstr/>
  </property>
</Properties>
</file>