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25" name="PlaceHolder 2"/>
          <p:cNvSpPr>
            <a:spLocks noGrp="1"/>
          </p:cNvSpPr>
          <p:nvPr>
            <p:ph type="body"/>
          </p:nvPr>
        </p:nvSpPr>
        <p:spPr>
          <a:xfrm>
            <a:off x="1620000" y="1368000"/>
            <a:ext cx="810072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26" name="PlaceHolder 3"/>
          <p:cNvSpPr>
            <a:spLocks noGrp="1"/>
          </p:cNvSpPr>
          <p:nvPr>
            <p:ph type="body"/>
          </p:nvPr>
        </p:nvSpPr>
        <p:spPr>
          <a:xfrm>
            <a:off x="1620000" y="3085920"/>
            <a:ext cx="810072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28" name="PlaceHolder 2"/>
          <p:cNvSpPr>
            <a:spLocks noGrp="1"/>
          </p:cNvSpPr>
          <p:nvPr>
            <p:ph type="body"/>
          </p:nvPr>
        </p:nvSpPr>
        <p:spPr>
          <a:xfrm>
            <a:off x="16200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29" name="PlaceHolder 3"/>
          <p:cNvSpPr>
            <a:spLocks noGrp="1"/>
          </p:cNvSpPr>
          <p:nvPr>
            <p:ph type="body"/>
          </p:nvPr>
        </p:nvSpPr>
        <p:spPr>
          <a:xfrm>
            <a:off x="57708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30" name="PlaceHolder 4"/>
          <p:cNvSpPr>
            <a:spLocks noGrp="1"/>
          </p:cNvSpPr>
          <p:nvPr>
            <p:ph type="body"/>
          </p:nvPr>
        </p:nvSpPr>
        <p:spPr>
          <a:xfrm>
            <a:off x="1620000" y="308592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31" name="PlaceHolder 5"/>
          <p:cNvSpPr>
            <a:spLocks noGrp="1"/>
          </p:cNvSpPr>
          <p:nvPr>
            <p:ph type="body"/>
          </p:nvPr>
        </p:nvSpPr>
        <p:spPr>
          <a:xfrm>
            <a:off x="5770800" y="308592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33" name="PlaceHolder 2"/>
          <p:cNvSpPr>
            <a:spLocks noGrp="1"/>
          </p:cNvSpPr>
          <p:nvPr>
            <p:ph type="body"/>
          </p:nvPr>
        </p:nvSpPr>
        <p:spPr>
          <a:xfrm>
            <a:off x="1620000" y="136800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34" name="PlaceHolder 3"/>
          <p:cNvSpPr>
            <a:spLocks noGrp="1"/>
          </p:cNvSpPr>
          <p:nvPr>
            <p:ph type="body"/>
          </p:nvPr>
        </p:nvSpPr>
        <p:spPr>
          <a:xfrm>
            <a:off x="4358880" y="136800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35" name="PlaceHolder 4"/>
          <p:cNvSpPr>
            <a:spLocks noGrp="1"/>
          </p:cNvSpPr>
          <p:nvPr>
            <p:ph type="body"/>
          </p:nvPr>
        </p:nvSpPr>
        <p:spPr>
          <a:xfrm>
            <a:off x="7098120" y="136800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36" name="PlaceHolder 5"/>
          <p:cNvSpPr>
            <a:spLocks noGrp="1"/>
          </p:cNvSpPr>
          <p:nvPr>
            <p:ph type="body"/>
          </p:nvPr>
        </p:nvSpPr>
        <p:spPr>
          <a:xfrm>
            <a:off x="1620000" y="308592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37" name="PlaceHolder 6"/>
          <p:cNvSpPr>
            <a:spLocks noGrp="1"/>
          </p:cNvSpPr>
          <p:nvPr>
            <p:ph type="body"/>
          </p:nvPr>
        </p:nvSpPr>
        <p:spPr>
          <a:xfrm>
            <a:off x="4358880" y="308592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38" name="PlaceHolder 7"/>
          <p:cNvSpPr>
            <a:spLocks noGrp="1"/>
          </p:cNvSpPr>
          <p:nvPr>
            <p:ph type="body"/>
          </p:nvPr>
        </p:nvSpPr>
        <p:spPr>
          <a:xfrm>
            <a:off x="7098120" y="308592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43" name="PlaceHolder 2"/>
          <p:cNvSpPr>
            <a:spLocks noGrp="1"/>
          </p:cNvSpPr>
          <p:nvPr>
            <p:ph type="subTitle"/>
          </p:nvPr>
        </p:nvSpPr>
        <p:spPr>
          <a:xfrm>
            <a:off x="1620000" y="1368000"/>
            <a:ext cx="8100720" cy="3288600"/>
          </a:xfrm>
          <a:prstGeom prst="rect">
            <a:avLst/>
          </a:prstGeom>
        </p:spPr>
        <p:txBody>
          <a:bodyPr lIns="0" rIns="0" tIns="0" bIns="0" anchor="ctr">
            <a:noAutofit/>
          </a:bodyPr>
          <a:p>
            <a:pPr algn="ctr"/>
            <a:endParaRPr b="0" lang="en-IN" sz="3200" spc="-1" strike="noStrike">
              <a:latin typeface="Times New Roman"/>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45" name="PlaceHolder 2"/>
          <p:cNvSpPr>
            <a:spLocks noGrp="1"/>
          </p:cNvSpPr>
          <p:nvPr>
            <p:ph type="body"/>
          </p:nvPr>
        </p:nvSpPr>
        <p:spPr>
          <a:xfrm>
            <a:off x="1620000" y="1368000"/>
            <a:ext cx="8100720" cy="328860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47" name="PlaceHolder 2"/>
          <p:cNvSpPr>
            <a:spLocks noGrp="1"/>
          </p:cNvSpPr>
          <p:nvPr>
            <p:ph type="body"/>
          </p:nvPr>
        </p:nvSpPr>
        <p:spPr>
          <a:xfrm>
            <a:off x="1620000" y="1368000"/>
            <a:ext cx="3952800" cy="3288600"/>
          </a:xfrm>
          <a:prstGeom prst="rect">
            <a:avLst/>
          </a:prstGeom>
        </p:spPr>
        <p:txBody>
          <a:bodyPr lIns="0" rIns="0" tIns="0" bIns="0">
            <a:normAutofit/>
          </a:bodyPr>
          <a:p>
            <a:endParaRPr b="0" lang="en-IN" sz="2400" spc="-1" strike="noStrike">
              <a:solidFill>
                <a:srgbClr val="050505"/>
              </a:solidFill>
              <a:latin typeface="Arial"/>
            </a:endParaRPr>
          </a:p>
        </p:txBody>
      </p:sp>
      <p:sp>
        <p:nvSpPr>
          <p:cNvPr id="48" name="PlaceHolder 3"/>
          <p:cNvSpPr>
            <a:spLocks noGrp="1"/>
          </p:cNvSpPr>
          <p:nvPr>
            <p:ph type="body"/>
          </p:nvPr>
        </p:nvSpPr>
        <p:spPr>
          <a:xfrm>
            <a:off x="5770800" y="1368000"/>
            <a:ext cx="3952800" cy="328860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620000" y="216000"/>
            <a:ext cx="8100720" cy="4340160"/>
          </a:xfrm>
          <a:prstGeom prst="rect">
            <a:avLst/>
          </a:prstGeom>
        </p:spPr>
        <p:txBody>
          <a:bodyPr lIns="0" rIns="0" tIns="0" bIns="0" anchor="ctr">
            <a:noAutofit/>
          </a:bodyPr>
          <a:p>
            <a:pPr algn="ctr"/>
            <a:endParaRPr b="0" lang="en-IN" sz="3200" spc="-1" strike="noStrike">
              <a:latin typeface="Times New Roman"/>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52" name="PlaceHolder 2"/>
          <p:cNvSpPr>
            <a:spLocks noGrp="1"/>
          </p:cNvSpPr>
          <p:nvPr>
            <p:ph type="body"/>
          </p:nvPr>
        </p:nvSpPr>
        <p:spPr>
          <a:xfrm>
            <a:off x="16200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53" name="PlaceHolder 3"/>
          <p:cNvSpPr>
            <a:spLocks noGrp="1"/>
          </p:cNvSpPr>
          <p:nvPr>
            <p:ph type="body"/>
          </p:nvPr>
        </p:nvSpPr>
        <p:spPr>
          <a:xfrm>
            <a:off x="5770800" y="1368000"/>
            <a:ext cx="3952800" cy="3288600"/>
          </a:xfrm>
          <a:prstGeom prst="rect">
            <a:avLst/>
          </a:prstGeom>
        </p:spPr>
        <p:txBody>
          <a:bodyPr lIns="0" rIns="0" tIns="0" bIns="0">
            <a:normAutofit/>
          </a:bodyPr>
          <a:p>
            <a:endParaRPr b="0" lang="en-IN" sz="2400" spc="-1" strike="noStrike">
              <a:solidFill>
                <a:srgbClr val="050505"/>
              </a:solidFill>
              <a:latin typeface="Arial"/>
            </a:endParaRPr>
          </a:p>
        </p:txBody>
      </p:sp>
      <p:sp>
        <p:nvSpPr>
          <p:cNvPr id="54" name="PlaceHolder 4"/>
          <p:cNvSpPr>
            <a:spLocks noGrp="1"/>
          </p:cNvSpPr>
          <p:nvPr>
            <p:ph type="body"/>
          </p:nvPr>
        </p:nvSpPr>
        <p:spPr>
          <a:xfrm>
            <a:off x="1620000" y="308592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4" name="PlaceHolder 2"/>
          <p:cNvSpPr>
            <a:spLocks noGrp="1"/>
          </p:cNvSpPr>
          <p:nvPr>
            <p:ph type="subTitle"/>
          </p:nvPr>
        </p:nvSpPr>
        <p:spPr>
          <a:xfrm>
            <a:off x="1620000" y="1368000"/>
            <a:ext cx="8100720" cy="3288600"/>
          </a:xfrm>
          <a:prstGeom prst="rect">
            <a:avLst/>
          </a:prstGeom>
        </p:spPr>
        <p:txBody>
          <a:bodyPr lIns="0" rIns="0" tIns="0" bIns="0" anchor="ctr">
            <a:noAutofit/>
          </a:bodyPr>
          <a:p>
            <a:pPr algn="ctr"/>
            <a:endParaRPr b="0" lang="en-IN" sz="3200" spc="-1" strike="noStrike">
              <a:latin typeface="Times New Roman"/>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56" name="PlaceHolder 2"/>
          <p:cNvSpPr>
            <a:spLocks noGrp="1"/>
          </p:cNvSpPr>
          <p:nvPr>
            <p:ph type="body"/>
          </p:nvPr>
        </p:nvSpPr>
        <p:spPr>
          <a:xfrm>
            <a:off x="1620000" y="1368000"/>
            <a:ext cx="3952800" cy="3288600"/>
          </a:xfrm>
          <a:prstGeom prst="rect">
            <a:avLst/>
          </a:prstGeom>
        </p:spPr>
        <p:txBody>
          <a:bodyPr lIns="0" rIns="0" tIns="0" bIns="0">
            <a:normAutofit/>
          </a:bodyPr>
          <a:p>
            <a:endParaRPr b="0" lang="en-IN" sz="2400" spc="-1" strike="noStrike">
              <a:solidFill>
                <a:srgbClr val="050505"/>
              </a:solidFill>
              <a:latin typeface="Arial"/>
            </a:endParaRPr>
          </a:p>
        </p:txBody>
      </p:sp>
      <p:sp>
        <p:nvSpPr>
          <p:cNvPr id="57" name="PlaceHolder 3"/>
          <p:cNvSpPr>
            <a:spLocks noGrp="1"/>
          </p:cNvSpPr>
          <p:nvPr>
            <p:ph type="body"/>
          </p:nvPr>
        </p:nvSpPr>
        <p:spPr>
          <a:xfrm>
            <a:off x="57708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58" name="PlaceHolder 4"/>
          <p:cNvSpPr>
            <a:spLocks noGrp="1"/>
          </p:cNvSpPr>
          <p:nvPr>
            <p:ph type="body"/>
          </p:nvPr>
        </p:nvSpPr>
        <p:spPr>
          <a:xfrm>
            <a:off x="5770800" y="308592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60" name="PlaceHolder 2"/>
          <p:cNvSpPr>
            <a:spLocks noGrp="1"/>
          </p:cNvSpPr>
          <p:nvPr>
            <p:ph type="body"/>
          </p:nvPr>
        </p:nvSpPr>
        <p:spPr>
          <a:xfrm>
            <a:off x="16200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61" name="PlaceHolder 3"/>
          <p:cNvSpPr>
            <a:spLocks noGrp="1"/>
          </p:cNvSpPr>
          <p:nvPr>
            <p:ph type="body"/>
          </p:nvPr>
        </p:nvSpPr>
        <p:spPr>
          <a:xfrm>
            <a:off x="57708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62" name="PlaceHolder 4"/>
          <p:cNvSpPr>
            <a:spLocks noGrp="1"/>
          </p:cNvSpPr>
          <p:nvPr>
            <p:ph type="body"/>
          </p:nvPr>
        </p:nvSpPr>
        <p:spPr>
          <a:xfrm>
            <a:off x="1620000" y="3085920"/>
            <a:ext cx="810072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64" name="PlaceHolder 2"/>
          <p:cNvSpPr>
            <a:spLocks noGrp="1"/>
          </p:cNvSpPr>
          <p:nvPr>
            <p:ph type="body"/>
          </p:nvPr>
        </p:nvSpPr>
        <p:spPr>
          <a:xfrm>
            <a:off x="1620000" y="1368000"/>
            <a:ext cx="810072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65" name="PlaceHolder 3"/>
          <p:cNvSpPr>
            <a:spLocks noGrp="1"/>
          </p:cNvSpPr>
          <p:nvPr>
            <p:ph type="body"/>
          </p:nvPr>
        </p:nvSpPr>
        <p:spPr>
          <a:xfrm>
            <a:off x="1620000" y="3085920"/>
            <a:ext cx="810072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67" name="PlaceHolder 2"/>
          <p:cNvSpPr>
            <a:spLocks noGrp="1"/>
          </p:cNvSpPr>
          <p:nvPr>
            <p:ph type="body"/>
          </p:nvPr>
        </p:nvSpPr>
        <p:spPr>
          <a:xfrm>
            <a:off x="16200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68" name="PlaceHolder 3"/>
          <p:cNvSpPr>
            <a:spLocks noGrp="1"/>
          </p:cNvSpPr>
          <p:nvPr>
            <p:ph type="body"/>
          </p:nvPr>
        </p:nvSpPr>
        <p:spPr>
          <a:xfrm>
            <a:off x="57708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69" name="PlaceHolder 4"/>
          <p:cNvSpPr>
            <a:spLocks noGrp="1"/>
          </p:cNvSpPr>
          <p:nvPr>
            <p:ph type="body"/>
          </p:nvPr>
        </p:nvSpPr>
        <p:spPr>
          <a:xfrm>
            <a:off x="1620000" y="308592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70" name="PlaceHolder 5"/>
          <p:cNvSpPr>
            <a:spLocks noGrp="1"/>
          </p:cNvSpPr>
          <p:nvPr>
            <p:ph type="body"/>
          </p:nvPr>
        </p:nvSpPr>
        <p:spPr>
          <a:xfrm>
            <a:off x="5770800" y="308592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72" name="PlaceHolder 2"/>
          <p:cNvSpPr>
            <a:spLocks noGrp="1"/>
          </p:cNvSpPr>
          <p:nvPr>
            <p:ph type="body"/>
          </p:nvPr>
        </p:nvSpPr>
        <p:spPr>
          <a:xfrm>
            <a:off x="1620000" y="136800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73" name="PlaceHolder 3"/>
          <p:cNvSpPr>
            <a:spLocks noGrp="1"/>
          </p:cNvSpPr>
          <p:nvPr>
            <p:ph type="body"/>
          </p:nvPr>
        </p:nvSpPr>
        <p:spPr>
          <a:xfrm>
            <a:off x="4358880" y="136800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74" name="PlaceHolder 4"/>
          <p:cNvSpPr>
            <a:spLocks noGrp="1"/>
          </p:cNvSpPr>
          <p:nvPr>
            <p:ph type="body"/>
          </p:nvPr>
        </p:nvSpPr>
        <p:spPr>
          <a:xfrm>
            <a:off x="7098120" y="136800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75" name="PlaceHolder 5"/>
          <p:cNvSpPr>
            <a:spLocks noGrp="1"/>
          </p:cNvSpPr>
          <p:nvPr>
            <p:ph type="body"/>
          </p:nvPr>
        </p:nvSpPr>
        <p:spPr>
          <a:xfrm>
            <a:off x="1620000" y="308592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76" name="PlaceHolder 6"/>
          <p:cNvSpPr>
            <a:spLocks noGrp="1"/>
          </p:cNvSpPr>
          <p:nvPr>
            <p:ph type="body"/>
          </p:nvPr>
        </p:nvSpPr>
        <p:spPr>
          <a:xfrm>
            <a:off x="4358880" y="308592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77" name="PlaceHolder 7"/>
          <p:cNvSpPr>
            <a:spLocks noGrp="1"/>
          </p:cNvSpPr>
          <p:nvPr>
            <p:ph type="body"/>
          </p:nvPr>
        </p:nvSpPr>
        <p:spPr>
          <a:xfrm>
            <a:off x="7098120" y="308592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86" name="PlaceHolder 2"/>
          <p:cNvSpPr>
            <a:spLocks noGrp="1"/>
          </p:cNvSpPr>
          <p:nvPr>
            <p:ph type="subTitle"/>
          </p:nvPr>
        </p:nvSpPr>
        <p:spPr>
          <a:xfrm>
            <a:off x="1620000" y="1368000"/>
            <a:ext cx="8100720" cy="3288600"/>
          </a:xfrm>
          <a:prstGeom prst="rect">
            <a:avLst/>
          </a:prstGeom>
        </p:spPr>
        <p:txBody>
          <a:bodyPr lIns="0" rIns="0" tIns="0" bIns="0" anchor="ctr">
            <a:noAutofit/>
          </a:bodyPr>
          <a:p>
            <a:pPr algn="ctr"/>
            <a:endParaRPr b="0" lang="en-IN" sz="3200" spc="-1" strike="noStrike">
              <a:latin typeface="Times New Roman"/>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88" name="PlaceHolder 2"/>
          <p:cNvSpPr>
            <a:spLocks noGrp="1"/>
          </p:cNvSpPr>
          <p:nvPr>
            <p:ph type="body"/>
          </p:nvPr>
        </p:nvSpPr>
        <p:spPr>
          <a:xfrm>
            <a:off x="1620000" y="1368000"/>
            <a:ext cx="8100720" cy="328860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90" name="PlaceHolder 2"/>
          <p:cNvSpPr>
            <a:spLocks noGrp="1"/>
          </p:cNvSpPr>
          <p:nvPr>
            <p:ph type="body"/>
          </p:nvPr>
        </p:nvSpPr>
        <p:spPr>
          <a:xfrm>
            <a:off x="1620000" y="1368000"/>
            <a:ext cx="3952800" cy="3288600"/>
          </a:xfrm>
          <a:prstGeom prst="rect">
            <a:avLst/>
          </a:prstGeom>
        </p:spPr>
        <p:txBody>
          <a:bodyPr lIns="0" rIns="0" tIns="0" bIns="0">
            <a:normAutofit/>
          </a:bodyPr>
          <a:p>
            <a:endParaRPr b="0" lang="en-IN" sz="2400" spc="-1" strike="noStrike">
              <a:solidFill>
                <a:srgbClr val="050505"/>
              </a:solidFill>
              <a:latin typeface="Arial"/>
            </a:endParaRPr>
          </a:p>
        </p:txBody>
      </p:sp>
      <p:sp>
        <p:nvSpPr>
          <p:cNvPr id="91" name="PlaceHolder 3"/>
          <p:cNvSpPr>
            <a:spLocks noGrp="1"/>
          </p:cNvSpPr>
          <p:nvPr>
            <p:ph type="body"/>
          </p:nvPr>
        </p:nvSpPr>
        <p:spPr>
          <a:xfrm>
            <a:off x="5770800" y="1368000"/>
            <a:ext cx="3952800" cy="328860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6" name="PlaceHolder 2"/>
          <p:cNvSpPr>
            <a:spLocks noGrp="1"/>
          </p:cNvSpPr>
          <p:nvPr>
            <p:ph type="body"/>
          </p:nvPr>
        </p:nvSpPr>
        <p:spPr>
          <a:xfrm>
            <a:off x="1620000" y="1368000"/>
            <a:ext cx="8100720" cy="328860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1620000" y="216000"/>
            <a:ext cx="8100720" cy="4340160"/>
          </a:xfrm>
          <a:prstGeom prst="rect">
            <a:avLst/>
          </a:prstGeom>
        </p:spPr>
        <p:txBody>
          <a:bodyPr lIns="0" rIns="0" tIns="0" bIns="0" anchor="ctr">
            <a:noAutofit/>
          </a:bodyPr>
          <a:p>
            <a:pPr algn="ctr"/>
            <a:endParaRPr b="0" lang="en-IN" sz="3200" spc="-1" strike="noStrike">
              <a:latin typeface="Times New Roman"/>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95" name="PlaceHolder 2"/>
          <p:cNvSpPr>
            <a:spLocks noGrp="1"/>
          </p:cNvSpPr>
          <p:nvPr>
            <p:ph type="body"/>
          </p:nvPr>
        </p:nvSpPr>
        <p:spPr>
          <a:xfrm>
            <a:off x="16200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96" name="PlaceHolder 3"/>
          <p:cNvSpPr>
            <a:spLocks noGrp="1"/>
          </p:cNvSpPr>
          <p:nvPr>
            <p:ph type="body"/>
          </p:nvPr>
        </p:nvSpPr>
        <p:spPr>
          <a:xfrm>
            <a:off x="5770800" y="1368000"/>
            <a:ext cx="3952800" cy="3288600"/>
          </a:xfrm>
          <a:prstGeom prst="rect">
            <a:avLst/>
          </a:prstGeom>
        </p:spPr>
        <p:txBody>
          <a:bodyPr lIns="0" rIns="0" tIns="0" bIns="0">
            <a:normAutofit/>
          </a:bodyPr>
          <a:p>
            <a:endParaRPr b="0" lang="en-IN" sz="2400" spc="-1" strike="noStrike">
              <a:solidFill>
                <a:srgbClr val="050505"/>
              </a:solidFill>
              <a:latin typeface="Arial"/>
            </a:endParaRPr>
          </a:p>
        </p:txBody>
      </p:sp>
      <p:sp>
        <p:nvSpPr>
          <p:cNvPr id="97" name="PlaceHolder 4"/>
          <p:cNvSpPr>
            <a:spLocks noGrp="1"/>
          </p:cNvSpPr>
          <p:nvPr>
            <p:ph type="body"/>
          </p:nvPr>
        </p:nvSpPr>
        <p:spPr>
          <a:xfrm>
            <a:off x="1620000" y="308592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99" name="PlaceHolder 2"/>
          <p:cNvSpPr>
            <a:spLocks noGrp="1"/>
          </p:cNvSpPr>
          <p:nvPr>
            <p:ph type="body"/>
          </p:nvPr>
        </p:nvSpPr>
        <p:spPr>
          <a:xfrm>
            <a:off x="1620000" y="1368000"/>
            <a:ext cx="3952800" cy="3288600"/>
          </a:xfrm>
          <a:prstGeom prst="rect">
            <a:avLst/>
          </a:prstGeom>
        </p:spPr>
        <p:txBody>
          <a:bodyPr lIns="0" rIns="0" tIns="0" bIns="0">
            <a:normAutofit/>
          </a:bodyPr>
          <a:p>
            <a:endParaRPr b="0" lang="en-IN" sz="2400" spc="-1" strike="noStrike">
              <a:solidFill>
                <a:srgbClr val="050505"/>
              </a:solidFill>
              <a:latin typeface="Arial"/>
            </a:endParaRPr>
          </a:p>
        </p:txBody>
      </p:sp>
      <p:sp>
        <p:nvSpPr>
          <p:cNvPr id="100" name="PlaceHolder 3"/>
          <p:cNvSpPr>
            <a:spLocks noGrp="1"/>
          </p:cNvSpPr>
          <p:nvPr>
            <p:ph type="body"/>
          </p:nvPr>
        </p:nvSpPr>
        <p:spPr>
          <a:xfrm>
            <a:off x="57708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01" name="PlaceHolder 4"/>
          <p:cNvSpPr>
            <a:spLocks noGrp="1"/>
          </p:cNvSpPr>
          <p:nvPr>
            <p:ph type="body"/>
          </p:nvPr>
        </p:nvSpPr>
        <p:spPr>
          <a:xfrm>
            <a:off x="5770800" y="308592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103" name="PlaceHolder 2"/>
          <p:cNvSpPr>
            <a:spLocks noGrp="1"/>
          </p:cNvSpPr>
          <p:nvPr>
            <p:ph type="body"/>
          </p:nvPr>
        </p:nvSpPr>
        <p:spPr>
          <a:xfrm>
            <a:off x="16200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04" name="PlaceHolder 3"/>
          <p:cNvSpPr>
            <a:spLocks noGrp="1"/>
          </p:cNvSpPr>
          <p:nvPr>
            <p:ph type="body"/>
          </p:nvPr>
        </p:nvSpPr>
        <p:spPr>
          <a:xfrm>
            <a:off x="57708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05" name="PlaceHolder 4"/>
          <p:cNvSpPr>
            <a:spLocks noGrp="1"/>
          </p:cNvSpPr>
          <p:nvPr>
            <p:ph type="body"/>
          </p:nvPr>
        </p:nvSpPr>
        <p:spPr>
          <a:xfrm>
            <a:off x="1620000" y="3085920"/>
            <a:ext cx="810072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107" name="PlaceHolder 2"/>
          <p:cNvSpPr>
            <a:spLocks noGrp="1"/>
          </p:cNvSpPr>
          <p:nvPr>
            <p:ph type="body"/>
          </p:nvPr>
        </p:nvSpPr>
        <p:spPr>
          <a:xfrm>
            <a:off x="1620000" y="1368000"/>
            <a:ext cx="810072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08" name="PlaceHolder 3"/>
          <p:cNvSpPr>
            <a:spLocks noGrp="1"/>
          </p:cNvSpPr>
          <p:nvPr>
            <p:ph type="body"/>
          </p:nvPr>
        </p:nvSpPr>
        <p:spPr>
          <a:xfrm>
            <a:off x="1620000" y="3085920"/>
            <a:ext cx="810072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110" name="PlaceHolder 2"/>
          <p:cNvSpPr>
            <a:spLocks noGrp="1"/>
          </p:cNvSpPr>
          <p:nvPr>
            <p:ph type="body"/>
          </p:nvPr>
        </p:nvSpPr>
        <p:spPr>
          <a:xfrm>
            <a:off x="16200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11" name="PlaceHolder 3"/>
          <p:cNvSpPr>
            <a:spLocks noGrp="1"/>
          </p:cNvSpPr>
          <p:nvPr>
            <p:ph type="body"/>
          </p:nvPr>
        </p:nvSpPr>
        <p:spPr>
          <a:xfrm>
            <a:off x="57708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12" name="PlaceHolder 4"/>
          <p:cNvSpPr>
            <a:spLocks noGrp="1"/>
          </p:cNvSpPr>
          <p:nvPr>
            <p:ph type="body"/>
          </p:nvPr>
        </p:nvSpPr>
        <p:spPr>
          <a:xfrm>
            <a:off x="1620000" y="308592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13" name="PlaceHolder 5"/>
          <p:cNvSpPr>
            <a:spLocks noGrp="1"/>
          </p:cNvSpPr>
          <p:nvPr>
            <p:ph type="body"/>
          </p:nvPr>
        </p:nvSpPr>
        <p:spPr>
          <a:xfrm>
            <a:off x="5770800" y="308592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115" name="PlaceHolder 2"/>
          <p:cNvSpPr>
            <a:spLocks noGrp="1"/>
          </p:cNvSpPr>
          <p:nvPr>
            <p:ph type="body"/>
          </p:nvPr>
        </p:nvSpPr>
        <p:spPr>
          <a:xfrm>
            <a:off x="1620000" y="136800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16" name="PlaceHolder 3"/>
          <p:cNvSpPr>
            <a:spLocks noGrp="1"/>
          </p:cNvSpPr>
          <p:nvPr>
            <p:ph type="body"/>
          </p:nvPr>
        </p:nvSpPr>
        <p:spPr>
          <a:xfrm>
            <a:off x="4358880" y="136800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17" name="PlaceHolder 4"/>
          <p:cNvSpPr>
            <a:spLocks noGrp="1"/>
          </p:cNvSpPr>
          <p:nvPr>
            <p:ph type="body"/>
          </p:nvPr>
        </p:nvSpPr>
        <p:spPr>
          <a:xfrm>
            <a:off x="7098120" y="136800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18" name="PlaceHolder 5"/>
          <p:cNvSpPr>
            <a:spLocks noGrp="1"/>
          </p:cNvSpPr>
          <p:nvPr>
            <p:ph type="body"/>
          </p:nvPr>
        </p:nvSpPr>
        <p:spPr>
          <a:xfrm>
            <a:off x="1620000" y="308592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19" name="PlaceHolder 6"/>
          <p:cNvSpPr>
            <a:spLocks noGrp="1"/>
          </p:cNvSpPr>
          <p:nvPr>
            <p:ph type="body"/>
          </p:nvPr>
        </p:nvSpPr>
        <p:spPr>
          <a:xfrm>
            <a:off x="4358880" y="308592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20" name="PlaceHolder 7"/>
          <p:cNvSpPr>
            <a:spLocks noGrp="1"/>
          </p:cNvSpPr>
          <p:nvPr>
            <p:ph type="body"/>
          </p:nvPr>
        </p:nvSpPr>
        <p:spPr>
          <a:xfrm>
            <a:off x="7098120" y="308592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128" name="PlaceHolder 2"/>
          <p:cNvSpPr>
            <a:spLocks noGrp="1"/>
          </p:cNvSpPr>
          <p:nvPr>
            <p:ph type="subTitle"/>
          </p:nvPr>
        </p:nvSpPr>
        <p:spPr>
          <a:xfrm>
            <a:off x="1620000" y="1368000"/>
            <a:ext cx="8100720" cy="3288600"/>
          </a:xfrm>
          <a:prstGeom prst="rect">
            <a:avLst/>
          </a:prstGeom>
        </p:spPr>
        <p:txBody>
          <a:bodyPr lIns="0" rIns="0" tIns="0" bIns="0" anchor="ctr">
            <a:noAutofit/>
          </a:bodyPr>
          <a:p>
            <a:pPr algn="ctr"/>
            <a:endParaRPr b="0" lang="en-IN" sz="3200" spc="-1" strike="noStrike">
              <a:latin typeface="Times New Roman"/>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130" name="PlaceHolder 2"/>
          <p:cNvSpPr>
            <a:spLocks noGrp="1"/>
          </p:cNvSpPr>
          <p:nvPr>
            <p:ph type="body"/>
          </p:nvPr>
        </p:nvSpPr>
        <p:spPr>
          <a:xfrm>
            <a:off x="1620000" y="1368000"/>
            <a:ext cx="8100720" cy="328860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8" name="PlaceHolder 2"/>
          <p:cNvSpPr>
            <a:spLocks noGrp="1"/>
          </p:cNvSpPr>
          <p:nvPr>
            <p:ph type="body"/>
          </p:nvPr>
        </p:nvSpPr>
        <p:spPr>
          <a:xfrm>
            <a:off x="1620000" y="1368000"/>
            <a:ext cx="3952800" cy="3288600"/>
          </a:xfrm>
          <a:prstGeom prst="rect">
            <a:avLst/>
          </a:prstGeom>
        </p:spPr>
        <p:txBody>
          <a:bodyPr lIns="0" rIns="0" tIns="0" bIns="0">
            <a:normAutofit/>
          </a:bodyPr>
          <a:p>
            <a:endParaRPr b="0" lang="en-IN" sz="2400" spc="-1" strike="noStrike">
              <a:solidFill>
                <a:srgbClr val="050505"/>
              </a:solidFill>
              <a:latin typeface="Arial"/>
            </a:endParaRPr>
          </a:p>
        </p:txBody>
      </p:sp>
      <p:sp>
        <p:nvSpPr>
          <p:cNvPr id="9" name="PlaceHolder 3"/>
          <p:cNvSpPr>
            <a:spLocks noGrp="1"/>
          </p:cNvSpPr>
          <p:nvPr>
            <p:ph type="body"/>
          </p:nvPr>
        </p:nvSpPr>
        <p:spPr>
          <a:xfrm>
            <a:off x="5770800" y="1368000"/>
            <a:ext cx="3952800" cy="328860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132" name="PlaceHolder 2"/>
          <p:cNvSpPr>
            <a:spLocks noGrp="1"/>
          </p:cNvSpPr>
          <p:nvPr>
            <p:ph type="body"/>
          </p:nvPr>
        </p:nvSpPr>
        <p:spPr>
          <a:xfrm>
            <a:off x="1620000" y="1368000"/>
            <a:ext cx="3952800" cy="3288600"/>
          </a:xfrm>
          <a:prstGeom prst="rect">
            <a:avLst/>
          </a:prstGeom>
        </p:spPr>
        <p:txBody>
          <a:bodyPr lIns="0" rIns="0" tIns="0" bIns="0">
            <a:normAutofit/>
          </a:bodyPr>
          <a:p>
            <a:endParaRPr b="0" lang="en-IN" sz="2400" spc="-1" strike="noStrike">
              <a:solidFill>
                <a:srgbClr val="050505"/>
              </a:solidFill>
              <a:latin typeface="Arial"/>
            </a:endParaRPr>
          </a:p>
        </p:txBody>
      </p:sp>
      <p:sp>
        <p:nvSpPr>
          <p:cNvPr id="133" name="PlaceHolder 3"/>
          <p:cNvSpPr>
            <a:spLocks noGrp="1"/>
          </p:cNvSpPr>
          <p:nvPr>
            <p:ph type="body"/>
          </p:nvPr>
        </p:nvSpPr>
        <p:spPr>
          <a:xfrm>
            <a:off x="5770800" y="1368000"/>
            <a:ext cx="3952800" cy="328860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1620000" y="216000"/>
            <a:ext cx="8100720" cy="4340160"/>
          </a:xfrm>
          <a:prstGeom prst="rect">
            <a:avLst/>
          </a:prstGeom>
        </p:spPr>
        <p:txBody>
          <a:bodyPr lIns="0" rIns="0" tIns="0" bIns="0" anchor="ctr">
            <a:noAutofit/>
          </a:bodyPr>
          <a:p>
            <a:pPr algn="ctr"/>
            <a:endParaRPr b="0" lang="en-IN" sz="3200" spc="-1" strike="noStrike">
              <a:latin typeface="Times New Roman"/>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137" name="PlaceHolder 2"/>
          <p:cNvSpPr>
            <a:spLocks noGrp="1"/>
          </p:cNvSpPr>
          <p:nvPr>
            <p:ph type="body"/>
          </p:nvPr>
        </p:nvSpPr>
        <p:spPr>
          <a:xfrm>
            <a:off x="16200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38" name="PlaceHolder 3"/>
          <p:cNvSpPr>
            <a:spLocks noGrp="1"/>
          </p:cNvSpPr>
          <p:nvPr>
            <p:ph type="body"/>
          </p:nvPr>
        </p:nvSpPr>
        <p:spPr>
          <a:xfrm>
            <a:off x="5770800" y="1368000"/>
            <a:ext cx="3952800" cy="3288600"/>
          </a:xfrm>
          <a:prstGeom prst="rect">
            <a:avLst/>
          </a:prstGeom>
        </p:spPr>
        <p:txBody>
          <a:bodyPr lIns="0" rIns="0" tIns="0" bIns="0">
            <a:normAutofit/>
          </a:bodyPr>
          <a:p>
            <a:endParaRPr b="0" lang="en-IN" sz="2400" spc="-1" strike="noStrike">
              <a:solidFill>
                <a:srgbClr val="050505"/>
              </a:solidFill>
              <a:latin typeface="Arial"/>
            </a:endParaRPr>
          </a:p>
        </p:txBody>
      </p:sp>
      <p:sp>
        <p:nvSpPr>
          <p:cNvPr id="139" name="PlaceHolder 4"/>
          <p:cNvSpPr>
            <a:spLocks noGrp="1"/>
          </p:cNvSpPr>
          <p:nvPr>
            <p:ph type="body"/>
          </p:nvPr>
        </p:nvSpPr>
        <p:spPr>
          <a:xfrm>
            <a:off x="1620000" y="308592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141" name="PlaceHolder 2"/>
          <p:cNvSpPr>
            <a:spLocks noGrp="1"/>
          </p:cNvSpPr>
          <p:nvPr>
            <p:ph type="body"/>
          </p:nvPr>
        </p:nvSpPr>
        <p:spPr>
          <a:xfrm>
            <a:off x="1620000" y="1368000"/>
            <a:ext cx="3952800" cy="3288600"/>
          </a:xfrm>
          <a:prstGeom prst="rect">
            <a:avLst/>
          </a:prstGeom>
        </p:spPr>
        <p:txBody>
          <a:bodyPr lIns="0" rIns="0" tIns="0" bIns="0">
            <a:normAutofit/>
          </a:bodyPr>
          <a:p>
            <a:endParaRPr b="0" lang="en-IN" sz="2400" spc="-1" strike="noStrike">
              <a:solidFill>
                <a:srgbClr val="050505"/>
              </a:solidFill>
              <a:latin typeface="Arial"/>
            </a:endParaRPr>
          </a:p>
        </p:txBody>
      </p:sp>
      <p:sp>
        <p:nvSpPr>
          <p:cNvPr id="142" name="PlaceHolder 3"/>
          <p:cNvSpPr>
            <a:spLocks noGrp="1"/>
          </p:cNvSpPr>
          <p:nvPr>
            <p:ph type="body"/>
          </p:nvPr>
        </p:nvSpPr>
        <p:spPr>
          <a:xfrm>
            <a:off x="57708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43" name="PlaceHolder 4"/>
          <p:cNvSpPr>
            <a:spLocks noGrp="1"/>
          </p:cNvSpPr>
          <p:nvPr>
            <p:ph type="body"/>
          </p:nvPr>
        </p:nvSpPr>
        <p:spPr>
          <a:xfrm>
            <a:off x="5770800" y="308592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145" name="PlaceHolder 2"/>
          <p:cNvSpPr>
            <a:spLocks noGrp="1"/>
          </p:cNvSpPr>
          <p:nvPr>
            <p:ph type="body"/>
          </p:nvPr>
        </p:nvSpPr>
        <p:spPr>
          <a:xfrm>
            <a:off x="16200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46" name="PlaceHolder 3"/>
          <p:cNvSpPr>
            <a:spLocks noGrp="1"/>
          </p:cNvSpPr>
          <p:nvPr>
            <p:ph type="body"/>
          </p:nvPr>
        </p:nvSpPr>
        <p:spPr>
          <a:xfrm>
            <a:off x="57708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47" name="PlaceHolder 4"/>
          <p:cNvSpPr>
            <a:spLocks noGrp="1"/>
          </p:cNvSpPr>
          <p:nvPr>
            <p:ph type="body"/>
          </p:nvPr>
        </p:nvSpPr>
        <p:spPr>
          <a:xfrm>
            <a:off x="1620000" y="3085920"/>
            <a:ext cx="810072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149" name="PlaceHolder 2"/>
          <p:cNvSpPr>
            <a:spLocks noGrp="1"/>
          </p:cNvSpPr>
          <p:nvPr>
            <p:ph type="body"/>
          </p:nvPr>
        </p:nvSpPr>
        <p:spPr>
          <a:xfrm>
            <a:off x="1620000" y="1368000"/>
            <a:ext cx="810072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50" name="PlaceHolder 3"/>
          <p:cNvSpPr>
            <a:spLocks noGrp="1"/>
          </p:cNvSpPr>
          <p:nvPr>
            <p:ph type="body"/>
          </p:nvPr>
        </p:nvSpPr>
        <p:spPr>
          <a:xfrm>
            <a:off x="1620000" y="3085920"/>
            <a:ext cx="810072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152" name="PlaceHolder 2"/>
          <p:cNvSpPr>
            <a:spLocks noGrp="1"/>
          </p:cNvSpPr>
          <p:nvPr>
            <p:ph type="body"/>
          </p:nvPr>
        </p:nvSpPr>
        <p:spPr>
          <a:xfrm>
            <a:off x="16200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53" name="PlaceHolder 3"/>
          <p:cNvSpPr>
            <a:spLocks noGrp="1"/>
          </p:cNvSpPr>
          <p:nvPr>
            <p:ph type="body"/>
          </p:nvPr>
        </p:nvSpPr>
        <p:spPr>
          <a:xfrm>
            <a:off x="57708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54" name="PlaceHolder 4"/>
          <p:cNvSpPr>
            <a:spLocks noGrp="1"/>
          </p:cNvSpPr>
          <p:nvPr>
            <p:ph type="body"/>
          </p:nvPr>
        </p:nvSpPr>
        <p:spPr>
          <a:xfrm>
            <a:off x="1620000" y="308592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55" name="PlaceHolder 5"/>
          <p:cNvSpPr>
            <a:spLocks noGrp="1"/>
          </p:cNvSpPr>
          <p:nvPr>
            <p:ph type="body"/>
          </p:nvPr>
        </p:nvSpPr>
        <p:spPr>
          <a:xfrm>
            <a:off x="5770800" y="308592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157" name="PlaceHolder 2"/>
          <p:cNvSpPr>
            <a:spLocks noGrp="1"/>
          </p:cNvSpPr>
          <p:nvPr>
            <p:ph type="body"/>
          </p:nvPr>
        </p:nvSpPr>
        <p:spPr>
          <a:xfrm>
            <a:off x="1620000" y="136800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58" name="PlaceHolder 3"/>
          <p:cNvSpPr>
            <a:spLocks noGrp="1"/>
          </p:cNvSpPr>
          <p:nvPr>
            <p:ph type="body"/>
          </p:nvPr>
        </p:nvSpPr>
        <p:spPr>
          <a:xfrm>
            <a:off x="4358880" y="136800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59" name="PlaceHolder 4"/>
          <p:cNvSpPr>
            <a:spLocks noGrp="1"/>
          </p:cNvSpPr>
          <p:nvPr>
            <p:ph type="body"/>
          </p:nvPr>
        </p:nvSpPr>
        <p:spPr>
          <a:xfrm>
            <a:off x="7098120" y="136800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60" name="PlaceHolder 5"/>
          <p:cNvSpPr>
            <a:spLocks noGrp="1"/>
          </p:cNvSpPr>
          <p:nvPr>
            <p:ph type="body"/>
          </p:nvPr>
        </p:nvSpPr>
        <p:spPr>
          <a:xfrm>
            <a:off x="1620000" y="308592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61" name="PlaceHolder 6"/>
          <p:cNvSpPr>
            <a:spLocks noGrp="1"/>
          </p:cNvSpPr>
          <p:nvPr>
            <p:ph type="body"/>
          </p:nvPr>
        </p:nvSpPr>
        <p:spPr>
          <a:xfrm>
            <a:off x="4358880" y="308592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62" name="PlaceHolder 7"/>
          <p:cNvSpPr>
            <a:spLocks noGrp="1"/>
          </p:cNvSpPr>
          <p:nvPr>
            <p:ph type="body"/>
          </p:nvPr>
        </p:nvSpPr>
        <p:spPr>
          <a:xfrm>
            <a:off x="7098120" y="3085920"/>
            <a:ext cx="260820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620000" y="216000"/>
            <a:ext cx="8100720" cy="4340160"/>
          </a:xfrm>
          <a:prstGeom prst="rect">
            <a:avLst/>
          </a:prstGeom>
        </p:spPr>
        <p:txBody>
          <a:bodyPr lIns="0" rIns="0" tIns="0" bIns="0" anchor="ctr">
            <a:noAutofit/>
          </a:bodyPr>
          <a:p>
            <a:pPr algn="ctr"/>
            <a:endParaRPr b="0" lang="en-IN" sz="3200" spc="-1" strike="noStrike">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13" name="PlaceHolder 2"/>
          <p:cNvSpPr>
            <a:spLocks noGrp="1"/>
          </p:cNvSpPr>
          <p:nvPr>
            <p:ph type="body"/>
          </p:nvPr>
        </p:nvSpPr>
        <p:spPr>
          <a:xfrm>
            <a:off x="16200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4" name="PlaceHolder 3"/>
          <p:cNvSpPr>
            <a:spLocks noGrp="1"/>
          </p:cNvSpPr>
          <p:nvPr>
            <p:ph type="body"/>
          </p:nvPr>
        </p:nvSpPr>
        <p:spPr>
          <a:xfrm>
            <a:off x="5770800" y="1368000"/>
            <a:ext cx="3952800" cy="3288600"/>
          </a:xfrm>
          <a:prstGeom prst="rect">
            <a:avLst/>
          </a:prstGeom>
        </p:spPr>
        <p:txBody>
          <a:bodyPr lIns="0" rIns="0" tIns="0" bIns="0">
            <a:normAutofit/>
          </a:bodyPr>
          <a:p>
            <a:endParaRPr b="0" lang="en-IN" sz="2400" spc="-1" strike="noStrike">
              <a:solidFill>
                <a:srgbClr val="050505"/>
              </a:solidFill>
              <a:latin typeface="Arial"/>
            </a:endParaRPr>
          </a:p>
        </p:txBody>
      </p:sp>
      <p:sp>
        <p:nvSpPr>
          <p:cNvPr id="15" name="PlaceHolder 4"/>
          <p:cNvSpPr>
            <a:spLocks noGrp="1"/>
          </p:cNvSpPr>
          <p:nvPr>
            <p:ph type="body"/>
          </p:nvPr>
        </p:nvSpPr>
        <p:spPr>
          <a:xfrm>
            <a:off x="1620000" y="308592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17" name="PlaceHolder 2"/>
          <p:cNvSpPr>
            <a:spLocks noGrp="1"/>
          </p:cNvSpPr>
          <p:nvPr>
            <p:ph type="body"/>
          </p:nvPr>
        </p:nvSpPr>
        <p:spPr>
          <a:xfrm>
            <a:off x="1620000" y="1368000"/>
            <a:ext cx="3952800" cy="3288600"/>
          </a:xfrm>
          <a:prstGeom prst="rect">
            <a:avLst/>
          </a:prstGeom>
        </p:spPr>
        <p:txBody>
          <a:bodyPr lIns="0" rIns="0" tIns="0" bIns="0">
            <a:normAutofit/>
          </a:bodyPr>
          <a:p>
            <a:endParaRPr b="0" lang="en-IN" sz="2400" spc="-1" strike="noStrike">
              <a:solidFill>
                <a:srgbClr val="050505"/>
              </a:solidFill>
              <a:latin typeface="Arial"/>
            </a:endParaRPr>
          </a:p>
        </p:txBody>
      </p:sp>
      <p:sp>
        <p:nvSpPr>
          <p:cNvPr id="18" name="PlaceHolder 3"/>
          <p:cNvSpPr>
            <a:spLocks noGrp="1"/>
          </p:cNvSpPr>
          <p:nvPr>
            <p:ph type="body"/>
          </p:nvPr>
        </p:nvSpPr>
        <p:spPr>
          <a:xfrm>
            <a:off x="57708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19" name="PlaceHolder 4"/>
          <p:cNvSpPr>
            <a:spLocks noGrp="1"/>
          </p:cNvSpPr>
          <p:nvPr>
            <p:ph type="body"/>
          </p:nvPr>
        </p:nvSpPr>
        <p:spPr>
          <a:xfrm>
            <a:off x="5770800" y="308592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21" name="PlaceHolder 2"/>
          <p:cNvSpPr>
            <a:spLocks noGrp="1"/>
          </p:cNvSpPr>
          <p:nvPr>
            <p:ph type="body"/>
          </p:nvPr>
        </p:nvSpPr>
        <p:spPr>
          <a:xfrm>
            <a:off x="16200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22" name="PlaceHolder 3"/>
          <p:cNvSpPr>
            <a:spLocks noGrp="1"/>
          </p:cNvSpPr>
          <p:nvPr>
            <p:ph type="body"/>
          </p:nvPr>
        </p:nvSpPr>
        <p:spPr>
          <a:xfrm>
            <a:off x="5770800" y="1368000"/>
            <a:ext cx="3952800" cy="1568520"/>
          </a:xfrm>
          <a:prstGeom prst="rect">
            <a:avLst/>
          </a:prstGeom>
        </p:spPr>
        <p:txBody>
          <a:bodyPr lIns="0" rIns="0" tIns="0" bIns="0">
            <a:normAutofit/>
          </a:bodyPr>
          <a:p>
            <a:endParaRPr b="0" lang="en-IN" sz="2400" spc="-1" strike="noStrike">
              <a:solidFill>
                <a:srgbClr val="050505"/>
              </a:solidFill>
              <a:latin typeface="Arial"/>
            </a:endParaRPr>
          </a:p>
        </p:txBody>
      </p:sp>
      <p:sp>
        <p:nvSpPr>
          <p:cNvPr id="23" name="PlaceHolder 4"/>
          <p:cNvSpPr>
            <a:spLocks noGrp="1"/>
          </p:cNvSpPr>
          <p:nvPr>
            <p:ph type="body"/>
          </p:nvPr>
        </p:nvSpPr>
        <p:spPr>
          <a:xfrm>
            <a:off x="1620000" y="3085920"/>
            <a:ext cx="8100720" cy="156852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3280" cy="120456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58320" y="81000"/>
            <a:ext cx="7793280" cy="120456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2"/>
          <a:stretch/>
        </p:blipFill>
        <p:spPr>
          <a:xfrm>
            <a:off x="0" y="0"/>
            <a:ext cx="10086480" cy="5670720"/>
          </a:xfrm>
          <a:prstGeom prst="rect">
            <a:avLst/>
          </a:prstGeom>
          <a:ln>
            <a:noFill/>
          </a:ln>
        </p:spPr>
      </p:pic>
      <p:sp>
        <p:nvSpPr>
          <p:cNvPr id="79"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r>
              <a:rPr b="0" lang="en-IN" sz="3300" spc="-1" strike="noStrike">
                <a:solidFill>
                  <a:srgbClr val="050505"/>
                </a:solidFill>
                <a:latin typeface="Times New Roman"/>
              </a:rPr>
              <a:t>Click to edit the title text format</a:t>
            </a:r>
            <a:endParaRPr b="0" lang="en-IN" sz="3300" spc="-1" strike="noStrike">
              <a:solidFill>
                <a:srgbClr val="050505"/>
              </a:solidFill>
              <a:latin typeface="Times New Roman"/>
            </a:endParaRPr>
          </a:p>
        </p:txBody>
      </p:sp>
      <p:sp>
        <p:nvSpPr>
          <p:cNvPr id="80" name="TextShape 2"/>
          <p:cNvSpPr txBox="1"/>
          <p:nvPr/>
        </p:nvSpPr>
        <p:spPr>
          <a:xfrm>
            <a:off x="1620000" y="1368000"/>
            <a:ext cx="8100720" cy="3288600"/>
          </a:xfrm>
          <a:prstGeom prst="rect">
            <a:avLst/>
          </a:prstGeom>
          <a:noFill/>
          <a:ln>
            <a:noFill/>
          </a:ln>
        </p:spPr>
      </p:sp>
      <p:sp>
        <p:nvSpPr>
          <p:cNvPr id="81" name="PlaceHolder 3"/>
          <p:cNvSpPr>
            <a:spLocks noGrp="1"/>
          </p:cNvSpPr>
          <p:nvPr>
            <p:ph type="dt"/>
          </p:nvPr>
        </p:nvSpPr>
        <p:spPr>
          <a:xfrm>
            <a:off x="1584000" y="5165280"/>
            <a:ext cx="2348280" cy="39060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82" name="PlaceHolder 4"/>
          <p:cNvSpPr>
            <a:spLocks noGrp="1"/>
          </p:cNvSpPr>
          <p:nvPr>
            <p:ph type="ftr"/>
          </p:nvPr>
        </p:nvSpPr>
        <p:spPr>
          <a:xfrm>
            <a:off x="3987000" y="5165280"/>
            <a:ext cx="3195360" cy="390600"/>
          </a:xfrm>
          <a:prstGeom prst="rect">
            <a:avLst/>
          </a:prstGeom>
        </p:spPr>
        <p:txBody>
          <a:bodyPr lIns="0" rIns="0" tIns="0" bIns="0">
            <a:noAutofit/>
          </a:bodyPr>
          <a:p>
            <a:pPr algn="r"/>
            <a:r>
              <a:rPr b="0" lang="en-IN" sz="1400" spc="-1" strike="noStrike">
                <a:latin typeface="Arial"/>
              </a:rPr>
              <a:t>&lt;footer&gt;</a:t>
            </a:r>
            <a:endParaRPr b="0" lang="en-IN" sz="1400" spc="-1" strike="noStrike">
              <a:latin typeface="Arial"/>
            </a:endParaRPr>
          </a:p>
        </p:txBody>
      </p:sp>
      <p:sp>
        <p:nvSpPr>
          <p:cNvPr id="83" name="PlaceHolder 5"/>
          <p:cNvSpPr>
            <a:spLocks noGrp="1"/>
          </p:cNvSpPr>
          <p:nvPr>
            <p:ph type="sldNum"/>
          </p:nvPr>
        </p:nvSpPr>
        <p:spPr>
          <a:xfrm>
            <a:off x="7227360" y="5165280"/>
            <a:ext cx="2348280" cy="390600"/>
          </a:xfrm>
          <a:prstGeom prst="rect">
            <a:avLst/>
          </a:prstGeom>
        </p:spPr>
        <p:txBody>
          <a:bodyPr lIns="0" rIns="0" tIns="0" bIns="0">
            <a:noAutofit/>
          </a:bodyPr>
          <a:p>
            <a:pPr algn="r"/>
            <a:fld id="{30DF30A3-D405-4FD4-80C1-358E9F12BB24}" type="slidenum">
              <a:rPr b="0" lang="en-IN" sz="1400" spc="-1" strike="noStrike">
                <a:latin typeface="Arial"/>
              </a:rPr>
              <a:t>&lt;number&gt;</a:t>
            </a:fld>
            <a:endParaRPr b="0" lang="en-IN" sz="1400" spc="-1" strike="noStrike">
              <a:latin typeface="Arial"/>
            </a:endParaRPr>
          </a:p>
        </p:txBody>
      </p:sp>
      <p:sp>
        <p:nvSpPr>
          <p:cNvPr id="84" name="PlaceHolder 6"/>
          <p:cNvSpPr>
            <a:spLocks noGrp="1"/>
          </p:cNvSpPr>
          <p:nvPr>
            <p:ph type="body"/>
          </p:nvPr>
        </p:nvSpPr>
        <p:spPr>
          <a:xfrm>
            <a:off x="504000" y="1326600"/>
            <a:ext cx="9072000" cy="3288600"/>
          </a:xfrm>
          <a:prstGeom prst="rect">
            <a:avLst/>
          </a:prstGeom>
        </p:spPr>
        <p:txBody>
          <a:bodyPr lIns="0" rIns="0" tIns="0" bIns="0">
            <a:normAutofit/>
          </a:bodyPr>
          <a:p>
            <a:pPr marL="432000" indent="-324000">
              <a:spcAft>
                <a:spcPts val="1060"/>
              </a:spcAft>
              <a:buClr>
                <a:srgbClr val="0066ff"/>
              </a:buClr>
              <a:buSzPct val="40000"/>
              <a:buFont typeface="Wingdings" charset="2"/>
              <a:buChar char=""/>
            </a:pPr>
            <a:r>
              <a:rPr b="0" lang="en-IN" sz="2400" spc="-1" strike="noStrike">
                <a:solidFill>
                  <a:srgbClr val="050505"/>
                </a:solidFill>
                <a:latin typeface="Arial"/>
              </a:rPr>
              <a:t>Click to edit the outline text format</a:t>
            </a:r>
            <a:endParaRPr b="0" lang="en-IN" sz="2400" spc="-1" strike="noStrike">
              <a:solidFill>
                <a:srgbClr val="050505"/>
              </a:solidFill>
              <a:latin typeface="Arial"/>
            </a:endParaRPr>
          </a:p>
          <a:p>
            <a:pPr lvl="1" marL="864000" indent="-324000">
              <a:spcAft>
                <a:spcPts val="848"/>
              </a:spcAft>
              <a:buClr>
                <a:srgbClr val="0066ff"/>
              </a:buClr>
              <a:buSzPct val="40000"/>
              <a:buFont typeface="Symbol" charset="2"/>
              <a:buChar char=""/>
            </a:pPr>
            <a:r>
              <a:rPr b="0" lang="en-IN" sz="2100" spc="-1" strike="noStrike">
                <a:solidFill>
                  <a:srgbClr val="050505"/>
                </a:solidFill>
                <a:latin typeface="Arial"/>
              </a:rPr>
              <a:t>Second Outline Level</a:t>
            </a:r>
            <a:endParaRPr b="0" lang="en-IN" sz="2100" spc="-1" strike="noStrike">
              <a:solidFill>
                <a:srgbClr val="050505"/>
              </a:solidFill>
              <a:latin typeface="Arial"/>
            </a:endParaRPr>
          </a:p>
          <a:p>
            <a:pPr lvl="2" marL="1296000" indent="-288000">
              <a:spcAft>
                <a:spcPts val="632"/>
              </a:spcAft>
              <a:buClr>
                <a:srgbClr val="0066ff"/>
              </a:buClr>
              <a:buSzPct val="40000"/>
              <a:buFont typeface="Wingdings" charset="2"/>
              <a:buChar char=""/>
            </a:pPr>
            <a:r>
              <a:rPr b="0" lang="en-IN" sz="1800" spc="-1" strike="noStrike">
                <a:solidFill>
                  <a:srgbClr val="050505"/>
                </a:solidFill>
                <a:latin typeface="Arial"/>
              </a:rPr>
              <a:t>Third Outline Level</a:t>
            </a:r>
            <a:endParaRPr b="0" lang="en-IN" sz="1800" spc="-1" strike="noStrike">
              <a:solidFill>
                <a:srgbClr val="050505"/>
              </a:solidFill>
              <a:latin typeface="Arial"/>
            </a:endParaRPr>
          </a:p>
          <a:p>
            <a:pPr lvl="3" marL="1728000" indent="-216000">
              <a:spcAft>
                <a:spcPts val="422"/>
              </a:spcAft>
              <a:buClr>
                <a:srgbClr val="0066ff"/>
              </a:buClr>
              <a:buSzPct val="40000"/>
              <a:buFont typeface="Symbol" charset="2"/>
              <a:buChar char=""/>
            </a:pPr>
            <a:r>
              <a:rPr b="0" lang="en-IN" sz="1500" spc="-1" strike="noStrike">
                <a:solidFill>
                  <a:srgbClr val="050505"/>
                </a:solidFill>
                <a:latin typeface="Arial"/>
              </a:rPr>
              <a:t>Fourth Outline Level</a:t>
            </a:r>
            <a:endParaRPr b="0" lang="en-IN" sz="1500" spc="-1" strike="noStrike">
              <a:solidFill>
                <a:srgbClr val="050505"/>
              </a:solidFill>
              <a:latin typeface="Arial"/>
            </a:endParaRPr>
          </a:p>
          <a:p>
            <a:pPr lvl="4" marL="2160000" indent="-216000">
              <a:spcAft>
                <a:spcPts val="210"/>
              </a:spcAft>
              <a:buClr>
                <a:srgbClr val="0066ff"/>
              </a:buClr>
              <a:buSzPct val="40000"/>
              <a:buFont typeface="Wingdings" charset="2"/>
              <a:buChar char=""/>
            </a:pPr>
            <a:r>
              <a:rPr b="0" lang="en-IN" sz="1500" spc="-1" strike="noStrike">
                <a:solidFill>
                  <a:srgbClr val="050505"/>
                </a:solidFill>
                <a:latin typeface="Arial"/>
              </a:rPr>
              <a:t>Fifth Outline Level</a:t>
            </a:r>
            <a:endParaRPr b="0" lang="en-IN" sz="1500" spc="-1" strike="noStrike">
              <a:solidFill>
                <a:srgbClr val="050505"/>
              </a:solidFill>
              <a:latin typeface="Arial"/>
            </a:endParaRPr>
          </a:p>
          <a:p>
            <a:pPr lvl="5" marL="2592000" indent="-216000">
              <a:spcAft>
                <a:spcPts val="210"/>
              </a:spcAft>
              <a:buClr>
                <a:srgbClr val="0066ff"/>
              </a:buClr>
              <a:buSzPct val="40000"/>
              <a:buFont typeface="Wingdings" charset="2"/>
              <a:buChar char=""/>
            </a:pPr>
            <a:r>
              <a:rPr b="0" lang="en-IN" sz="1500" spc="-1" strike="noStrike">
                <a:solidFill>
                  <a:srgbClr val="050505"/>
                </a:solidFill>
                <a:latin typeface="Arial"/>
              </a:rPr>
              <a:t>Sixth Outline Level</a:t>
            </a:r>
            <a:endParaRPr b="0" lang="en-IN" sz="1500" spc="-1" strike="noStrike">
              <a:solidFill>
                <a:srgbClr val="050505"/>
              </a:solidFill>
              <a:latin typeface="Arial"/>
            </a:endParaRPr>
          </a:p>
          <a:p>
            <a:pPr lvl="6" marL="3024000" indent="-216000">
              <a:spcAft>
                <a:spcPts val="210"/>
              </a:spcAft>
              <a:buClr>
                <a:srgbClr val="0066ff"/>
              </a:buClr>
              <a:buSzPct val="40000"/>
              <a:buFont typeface="Wingdings" charset="2"/>
              <a:buChar char=""/>
            </a:pPr>
            <a:r>
              <a:rPr b="0" lang="en-IN" sz="1500" spc="-1" strike="noStrike">
                <a:solidFill>
                  <a:srgbClr val="050505"/>
                </a:solidFill>
                <a:latin typeface="Arial"/>
              </a:rPr>
              <a:t>Seventh Outline Level</a:t>
            </a:r>
            <a:endParaRPr b="0" lang="en-IN" sz="1500" spc="-1" strike="noStrike">
              <a:solidFill>
                <a:srgbClr val="050505"/>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1" name="" descr=""/>
          <p:cNvPicPr/>
          <p:nvPr/>
        </p:nvPicPr>
        <p:blipFill>
          <a:blip r:embed="rId2"/>
          <a:stretch/>
        </p:blipFill>
        <p:spPr>
          <a:xfrm>
            <a:off x="0" y="0"/>
            <a:ext cx="10086480" cy="5670720"/>
          </a:xfrm>
          <a:prstGeom prst="rect">
            <a:avLst/>
          </a:prstGeom>
          <a:ln>
            <a:noFill/>
          </a:ln>
        </p:spPr>
      </p:pic>
      <p:sp>
        <p:nvSpPr>
          <p:cNvPr id="122" name="PlaceHolder 1"/>
          <p:cNvSpPr>
            <a:spLocks noGrp="1"/>
          </p:cNvSpPr>
          <p:nvPr>
            <p:ph type="title"/>
          </p:nvPr>
        </p:nvSpPr>
        <p:spPr>
          <a:xfrm>
            <a:off x="1620000" y="216000"/>
            <a:ext cx="8100720" cy="936000"/>
          </a:xfrm>
          <a:prstGeom prst="rect">
            <a:avLst/>
          </a:prstGeom>
        </p:spPr>
        <p:txBody>
          <a:bodyPr lIns="0" rIns="0" tIns="0" bIns="0" anchor="ctr">
            <a:normAutofit/>
          </a:bodyPr>
          <a:p>
            <a:pPr algn="ctr"/>
            <a:r>
              <a:rPr b="0" lang="en-IN" sz="3300" spc="-1" strike="noStrike">
                <a:solidFill>
                  <a:srgbClr val="050505"/>
                </a:solidFill>
                <a:latin typeface="Times New Roman"/>
              </a:rPr>
              <a:t>Click to edit the title text format</a:t>
            </a:r>
            <a:endParaRPr b="0" lang="en-IN" sz="3300" spc="-1" strike="noStrike">
              <a:solidFill>
                <a:srgbClr val="050505"/>
              </a:solidFill>
              <a:latin typeface="Times New Roman"/>
            </a:endParaRPr>
          </a:p>
        </p:txBody>
      </p:sp>
      <p:sp>
        <p:nvSpPr>
          <p:cNvPr id="123" name="PlaceHolder 2"/>
          <p:cNvSpPr>
            <a:spLocks noGrp="1"/>
          </p:cNvSpPr>
          <p:nvPr>
            <p:ph type="body"/>
          </p:nvPr>
        </p:nvSpPr>
        <p:spPr>
          <a:xfrm>
            <a:off x="1620000" y="1368000"/>
            <a:ext cx="8100720" cy="3288600"/>
          </a:xfrm>
          <a:prstGeom prst="rect">
            <a:avLst/>
          </a:prstGeom>
        </p:spPr>
        <p:txBody>
          <a:bodyPr lIns="0" rIns="0" tIns="0" bIns="0">
            <a:normAutofit/>
          </a:bodyPr>
          <a:p>
            <a:pPr marL="432000" indent="-324000">
              <a:spcAft>
                <a:spcPts val="1060"/>
              </a:spcAft>
              <a:buClr>
                <a:srgbClr val="0066ff"/>
              </a:buClr>
              <a:buSzPct val="40000"/>
              <a:buFont typeface="Wingdings" charset="2"/>
              <a:buChar char=""/>
            </a:pPr>
            <a:r>
              <a:rPr b="0" lang="en-IN" sz="2400" spc="-1" strike="noStrike">
                <a:solidFill>
                  <a:srgbClr val="050505"/>
                </a:solidFill>
                <a:latin typeface="Arial"/>
              </a:rPr>
              <a:t>Click to edit the outline text format</a:t>
            </a:r>
            <a:endParaRPr b="0" lang="en-IN" sz="2400" spc="-1" strike="noStrike">
              <a:solidFill>
                <a:srgbClr val="050505"/>
              </a:solidFill>
              <a:latin typeface="Arial"/>
            </a:endParaRPr>
          </a:p>
          <a:p>
            <a:pPr lvl="1" marL="864000" indent="-324000">
              <a:spcAft>
                <a:spcPts val="848"/>
              </a:spcAft>
              <a:buClr>
                <a:srgbClr val="0066ff"/>
              </a:buClr>
              <a:buSzPct val="40000"/>
              <a:buFont typeface="Symbol" charset="2"/>
              <a:buChar char=""/>
            </a:pPr>
            <a:r>
              <a:rPr b="0" lang="en-IN" sz="2100" spc="-1" strike="noStrike">
                <a:solidFill>
                  <a:srgbClr val="050505"/>
                </a:solidFill>
                <a:latin typeface="Arial"/>
              </a:rPr>
              <a:t>Second Outline Level</a:t>
            </a:r>
            <a:endParaRPr b="0" lang="en-IN" sz="2100" spc="-1" strike="noStrike">
              <a:solidFill>
                <a:srgbClr val="050505"/>
              </a:solidFill>
              <a:latin typeface="Arial"/>
            </a:endParaRPr>
          </a:p>
          <a:p>
            <a:pPr lvl="2" marL="1296000" indent="-288000">
              <a:spcAft>
                <a:spcPts val="632"/>
              </a:spcAft>
              <a:buClr>
                <a:srgbClr val="0066ff"/>
              </a:buClr>
              <a:buSzPct val="40000"/>
              <a:buFont typeface="Wingdings" charset="2"/>
              <a:buChar char=""/>
            </a:pPr>
            <a:r>
              <a:rPr b="0" lang="en-IN" sz="1800" spc="-1" strike="noStrike">
                <a:solidFill>
                  <a:srgbClr val="050505"/>
                </a:solidFill>
                <a:latin typeface="Arial"/>
              </a:rPr>
              <a:t>Third Outline Level</a:t>
            </a:r>
            <a:endParaRPr b="0" lang="en-IN" sz="1800" spc="-1" strike="noStrike">
              <a:solidFill>
                <a:srgbClr val="050505"/>
              </a:solidFill>
              <a:latin typeface="Arial"/>
            </a:endParaRPr>
          </a:p>
          <a:p>
            <a:pPr lvl="3" marL="1728000" indent="-216000">
              <a:spcAft>
                <a:spcPts val="422"/>
              </a:spcAft>
              <a:buClr>
                <a:srgbClr val="0066ff"/>
              </a:buClr>
              <a:buSzPct val="40000"/>
              <a:buFont typeface="Symbol" charset="2"/>
              <a:buChar char=""/>
            </a:pPr>
            <a:r>
              <a:rPr b="0" lang="en-IN" sz="1500" spc="-1" strike="noStrike">
                <a:solidFill>
                  <a:srgbClr val="050505"/>
                </a:solidFill>
                <a:latin typeface="Arial"/>
              </a:rPr>
              <a:t>Fourth Outline Level</a:t>
            </a:r>
            <a:endParaRPr b="0" lang="en-IN" sz="1500" spc="-1" strike="noStrike">
              <a:solidFill>
                <a:srgbClr val="050505"/>
              </a:solidFill>
              <a:latin typeface="Arial"/>
            </a:endParaRPr>
          </a:p>
          <a:p>
            <a:pPr lvl="4" marL="2160000" indent="-216000">
              <a:spcAft>
                <a:spcPts val="210"/>
              </a:spcAft>
              <a:buClr>
                <a:srgbClr val="0066ff"/>
              </a:buClr>
              <a:buSzPct val="40000"/>
              <a:buFont typeface="Wingdings" charset="2"/>
              <a:buChar char=""/>
            </a:pPr>
            <a:r>
              <a:rPr b="0" lang="en-IN" sz="1500" spc="-1" strike="noStrike">
                <a:solidFill>
                  <a:srgbClr val="050505"/>
                </a:solidFill>
                <a:latin typeface="Arial"/>
              </a:rPr>
              <a:t>Fifth Outline Level</a:t>
            </a:r>
            <a:endParaRPr b="0" lang="en-IN" sz="1500" spc="-1" strike="noStrike">
              <a:solidFill>
                <a:srgbClr val="050505"/>
              </a:solidFill>
              <a:latin typeface="Arial"/>
            </a:endParaRPr>
          </a:p>
          <a:p>
            <a:pPr lvl="5" marL="2592000" indent="-216000">
              <a:spcAft>
                <a:spcPts val="210"/>
              </a:spcAft>
              <a:buClr>
                <a:srgbClr val="0066ff"/>
              </a:buClr>
              <a:buSzPct val="40000"/>
              <a:buFont typeface="Wingdings" charset="2"/>
              <a:buChar char=""/>
            </a:pPr>
            <a:r>
              <a:rPr b="0" lang="en-IN" sz="1500" spc="-1" strike="noStrike">
                <a:solidFill>
                  <a:srgbClr val="050505"/>
                </a:solidFill>
                <a:latin typeface="Arial"/>
              </a:rPr>
              <a:t>Sixth Outline Level</a:t>
            </a:r>
            <a:endParaRPr b="0" lang="en-IN" sz="1500" spc="-1" strike="noStrike">
              <a:solidFill>
                <a:srgbClr val="050505"/>
              </a:solidFill>
              <a:latin typeface="Arial"/>
            </a:endParaRPr>
          </a:p>
          <a:p>
            <a:pPr lvl="6" marL="3024000" indent="-216000">
              <a:spcAft>
                <a:spcPts val="210"/>
              </a:spcAft>
              <a:buClr>
                <a:srgbClr val="0066ff"/>
              </a:buClr>
              <a:buSzPct val="40000"/>
              <a:buFont typeface="Wingdings" charset="2"/>
              <a:buChar char=""/>
            </a:pPr>
            <a:r>
              <a:rPr b="0" lang="en-IN" sz="1500" spc="-1" strike="noStrike">
                <a:solidFill>
                  <a:srgbClr val="050505"/>
                </a:solidFill>
                <a:latin typeface="Arial"/>
              </a:rPr>
              <a:t>Seventh Outline Level</a:t>
            </a:r>
            <a:endParaRPr b="0" lang="en-IN" sz="1500" spc="-1" strike="noStrike">
              <a:solidFill>
                <a:srgbClr val="050505"/>
              </a:solidFill>
              <a:latin typeface="Arial"/>
            </a:endParaRPr>
          </a:p>
        </p:txBody>
      </p:sp>
      <p:sp>
        <p:nvSpPr>
          <p:cNvPr id="124" name="PlaceHolder 3"/>
          <p:cNvSpPr>
            <a:spLocks noGrp="1"/>
          </p:cNvSpPr>
          <p:nvPr>
            <p:ph type="dt"/>
          </p:nvPr>
        </p:nvSpPr>
        <p:spPr>
          <a:xfrm>
            <a:off x="1584000" y="5165280"/>
            <a:ext cx="2348280" cy="39060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125" name="PlaceHolder 4"/>
          <p:cNvSpPr>
            <a:spLocks noGrp="1"/>
          </p:cNvSpPr>
          <p:nvPr>
            <p:ph type="ftr"/>
          </p:nvPr>
        </p:nvSpPr>
        <p:spPr>
          <a:xfrm>
            <a:off x="3987000" y="5165280"/>
            <a:ext cx="3195360" cy="390600"/>
          </a:xfrm>
          <a:prstGeom prst="rect">
            <a:avLst/>
          </a:prstGeom>
        </p:spPr>
        <p:txBody>
          <a:bodyPr lIns="0" rIns="0" tIns="0" bIns="0">
            <a:noAutofit/>
          </a:bodyPr>
          <a:p>
            <a:pPr algn="r"/>
            <a:r>
              <a:rPr b="0" lang="en-IN" sz="1400" spc="-1" strike="noStrike">
                <a:latin typeface="Arial"/>
              </a:rPr>
              <a:t>&lt;footer&gt;</a:t>
            </a:r>
            <a:endParaRPr b="0" lang="en-IN" sz="1400" spc="-1" strike="noStrike">
              <a:latin typeface="Arial"/>
            </a:endParaRPr>
          </a:p>
        </p:txBody>
      </p:sp>
      <p:sp>
        <p:nvSpPr>
          <p:cNvPr id="126" name="PlaceHolder 5"/>
          <p:cNvSpPr>
            <a:spLocks noGrp="1"/>
          </p:cNvSpPr>
          <p:nvPr>
            <p:ph type="sldNum"/>
          </p:nvPr>
        </p:nvSpPr>
        <p:spPr>
          <a:xfrm>
            <a:off x="7227360" y="5165280"/>
            <a:ext cx="2348280" cy="390600"/>
          </a:xfrm>
          <a:prstGeom prst="rect">
            <a:avLst/>
          </a:prstGeom>
        </p:spPr>
        <p:txBody>
          <a:bodyPr lIns="0" rIns="0" tIns="0" bIns="0">
            <a:noAutofit/>
          </a:bodyPr>
          <a:p>
            <a:pPr algn="r"/>
            <a:fld id="{505095B2-ADF8-441D-94AD-F27C3E6716DB}"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hyperlink" Target="https://github.com/AIMLUniverse/imagecomp" TargetMode="External"/><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hyperlink" Target="https://github.com/AIMLUniverse/imagecomp/tree/main/demo_video" TargetMode="External"/><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1728000" y="72000"/>
            <a:ext cx="7018920" cy="10116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570" spc="-1" strike="noStrike">
                <a:solidFill>
                  <a:srgbClr val="000000"/>
                </a:solidFill>
                <a:latin typeface="Arial"/>
                <a:ea typeface="DejaVu Sans"/>
              </a:rPr>
              <a:t>Image Document Optimization.</a:t>
            </a:r>
            <a:br/>
            <a:r>
              <a:rPr b="0" lang="en-IN" sz="3570" spc="-1" strike="noStrike">
                <a:solidFill>
                  <a:srgbClr val="000000"/>
                </a:solidFill>
                <a:latin typeface="Arial"/>
                <a:ea typeface="DejaVu Sans"/>
              </a:rPr>
              <a:t>SBI</a:t>
            </a:r>
            <a:endParaRPr b="0" lang="en-IN" sz="3570" spc="-1" strike="noStrike">
              <a:solidFill>
                <a:srgbClr val="000000"/>
              </a:solidFill>
              <a:latin typeface="Arial"/>
            </a:endParaRPr>
          </a:p>
        </p:txBody>
      </p:sp>
      <p:sp>
        <p:nvSpPr>
          <p:cNvPr id="164" name="CustomShape 2"/>
          <p:cNvSpPr/>
          <p:nvPr/>
        </p:nvSpPr>
        <p:spPr>
          <a:xfrm>
            <a:off x="1296000" y="1440000"/>
            <a:ext cx="8782920" cy="3287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000000"/>
                </a:solidFill>
                <a:latin typeface="Arial"/>
                <a:ea typeface="DejaVu Sans"/>
              </a:rPr>
              <a:t>Presented by Team South</a:t>
            </a:r>
            <a:endParaRPr b="0" lang="en-IN" sz="3200" spc="-1" strike="noStrike">
              <a:latin typeface="Arial"/>
            </a:endParaRPr>
          </a:p>
          <a:p>
            <a:pPr algn="ctr">
              <a:lnSpc>
                <a:spcPct val="100000"/>
              </a:lnSpc>
            </a:pPr>
            <a:r>
              <a:rPr b="0" lang="en-IN" sz="3200" spc="-1" strike="noStrike">
                <a:solidFill>
                  <a:srgbClr val="000000"/>
                </a:solidFill>
                <a:latin typeface="Arial"/>
                <a:ea typeface="DejaVu Sans"/>
              </a:rPr>
              <a:t>Powered By – Microsoft Corporation Pvt Ltd.</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504000" y="226080"/>
            <a:ext cx="9071640" cy="4388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latin typeface="Arial"/>
              </a:rPr>
              <a:t>Thank You</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584000" y="73080"/>
            <a:ext cx="7018920" cy="934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3570" spc="-1" strike="noStrike">
                <a:solidFill>
                  <a:srgbClr val="000000"/>
                </a:solidFill>
                <a:latin typeface="Arial"/>
                <a:ea typeface="DejaVu Sans"/>
              </a:rPr>
              <a:t>Problem Being Solved</a:t>
            </a:r>
            <a:endParaRPr b="0" lang="en-IN" sz="3570" spc="-1" strike="noStrike">
              <a:solidFill>
                <a:srgbClr val="000000"/>
              </a:solidFill>
              <a:latin typeface="Arial"/>
            </a:endParaRPr>
          </a:p>
        </p:txBody>
      </p:sp>
      <p:sp>
        <p:nvSpPr>
          <p:cNvPr id="166" name="CustomShape 2"/>
          <p:cNvSpPr/>
          <p:nvPr/>
        </p:nvSpPr>
        <p:spPr>
          <a:xfrm>
            <a:off x="1584000" y="1008000"/>
            <a:ext cx="7990920" cy="4320000"/>
          </a:xfrm>
          <a:prstGeom prst="rect">
            <a:avLst/>
          </a:prstGeom>
          <a:noFill/>
          <a:ln>
            <a:noFill/>
          </a:ln>
        </p:spPr>
        <p:style>
          <a:lnRef idx="0"/>
          <a:fillRef idx="0"/>
          <a:effectRef idx="0"/>
          <a:fontRef idx="minor"/>
        </p:style>
        <p:txBody>
          <a:bodyPr lIns="0" rIns="0" tIns="0" bIns="0">
            <a:normAutofit/>
          </a:bodyPr>
          <a:p>
            <a:pPr>
              <a:lnSpc>
                <a:spcPct val="100000"/>
              </a:lnSpc>
              <a:spcAft>
                <a:spcPts val="1148"/>
              </a:spcAft>
            </a:pPr>
            <a:endParaRPr b="0" lang="en-IN" sz="1800" spc="-1" strike="noStrike">
              <a:latin typeface="Arial"/>
            </a:endParaRPr>
          </a:p>
          <a:p>
            <a:pPr marL="432000" indent="-322920">
              <a:lnSpc>
                <a:spcPct val="100000"/>
              </a:lnSpc>
              <a:spcAft>
                <a:spcPts val="1148"/>
              </a:spcAft>
              <a:buClr>
                <a:srgbClr val="000000"/>
              </a:buClr>
              <a:buSzPct val="45000"/>
              <a:buFont typeface="Wingdings" charset="2"/>
              <a:buChar char=""/>
            </a:pPr>
            <a:r>
              <a:rPr b="0" lang="en-IN" sz="1800" spc="-1" strike="noStrike">
                <a:solidFill>
                  <a:srgbClr val="000000"/>
                </a:solidFill>
                <a:latin typeface="Arial"/>
                <a:ea typeface="DejaVu Sans"/>
              </a:rPr>
              <a:t>Todays banking and other industries need to handle lot of digital documents. Also this involves huge volumne of resource hours to extract valuable information from those document.Handling and storing digital documents occupies lot of resources.</a:t>
            </a:r>
            <a:endParaRPr b="0" lang="en-IN" sz="1800" spc="-1" strike="noStrike">
              <a:latin typeface="Arial"/>
            </a:endParaRPr>
          </a:p>
          <a:p>
            <a:pPr marL="432000" indent="-322920">
              <a:lnSpc>
                <a:spcPct val="100000"/>
              </a:lnSpc>
              <a:spcAft>
                <a:spcPts val="1148"/>
              </a:spcAft>
              <a:buClr>
                <a:srgbClr val="000000"/>
              </a:buClr>
              <a:buSzPct val="45000"/>
              <a:buFont typeface="Wingdings" charset="2"/>
              <a:buChar char=""/>
            </a:pPr>
            <a:r>
              <a:rPr b="0" lang="en-IN" sz="1800" spc="-1" strike="noStrike">
                <a:solidFill>
                  <a:srgbClr val="000000"/>
                </a:solidFill>
                <a:latin typeface="Arial"/>
                <a:ea typeface="DejaVu Sans"/>
              </a:rPr>
              <a:t>Image size optimization technique resolves the storage issues by compressing the image and stores the information and it can retrieve the image back to almost original source.</a:t>
            </a:r>
            <a:endParaRPr b="0" lang="en-IN" sz="1800" spc="-1" strike="noStrike">
              <a:latin typeface="Arial"/>
            </a:endParaRPr>
          </a:p>
          <a:p>
            <a:pPr marL="432000" indent="-322920">
              <a:lnSpc>
                <a:spcPct val="100000"/>
              </a:lnSpc>
              <a:spcAft>
                <a:spcPts val="1148"/>
              </a:spcAft>
              <a:buClr>
                <a:srgbClr val="000000"/>
              </a:buClr>
              <a:buSzPct val="45000"/>
              <a:buFont typeface="Wingdings" charset="2"/>
              <a:buChar char=""/>
            </a:pPr>
            <a:r>
              <a:rPr b="0" lang="en-IN" sz="1800" spc="-1" strike="noStrike">
                <a:solidFill>
                  <a:srgbClr val="000000"/>
                </a:solidFill>
                <a:latin typeface="Arial"/>
                <a:ea typeface="DejaVu Sans"/>
              </a:rPr>
              <a:t>As the documents are scanned and stored, it is always required for AI to Optimize alignment of document text.</a:t>
            </a:r>
            <a:endParaRPr b="0" lang="en-IN" sz="1800" spc="-1" strike="noStrike">
              <a:latin typeface="Arial"/>
            </a:endParaRPr>
          </a:p>
          <a:p>
            <a:pPr marL="432000" indent="-322920">
              <a:lnSpc>
                <a:spcPct val="100000"/>
              </a:lnSpc>
              <a:spcAft>
                <a:spcPts val="1148"/>
              </a:spcAft>
              <a:buClr>
                <a:srgbClr val="000000"/>
              </a:buClr>
              <a:buSzPct val="45000"/>
              <a:buFont typeface="Wingdings" charset="2"/>
              <a:buChar char=""/>
            </a:pPr>
            <a:r>
              <a:rPr b="0" lang="en-IN" sz="1800" spc="-1" strike="noStrike">
                <a:solidFill>
                  <a:srgbClr val="000000"/>
                </a:solidFill>
                <a:latin typeface="Arial"/>
                <a:ea typeface="DejaVu Sans"/>
              </a:rPr>
              <a:t>Scanned documents are always tend to misalligned so it needs Orient &amp; Center document text allignment.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1656000" y="1080"/>
            <a:ext cx="7018920" cy="934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3570" spc="-1" strike="noStrike">
                <a:solidFill>
                  <a:srgbClr val="000000"/>
                </a:solidFill>
                <a:latin typeface="Arial"/>
                <a:ea typeface="DejaVu Sans"/>
              </a:rPr>
              <a:t>Approach</a:t>
            </a:r>
            <a:endParaRPr b="0" lang="en-IN" sz="3570" spc="-1" strike="noStrike">
              <a:solidFill>
                <a:srgbClr val="000000"/>
              </a:solidFill>
              <a:latin typeface="Arial"/>
            </a:endParaRPr>
          </a:p>
        </p:txBody>
      </p:sp>
      <p:sp>
        <p:nvSpPr>
          <p:cNvPr id="168" name="CustomShape 2"/>
          <p:cNvSpPr/>
          <p:nvPr/>
        </p:nvSpPr>
        <p:spPr>
          <a:xfrm>
            <a:off x="1728000" y="1176840"/>
            <a:ext cx="8280000" cy="371916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148"/>
              </a:spcAft>
              <a:buClr>
                <a:srgbClr val="000000"/>
              </a:buClr>
              <a:buSzPct val="45000"/>
              <a:buFont typeface="Wingdings" charset="2"/>
              <a:buChar char=""/>
            </a:pPr>
            <a:r>
              <a:rPr b="0" lang="en-IN" sz="2200" spc="-1" strike="noStrike">
                <a:solidFill>
                  <a:srgbClr val="000000"/>
                </a:solidFill>
                <a:latin typeface="Arial"/>
                <a:ea typeface="DejaVu Sans"/>
              </a:rPr>
              <a:t>Image optimization/Compression</a:t>
            </a:r>
            <a:endParaRPr b="0" lang="en-IN" sz="2200" spc="-1" strike="noStrike">
              <a:latin typeface="Arial"/>
            </a:endParaRPr>
          </a:p>
          <a:p>
            <a:pPr lvl="2" marL="648000" indent="-215640">
              <a:lnSpc>
                <a:spcPct val="100000"/>
              </a:lnSpc>
              <a:spcAft>
                <a:spcPts val="1148"/>
              </a:spcAft>
              <a:buClr>
                <a:srgbClr val="000000"/>
              </a:buClr>
              <a:buSzPct val="45000"/>
              <a:buFont typeface="Wingdings" charset="2"/>
              <a:buChar char=""/>
            </a:pPr>
            <a:r>
              <a:rPr b="0" lang="en-IN" sz="2200" spc="-1" strike="noStrike">
                <a:solidFill>
                  <a:srgbClr val="000000"/>
                </a:solidFill>
                <a:latin typeface="Arial"/>
                <a:ea typeface="DejaVu Sans"/>
              </a:rPr>
              <a:t>In the traditional approach, it is very difficult to recreate the original after compression, we are using GAN based architecture to reconstruct the image with almost original image</a:t>
            </a:r>
            <a:endParaRPr b="0" lang="en-IN" sz="2200" spc="-1" strike="noStrike">
              <a:latin typeface="Arial"/>
            </a:endParaRPr>
          </a:p>
          <a:p>
            <a:pPr marL="432000" indent="-322920">
              <a:lnSpc>
                <a:spcPct val="100000"/>
              </a:lnSpc>
              <a:spcAft>
                <a:spcPts val="1148"/>
              </a:spcAft>
              <a:buClr>
                <a:srgbClr val="000000"/>
              </a:buClr>
              <a:buSzPct val="45000"/>
              <a:buFont typeface="Wingdings" charset="2"/>
              <a:buChar char=""/>
            </a:pPr>
            <a:r>
              <a:rPr b="0" lang="en-IN" sz="2200" spc="-1" strike="noStrike">
                <a:solidFill>
                  <a:srgbClr val="000000"/>
                </a:solidFill>
                <a:latin typeface="Arial"/>
                <a:ea typeface="DejaVu Sans"/>
              </a:rPr>
              <a:t>Image alignment and Orient/Center document</a:t>
            </a:r>
            <a:endParaRPr b="0" lang="en-IN" sz="2200" spc="-1" strike="noStrike">
              <a:latin typeface="Arial"/>
            </a:endParaRPr>
          </a:p>
          <a:p>
            <a:pPr lvl="2" marL="648000" indent="-215640">
              <a:lnSpc>
                <a:spcPct val="100000"/>
              </a:lnSpc>
              <a:spcAft>
                <a:spcPts val="1148"/>
              </a:spcAft>
              <a:buClr>
                <a:srgbClr val="000000"/>
              </a:buClr>
              <a:buSzPct val="45000"/>
              <a:buFont typeface="Wingdings" charset="2"/>
              <a:buChar char=""/>
            </a:pPr>
            <a:r>
              <a:rPr b="0" lang="en-IN" sz="2200" spc="-1" strike="noStrike">
                <a:solidFill>
                  <a:srgbClr val="000000"/>
                </a:solidFill>
                <a:latin typeface="Arial"/>
                <a:ea typeface="DejaVu Sans"/>
              </a:rPr>
              <a:t>Opencv approach which productively rectifies the image alignment issue in a quicker way.</a:t>
            </a:r>
            <a:r>
              <a:rPr b="0" lang="en-IN" sz="2600" spc="-1" strike="noStrike">
                <a:solidFill>
                  <a:srgbClr val="000000"/>
                </a:solidFill>
                <a:latin typeface="Arial"/>
                <a:ea typeface="DejaVu Sans"/>
              </a:rPr>
              <a:t> </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1621080" y="73080"/>
            <a:ext cx="7018920" cy="934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3570" spc="-1" strike="noStrike">
                <a:solidFill>
                  <a:srgbClr val="000000"/>
                </a:solidFill>
                <a:latin typeface="Arial"/>
                <a:ea typeface="DejaVu Sans"/>
              </a:rPr>
              <a:t>Prerequisites</a:t>
            </a:r>
            <a:endParaRPr b="0" lang="en-IN" sz="3570" spc="-1" strike="noStrike">
              <a:solidFill>
                <a:srgbClr val="000000"/>
              </a:solidFill>
              <a:latin typeface="Arial"/>
            </a:endParaRPr>
          </a:p>
        </p:txBody>
      </p:sp>
      <p:sp>
        <p:nvSpPr>
          <p:cNvPr id="170" name="CustomShape 2"/>
          <p:cNvSpPr/>
          <p:nvPr/>
        </p:nvSpPr>
        <p:spPr>
          <a:xfrm>
            <a:off x="1656000" y="1008000"/>
            <a:ext cx="7918920" cy="4032000"/>
          </a:xfrm>
          <a:prstGeom prst="rect">
            <a:avLst/>
          </a:prstGeom>
          <a:noFill/>
          <a:ln>
            <a:noFill/>
          </a:ln>
        </p:spPr>
        <p:style>
          <a:lnRef idx="0"/>
          <a:fillRef idx="0"/>
          <a:effectRef idx="0"/>
          <a:fontRef idx="minor"/>
        </p:style>
        <p:txBody>
          <a:bodyPr lIns="0" rIns="0" tIns="0" bIns="0">
            <a:normAutofit/>
          </a:bodyPr>
          <a:p>
            <a:pPr>
              <a:lnSpc>
                <a:spcPct val="100000"/>
              </a:lnSpc>
              <a:spcAft>
                <a:spcPts val="1148"/>
              </a:spcAft>
            </a:pPr>
            <a:endParaRPr b="0" lang="en-IN" sz="1800" spc="-1" strike="noStrike">
              <a:latin typeface="Arial"/>
            </a:endParaRPr>
          </a:p>
          <a:p>
            <a:pPr marL="432000" indent="-32292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Relevant sample documents for training and testing (300 &amp; 100)</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OCR Engine (Azure OCR)</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Azure ML Pipeline, Azure Cognitive Services</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Image can be of color or gray scale</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1584000" y="73080"/>
            <a:ext cx="7018920" cy="934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3570" spc="-1" strike="noStrike">
                <a:solidFill>
                  <a:srgbClr val="000000"/>
                </a:solidFill>
                <a:latin typeface="Arial"/>
                <a:ea typeface="DejaVu Sans"/>
              </a:rPr>
              <a:t>Assumptions</a:t>
            </a:r>
            <a:endParaRPr b="0" lang="en-IN" sz="3570" spc="-1" strike="noStrike">
              <a:solidFill>
                <a:srgbClr val="000000"/>
              </a:solidFill>
              <a:latin typeface="Arial"/>
            </a:endParaRPr>
          </a:p>
        </p:txBody>
      </p:sp>
      <p:sp>
        <p:nvSpPr>
          <p:cNvPr id="172" name="CustomShape 2"/>
          <p:cNvSpPr/>
          <p:nvPr/>
        </p:nvSpPr>
        <p:spPr>
          <a:xfrm>
            <a:off x="504000" y="1368000"/>
            <a:ext cx="9070920" cy="3287160"/>
          </a:xfrm>
          <a:prstGeom prst="rect">
            <a:avLst/>
          </a:prstGeom>
          <a:noFill/>
          <a:ln>
            <a:noFill/>
          </a:ln>
        </p:spPr>
        <p:style>
          <a:lnRef idx="0"/>
          <a:fillRef idx="0"/>
          <a:effectRef idx="0"/>
          <a:fontRef idx="minor"/>
        </p:style>
      </p:sp>
      <p:sp>
        <p:nvSpPr>
          <p:cNvPr id="173" name="CustomShape 3"/>
          <p:cNvSpPr/>
          <p:nvPr/>
        </p:nvSpPr>
        <p:spPr>
          <a:xfrm>
            <a:off x="1656000" y="1368000"/>
            <a:ext cx="7918920" cy="328716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Image will to be converted into Binary(Gray scale)</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Reconstructed Image will be reproduced in Gray scale only</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endParaRPr b="0" lang="en-IN" sz="2600" spc="-1" strike="noStrike">
              <a:latin typeface="Arial"/>
            </a:endParaRPr>
          </a:p>
          <a:p>
            <a:pPr>
              <a:lnSpc>
                <a:spcPct val="100000"/>
              </a:lnSpc>
              <a:spcAft>
                <a:spcPts val="1148"/>
              </a:spcAft>
            </a:pP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1584000" y="73080"/>
            <a:ext cx="7018920" cy="934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3570" spc="-1" strike="noStrike">
                <a:solidFill>
                  <a:srgbClr val="000000"/>
                </a:solidFill>
                <a:latin typeface="Arial"/>
                <a:ea typeface="DejaVu Sans"/>
              </a:rPr>
              <a:t>Reason for consideration</a:t>
            </a:r>
            <a:endParaRPr b="0" lang="en-IN" sz="3570" spc="-1" strike="noStrike">
              <a:solidFill>
                <a:srgbClr val="000000"/>
              </a:solidFill>
              <a:latin typeface="Arial"/>
            </a:endParaRPr>
          </a:p>
        </p:txBody>
      </p:sp>
      <p:sp>
        <p:nvSpPr>
          <p:cNvPr id="175" name="CustomShape 2"/>
          <p:cNvSpPr/>
          <p:nvPr/>
        </p:nvSpPr>
        <p:spPr>
          <a:xfrm>
            <a:off x="1656000" y="1368000"/>
            <a:ext cx="7918920" cy="3744000"/>
          </a:xfrm>
          <a:prstGeom prst="rect">
            <a:avLst/>
          </a:prstGeom>
          <a:noFill/>
          <a:ln>
            <a:noFill/>
          </a:ln>
        </p:spPr>
        <p:style>
          <a:lnRef idx="0"/>
          <a:fillRef idx="0"/>
          <a:effectRef idx="0"/>
          <a:fontRef idx="minor"/>
        </p:style>
        <p:txBody>
          <a:bodyPr lIns="0" rIns="0" tIns="0" bIns="0">
            <a:normAutofit fontScale="53000"/>
          </a:bodyPr>
          <a:p>
            <a:pPr marL="432000" indent="-32292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Image processing combines compression, decompression algorithm which is capable of recreating the images upto 96%</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File occupies only 7% to 15% space</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Compresssion percentage is upto 93%</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Orientation correction mechanism corrects upto 330 degree deviations</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0.5 milliseconds to compress 1 kb of data</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Latency time is neglegible to store and retrieve.</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Recreated images are having better quality of images</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Also the processing time is better</a:t>
            </a:r>
            <a:endParaRPr b="0" lang="en-IN" sz="2600" spc="-1" strike="noStrike">
              <a:latin typeface="Arial"/>
            </a:endParaRPr>
          </a:p>
          <a:p>
            <a:pPr marL="432000" indent="-322920">
              <a:lnSpc>
                <a:spcPct val="100000"/>
              </a:lnSpc>
              <a:spcAft>
                <a:spcPts val="1148"/>
              </a:spcAft>
              <a:buClr>
                <a:srgbClr val="000000"/>
              </a:buClr>
              <a:buSzPct val="45000"/>
              <a:buFont typeface="Wingdings" charset="2"/>
              <a:buChar char=""/>
            </a:pPr>
            <a:endParaRPr b="0" lang="en-IN" sz="2600" spc="-1" strike="noStrike">
              <a:latin typeface="Arial"/>
            </a:endParaRPr>
          </a:p>
          <a:p>
            <a:pPr>
              <a:lnSpc>
                <a:spcPct val="100000"/>
              </a:lnSpc>
              <a:spcAft>
                <a:spcPts val="1148"/>
              </a:spcAft>
            </a:pP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6" name="" descr=""/>
          <p:cNvPicPr/>
          <p:nvPr/>
        </p:nvPicPr>
        <p:blipFill>
          <a:blip r:embed="rId1"/>
          <a:stretch/>
        </p:blipFill>
        <p:spPr>
          <a:xfrm>
            <a:off x="1584000" y="869760"/>
            <a:ext cx="8383680" cy="4530240"/>
          </a:xfrm>
          <a:prstGeom prst="rect">
            <a:avLst/>
          </a:prstGeom>
          <a:ln>
            <a:noFill/>
          </a:ln>
        </p:spPr>
      </p:pic>
      <p:sp>
        <p:nvSpPr>
          <p:cNvPr id="177" name="TextShape 1"/>
          <p:cNvSpPr txBox="1"/>
          <p:nvPr/>
        </p:nvSpPr>
        <p:spPr>
          <a:xfrm>
            <a:off x="1697400" y="144000"/>
            <a:ext cx="5214600" cy="596880"/>
          </a:xfrm>
          <a:prstGeom prst="rect">
            <a:avLst/>
          </a:prstGeom>
          <a:noFill/>
          <a:ln>
            <a:noFill/>
          </a:ln>
        </p:spPr>
        <p:txBody>
          <a:bodyPr lIns="90000" rIns="90000" tIns="45000" bIns="45000">
            <a:noAutofit/>
          </a:bodyPr>
          <a:p>
            <a:r>
              <a:rPr b="0" lang="en-IN" sz="3570" spc="-1" strike="noStrike">
                <a:solidFill>
                  <a:srgbClr val="000000"/>
                </a:solidFill>
                <a:latin typeface="Arial"/>
                <a:ea typeface="DejaVu Sans"/>
              </a:rPr>
              <a:t>Compress Algorithm</a:t>
            </a:r>
            <a:endParaRPr b="0" lang="en-IN" sz="357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621080" y="73080"/>
            <a:ext cx="7018920" cy="934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3570" spc="-1" strike="noStrike">
                <a:solidFill>
                  <a:srgbClr val="000000"/>
                </a:solidFill>
                <a:latin typeface="Arial"/>
                <a:ea typeface="DejaVu Sans"/>
              </a:rPr>
              <a:t>Source Code (Github repo link)</a:t>
            </a:r>
            <a:endParaRPr b="0" lang="en-IN" sz="3570" spc="-1" strike="noStrike">
              <a:solidFill>
                <a:srgbClr val="000000"/>
              </a:solidFill>
              <a:latin typeface="Arial"/>
            </a:endParaRPr>
          </a:p>
        </p:txBody>
      </p:sp>
      <p:sp>
        <p:nvSpPr>
          <p:cNvPr id="179" name="CustomShape 2"/>
          <p:cNvSpPr/>
          <p:nvPr/>
        </p:nvSpPr>
        <p:spPr>
          <a:xfrm>
            <a:off x="504000" y="1368000"/>
            <a:ext cx="9070920" cy="3287160"/>
          </a:xfrm>
          <a:prstGeom prst="rect">
            <a:avLst/>
          </a:prstGeom>
          <a:noFill/>
          <a:ln>
            <a:noFill/>
          </a:ln>
        </p:spPr>
        <p:style>
          <a:lnRef idx="0"/>
          <a:fillRef idx="0"/>
          <a:effectRef idx="0"/>
          <a:fontRef idx="minor"/>
        </p:style>
      </p:sp>
      <p:sp>
        <p:nvSpPr>
          <p:cNvPr id="180" name="CustomShape 3"/>
          <p:cNvSpPr/>
          <p:nvPr/>
        </p:nvSpPr>
        <p:spPr>
          <a:xfrm>
            <a:off x="2160000" y="2664000"/>
            <a:ext cx="7344000" cy="346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latin typeface="Arial"/>
                <a:hlinkClick r:id="rId1"/>
              </a:rPr>
              <a:t>https://github.com/AIMLUniverse/imagecomp</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latin typeface="Arial"/>
              </a:rPr>
              <a:t>Note:- source – folder contains source code</a:t>
            </a:r>
            <a:endParaRPr b="0" lang="en-IN" sz="1800" spc="-1" strike="noStrike">
              <a:latin typeface="Arial"/>
            </a:endParaRPr>
          </a:p>
          <a:p>
            <a:pPr>
              <a:lnSpc>
                <a:spcPct val="100000"/>
              </a:lnSpc>
            </a:pPr>
            <a:r>
              <a:rPr b="0" lang="en-IN" sz="1800" spc="-1" strike="noStrike">
                <a:latin typeface="Arial"/>
              </a:rPr>
              <a:t>https://github.com/AIMLUniverse/imagecomp/tree/main/source</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1656000" y="73080"/>
            <a:ext cx="7018920" cy="934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3570" spc="-1" strike="noStrike">
                <a:solidFill>
                  <a:srgbClr val="000000"/>
                </a:solidFill>
                <a:latin typeface="Arial"/>
                <a:ea typeface="DejaVu Sans"/>
              </a:rPr>
              <a:t>Video Link</a:t>
            </a:r>
            <a:endParaRPr b="0" lang="en-IN" sz="3570" spc="-1" strike="noStrike">
              <a:solidFill>
                <a:srgbClr val="000000"/>
              </a:solidFill>
              <a:latin typeface="Arial"/>
            </a:endParaRPr>
          </a:p>
        </p:txBody>
      </p:sp>
      <p:sp>
        <p:nvSpPr>
          <p:cNvPr id="182" name="CustomShape 2"/>
          <p:cNvSpPr/>
          <p:nvPr/>
        </p:nvSpPr>
        <p:spPr>
          <a:xfrm>
            <a:off x="504000" y="1368000"/>
            <a:ext cx="9070920" cy="3287160"/>
          </a:xfrm>
          <a:prstGeom prst="rect">
            <a:avLst/>
          </a:prstGeom>
          <a:noFill/>
          <a:ln>
            <a:noFill/>
          </a:ln>
        </p:spPr>
        <p:style>
          <a:lnRef idx="0"/>
          <a:fillRef idx="0"/>
          <a:effectRef idx="0"/>
          <a:fontRef idx="minor"/>
        </p:style>
      </p:sp>
      <p:sp>
        <p:nvSpPr>
          <p:cNvPr id="183" name="CustomShape 3"/>
          <p:cNvSpPr/>
          <p:nvPr/>
        </p:nvSpPr>
        <p:spPr>
          <a:xfrm>
            <a:off x="2088000" y="3096000"/>
            <a:ext cx="7488000" cy="346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800" spc="-1" strike="noStrike">
                <a:latin typeface="Arial"/>
                <a:hlinkClick r:id="rId1"/>
              </a:rPr>
              <a:t>https://github.com/AIMLUniverse/imagecomp/tree/main/demo_video</a:t>
            </a:r>
            <a:r>
              <a:rPr b="1" lang="en-IN" sz="1800" spc="-1" strike="noStrike">
                <a:latin typeface="Arial"/>
              </a:rPr>
              <a:t>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2022-05-19T19:57:17Z</dcterms:created>
  <dc:creator/>
  <dc:description/>
  <dc:language>en-IN</dc:language>
  <cp:lastModifiedBy/>
  <dcterms:modified xsi:type="dcterms:W3CDTF">2022-06-20T19:41:58Z</dcterms:modified>
  <cp:revision>50</cp:revision>
  <dc:subject/>
  <dc:title>Bright Blue</dc:title>
</cp:coreProperties>
</file>