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0" r:id="rId1"/>
  </p:sldMasterIdLst>
  <p:sldIdLst>
    <p:sldId id="256" r:id="rId2"/>
    <p:sldId id="257" r:id="rId3"/>
    <p:sldId id="258" r:id="rId4"/>
    <p:sldId id="259" r:id="rId5"/>
    <p:sldId id="260" r:id="rId6"/>
    <p:sldId id="261" r:id="rId7"/>
    <p:sldId id="262" r:id="rId8"/>
    <p:sldId id="263" r:id="rId9"/>
    <p:sldId id="264" r:id="rId10"/>
    <p:sldId id="265" r:id="rId11"/>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2"/>
    <p:restoredTop sz="94668"/>
  </p:normalViewPr>
  <p:slideViewPr>
    <p:cSldViewPr snapToGrid="0" snapToObjects="1">
      <p:cViewPr varScale="1">
        <p:scale>
          <a:sx n="169" d="100"/>
          <a:sy n="169" d="100"/>
        </p:scale>
        <p:origin x="5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9ED1-0962-47E3-4C54-E2F7161A9FA1}"/>
              </a:ext>
            </a:extLst>
          </p:cNvPr>
          <p:cNvSpPr>
            <a:spLocks noGrp="1"/>
          </p:cNvSpPr>
          <p:nvPr>
            <p:ph type="ctrTitle"/>
          </p:nvPr>
        </p:nvSpPr>
        <p:spPr>
          <a:xfrm>
            <a:off x="1260475" y="928688"/>
            <a:ext cx="7559675" cy="1973262"/>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32C1311-94A4-6D62-AF0D-43CFC490DCDA}"/>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A8D6C6A-C3F0-D03A-FD08-79FF2764EB00}"/>
              </a:ext>
            </a:extLst>
          </p:cNvPr>
          <p:cNvSpPr>
            <a:spLocks noGrp="1"/>
          </p:cNvSpPr>
          <p:nvPr>
            <p:ph type="dt" sz="half" idx="10"/>
          </p:nvPr>
        </p:nvSpPr>
        <p:spPr/>
        <p:txBody>
          <a:bodyPr/>
          <a:lstStyle/>
          <a:p>
            <a:fld id="{E9AB4397-2843-9E45-9806-D1E5FF8FD9C3}" type="datetimeFigureOut">
              <a:rPr lang="en-US" smtClean="0"/>
              <a:t>6/20/22</a:t>
            </a:fld>
            <a:endParaRPr lang="en-US"/>
          </a:p>
        </p:txBody>
      </p:sp>
      <p:sp>
        <p:nvSpPr>
          <p:cNvPr id="5" name="Footer Placeholder 4">
            <a:extLst>
              <a:ext uri="{FF2B5EF4-FFF2-40B4-BE49-F238E27FC236}">
                <a16:creationId xmlns:a16="http://schemas.microsoft.com/office/drawing/2014/main" id="{926EEBFF-FE41-1A33-8ED6-B5FF8E476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CA324-4372-6505-836B-F0089D070887}"/>
              </a:ext>
            </a:extLst>
          </p:cNvPr>
          <p:cNvSpPr>
            <a:spLocks noGrp="1"/>
          </p:cNvSpPr>
          <p:nvPr>
            <p:ph type="sldNum" sz="quarter" idx="12"/>
          </p:nvPr>
        </p:nvSpPr>
        <p:spPr/>
        <p:txBody>
          <a:bodyPr/>
          <a:lstStyle/>
          <a:p>
            <a:fld id="{2247DB53-34A4-B949-972B-5F315E5954E8}" type="slidenum">
              <a:rPr lang="en-US" smtClean="0"/>
              <a:t>‹#›</a:t>
            </a:fld>
            <a:endParaRPr lang="en-US"/>
          </a:p>
        </p:txBody>
      </p:sp>
    </p:spTree>
    <p:extLst>
      <p:ext uri="{BB962C8B-B14F-4D97-AF65-F5344CB8AC3E}">
        <p14:creationId xmlns:p14="http://schemas.microsoft.com/office/powerpoint/2010/main" val="883347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2DEC-D8D6-910A-93AF-2B1D222170A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A2E5F7B-7D7A-BB26-C27D-47A4C2D84CB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6964546-979A-E33C-D064-FF8DE703F489}"/>
              </a:ext>
            </a:extLst>
          </p:cNvPr>
          <p:cNvSpPr>
            <a:spLocks noGrp="1"/>
          </p:cNvSpPr>
          <p:nvPr>
            <p:ph type="dt" sz="half" idx="10"/>
          </p:nvPr>
        </p:nvSpPr>
        <p:spPr/>
        <p:txBody>
          <a:bodyPr/>
          <a:lstStyle/>
          <a:p>
            <a:fld id="{E9AB4397-2843-9E45-9806-D1E5FF8FD9C3}" type="datetimeFigureOut">
              <a:rPr lang="en-US" smtClean="0"/>
              <a:t>6/20/22</a:t>
            </a:fld>
            <a:endParaRPr lang="en-US"/>
          </a:p>
        </p:txBody>
      </p:sp>
      <p:sp>
        <p:nvSpPr>
          <p:cNvPr id="5" name="Footer Placeholder 4">
            <a:extLst>
              <a:ext uri="{FF2B5EF4-FFF2-40B4-BE49-F238E27FC236}">
                <a16:creationId xmlns:a16="http://schemas.microsoft.com/office/drawing/2014/main" id="{32D1914A-1710-46B2-C2CA-4AAF910A3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6ACA47-350E-5149-D739-732E088145AB}"/>
              </a:ext>
            </a:extLst>
          </p:cNvPr>
          <p:cNvSpPr>
            <a:spLocks noGrp="1"/>
          </p:cNvSpPr>
          <p:nvPr>
            <p:ph type="sldNum" sz="quarter" idx="12"/>
          </p:nvPr>
        </p:nvSpPr>
        <p:spPr/>
        <p:txBody>
          <a:bodyPr/>
          <a:lstStyle/>
          <a:p>
            <a:fld id="{2247DB53-34A4-B949-972B-5F315E5954E8}" type="slidenum">
              <a:rPr lang="en-US" smtClean="0"/>
              <a:t>‹#›</a:t>
            </a:fld>
            <a:endParaRPr lang="en-US"/>
          </a:p>
        </p:txBody>
      </p:sp>
    </p:spTree>
    <p:extLst>
      <p:ext uri="{BB962C8B-B14F-4D97-AF65-F5344CB8AC3E}">
        <p14:creationId xmlns:p14="http://schemas.microsoft.com/office/powerpoint/2010/main" val="312183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ECB9C0-EF85-A8E9-7D87-05AD4809B6F3}"/>
              </a:ext>
            </a:extLst>
          </p:cNvPr>
          <p:cNvSpPr>
            <a:spLocks noGrp="1"/>
          </p:cNvSpPr>
          <p:nvPr>
            <p:ph type="title" orient="vert"/>
          </p:nvPr>
        </p:nvSpPr>
        <p:spPr>
          <a:xfrm>
            <a:off x="7213600" y="301625"/>
            <a:ext cx="2173288" cy="4805363"/>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BB67C56-5C81-FBE3-2B96-5B3EEDB23CC0}"/>
              </a:ext>
            </a:extLst>
          </p:cNvPr>
          <p:cNvSpPr>
            <a:spLocks noGrp="1"/>
          </p:cNvSpPr>
          <p:nvPr>
            <p:ph type="body" orient="vert" idx="1"/>
          </p:nvPr>
        </p:nvSpPr>
        <p:spPr>
          <a:xfrm>
            <a:off x="693738" y="301625"/>
            <a:ext cx="6367462" cy="480536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9DE4B1-259A-6FF4-2E54-DEC0425A1A36}"/>
              </a:ext>
            </a:extLst>
          </p:cNvPr>
          <p:cNvSpPr>
            <a:spLocks noGrp="1"/>
          </p:cNvSpPr>
          <p:nvPr>
            <p:ph type="dt" sz="half" idx="10"/>
          </p:nvPr>
        </p:nvSpPr>
        <p:spPr/>
        <p:txBody>
          <a:bodyPr/>
          <a:lstStyle/>
          <a:p>
            <a:fld id="{E9AB4397-2843-9E45-9806-D1E5FF8FD9C3}" type="datetimeFigureOut">
              <a:rPr lang="en-US" smtClean="0"/>
              <a:t>6/20/22</a:t>
            </a:fld>
            <a:endParaRPr lang="en-US"/>
          </a:p>
        </p:txBody>
      </p:sp>
      <p:sp>
        <p:nvSpPr>
          <p:cNvPr id="5" name="Footer Placeholder 4">
            <a:extLst>
              <a:ext uri="{FF2B5EF4-FFF2-40B4-BE49-F238E27FC236}">
                <a16:creationId xmlns:a16="http://schemas.microsoft.com/office/drawing/2014/main" id="{FC0BACB9-9CC4-C45E-F888-440349AA7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87AEC-30BC-27DA-802F-F4C83F5502F5}"/>
              </a:ext>
            </a:extLst>
          </p:cNvPr>
          <p:cNvSpPr>
            <a:spLocks noGrp="1"/>
          </p:cNvSpPr>
          <p:nvPr>
            <p:ph type="sldNum" sz="quarter" idx="12"/>
          </p:nvPr>
        </p:nvSpPr>
        <p:spPr/>
        <p:txBody>
          <a:bodyPr/>
          <a:lstStyle/>
          <a:p>
            <a:fld id="{2247DB53-34A4-B949-972B-5F315E5954E8}" type="slidenum">
              <a:rPr lang="en-US" smtClean="0"/>
              <a:t>‹#›</a:t>
            </a:fld>
            <a:endParaRPr lang="en-US"/>
          </a:p>
        </p:txBody>
      </p:sp>
    </p:spTree>
    <p:extLst>
      <p:ext uri="{BB962C8B-B14F-4D97-AF65-F5344CB8AC3E}">
        <p14:creationId xmlns:p14="http://schemas.microsoft.com/office/powerpoint/2010/main" val="3366250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1620000" y="216000"/>
            <a:ext cx="8100720" cy="936000"/>
          </a:xfrm>
          <a:prstGeom prst="rect">
            <a:avLst/>
          </a:prstGeom>
        </p:spPr>
        <p:txBody>
          <a:bodyPr lIns="0" tIns="0" rIns="0" bIns="0" anchor="ctr">
            <a:normAutofit/>
          </a:bodyPr>
          <a:lstStyle/>
          <a:p>
            <a:pPr algn="ctr"/>
            <a:endParaRPr lang="en-IN" sz="3300" b="0" strike="noStrike" spc="-1">
              <a:solidFill>
                <a:srgbClr val="050505"/>
              </a:solidFill>
              <a:latin typeface="Times New Roman"/>
            </a:endParaRPr>
          </a:p>
        </p:txBody>
      </p:sp>
      <p:sp>
        <p:nvSpPr>
          <p:cNvPr id="128" name="PlaceHolder 2"/>
          <p:cNvSpPr>
            <a:spLocks noGrp="1"/>
          </p:cNvSpPr>
          <p:nvPr>
            <p:ph type="subTitle"/>
          </p:nvPr>
        </p:nvSpPr>
        <p:spPr>
          <a:xfrm>
            <a:off x="1620000" y="1368000"/>
            <a:ext cx="8100720" cy="3288600"/>
          </a:xfrm>
          <a:prstGeom prst="rect">
            <a:avLst/>
          </a:prstGeom>
        </p:spPr>
        <p:txBody>
          <a:bodyPr lIns="0" tIns="0" rIns="0" bIns="0" anchor="ctr">
            <a:noAutofit/>
          </a:bodyPr>
          <a:lstStyle/>
          <a:p>
            <a:pPr algn="ctr"/>
            <a:endParaRPr lang="en-IN" sz="3200" b="0" strike="noStrike" spc="-1">
              <a:latin typeface="Times New Roman"/>
            </a:endParaRPr>
          </a:p>
        </p:txBody>
      </p:sp>
    </p:spTree>
    <p:extLst>
      <p:ext uri="{BB962C8B-B14F-4D97-AF65-F5344CB8AC3E}">
        <p14:creationId xmlns:p14="http://schemas.microsoft.com/office/powerpoint/2010/main" val="60885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E0075-ACE4-775D-5076-BF298CD068D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C9C7D6F-0C94-0C50-81E8-64E2B4FDD1E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352F71-20CF-4E9E-4C63-EA9684E9AB3E}"/>
              </a:ext>
            </a:extLst>
          </p:cNvPr>
          <p:cNvSpPr>
            <a:spLocks noGrp="1"/>
          </p:cNvSpPr>
          <p:nvPr>
            <p:ph type="dt" sz="half" idx="10"/>
          </p:nvPr>
        </p:nvSpPr>
        <p:spPr/>
        <p:txBody>
          <a:bodyPr/>
          <a:lstStyle/>
          <a:p>
            <a:fld id="{E9AB4397-2843-9E45-9806-D1E5FF8FD9C3}" type="datetimeFigureOut">
              <a:rPr lang="en-US" smtClean="0"/>
              <a:t>6/20/22</a:t>
            </a:fld>
            <a:endParaRPr lang="en-US"/>
          </a:p>
        </p:txBody>
      </p:sp>
      <p:sp>
        <p:nvSpPr>
          <p:cNvPr id="5" name="Footer Placeholder 4">
            <a:extLst>
              <a:ext uri="{FF2B5EF4-FFF2-40B4-BE49-F238E27FC236}">
                <a16:creationId xmlns:a16="http://schemas.microsoft.com/office/drawing/2014/main" id="{D05FEF06-2C35-34C1-CD86-1BF26DC0D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9EB5A-9AAF-B3A6-24B4-30225C54A0C9}"/>
              </a:ext>
            </a:extLst>
          </p:cNvPr>
          <p:cNvSpPr>
            <a:spLocks noGrp="1"/>
          </p:cNvSpPr>
          <p:nvPr>
            <p:ph type="sldNum" sz="quarter" idx="12"/>
          </p:nvPr>
        </p:nvSpPr>
        <p:spPr/>
        <p:txBody>
          <a:bodyPr/>
          <a:lstStyle/>
          <a:p>
            <a:fld id="{2247DB53-34A4-B949-972B-5F315E5954E8}" type="slidenum">
              <a:rPr lang="en-US" smtClean="0"/>
              <a:t>‹#›</a:t>
            </a:fld>
            <a:endParaRPr lang="en-US"/>
          </a:p>
        </p:txBody>
      </p:sp>
    </p:spTree>
    <p:extLst>
      <p:ext uri="{BB962C8B-B14F-4D97-AF65-F5344CB8AC3E}">
        <p14:creationId xmlns:p14="http://schemas.microsoft.com/office/powerpoint/2010/main" val="2398339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A1EB-628A-8C0D-BCBE-2E72855FE2F2}"/>
              </a:ext>
            </a:extLst>
          </p:cNvPr>
          <p:cNvSpPr>
            <a:spLocks noGrp="1"/>
          </p:cNvSpPr>
          <p:nvPr>
            <p:ph type="title"/>
          </p:nvPr>
        </p:nvSpPr>
        <p:spPr>
          <a:xfrm>
            <a:off x="687388" y="1414463"/>
            <a:ext cx="8694737" cy="23574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941C433-31D7-908D-9D92-5C6FE0390692}"/>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7370C2B-A87C-B1C5-A841-96B1C1523038}"/>
              </a:ext>
            </a:extLst>
          </p:cNvPr>
          <p:cNvSpPr>
            <a:spLocks noGrp="1"/>
          </p:cNvSpPr>
          <p:nvPr>
            <p:ph type="dt" sz="half" idx="10"/>
          </p:nvPr>
        </p:nvSpPr>
        <p:spPr/>
        <p:txBody>
          <a:bodyPr/>
          <a:lstStyle/>
          <a:p>
            <a:fld id="{E9AB4397-2843-9E45-9806-D1E5FF8FD9C3}" type="datetimeFigureOut">
              <a:rPr lang="en-US" smtClean="0"/>
              <a:t>6/20/22</a:t>
            </a:fld>
            <a:endParaRPr lang="en-US"/>
          </a:p>
        </p:txBody>
      </p:sp>
      <p:sp>
        <p:nvSpPr>
          <p:cNvPr id="5" name="Footer Placeholder 4">
            <a:extLst>
              <a:ext uri="{FF2B5EF4-FFF2-40B4-BE49-F238E27FC236}">
                <a16:creationId xmlns:a16="http://schemas.microsoft.com/office/drawing/2014/main" id="{02EDC458-F883-2AE0-78BF-FA952438B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63127-E7C0-BC0E-E091-2BFCB270F421}"/>
              </a:ext>
            </a:extLst>
          </p:cNvPr>
          <p:cNvSpPr>
            <a:spLocks noGrp="1"/>
          </p:cNvSpPr>
          <p:nvPr>
            <p:ph type="sldNum" sz="quarter" idx="12"/>
          </p:nvPr>
        </p:nvSpPr>
        <p:spPr/>
        <p:txBody>
          <a:bodyPr/>
          <a:lstStyle/>
          <a:p>
            <a:fld id="{2247DB53-34A4-B949-972B-5F315E5954E8}" type="slidenum">
              <a:rPr lang="en-US" smtClean="0"/>
              <a:t>‹#›</a:t>
            </a:fld>
            <a:endParaRPr lang="en-US"/>
          </a:p>
        </p:txBody>
      </p:sp>
    </p:spTree>
    <p:extLst>
      <p:ext uri="{BB962C8B-B14F-4D97-AF65-F5344CB8AC3E}">
        <p14:creationId xmlns:p14="http://schemas.microsoft.com/office/powerpoint/2010/main" val="1719484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AF97-D845-DD47-3AA4-C63CAB79D6C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9B7175E-4609-AACF-DE19-7FF9D57C29AC}"/>
              </a:ext>
            </a:extLst>
          </p:cNvPr>
          <p:cNvSpPr>
            <a:spLocks noGrp="1"/>
          </p:cNvSpPr>
          <p:nvPr>
            <p:ph sz="half" idx="1"/>
          </p:nvPr>
        </p:nvSpPr>
        <p:spPr>
          <a:xfrm>
            <a:off x="693738" y="1509713"/>
            <a:ext cx="4270375" cy="35972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84A7D0-F072-C038-8461-372EC303B32D}"/>
              </a:ext>
            </a:extLst>
          </p:cNvPr>
          <p:cNvSpPr>
            <a:spLocks noGrp="1"/>
          </p:cNvSpPr>
          <p:nvPr>
            <p:ph sz="half" idx="2"/>
          </p:nvPr>
        </p:nvSpPr>
        <p:spPr>
          <a:xfrm>
            <a:off x="5116513" y="1509713"/>
            <a:ext cx="4270375" cy="35972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6A28C36-4BDD-EE3F-8EDD-A49D62AD501E}"/>
              </a:ext>
            </a:extLst>
          </p:cNvPr>
          <p:cNvSpPr>
            <a:spLocks noGrp="1"/>
          </p:cNvSpPr>
          <p:nvPr>
            <p:ph type="dt" sz="half" idx="10"/>
          </p:nvPr>
        </p:nvSpPr>
        <p:spPr/>
        <p:txBody>
          <a:bodyPr/>
          <a:lstStyle/>
          <a:p>
            <a:fld id="{E9AB4397-2843-9E45-9806-D1E5FF8FD9C3}" type="datetimeFigureOut">
              <a:rPr lang="en-US" smtClean="0"/>
              <a:t>6/20/22</a:t>
            </a:fld>
            <a:endParaRPr lang="en-US"/>
          </a:p>
        </p:txBody>
      </p:sp>
      <p:sp>
        <p:nvSpPr>
          <p:cNvPr id="6" name="Footer Placeholder 5">
            <a:extLst>
              <a:ext uri="{FF2B5EF4-FFF2-40B4-BE49-F238E27FC236}">
                <a16:creationId xmlns:a16="http://schemas.microsoft.com/office/drawing/2014/main" id="{AE6B3F65-B068-5893-9ABC-ED9882E00B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C83B15-BB90-9ACA-26B1-0FE98C814748}"/>
              </a:ext>
            </a:extLst>
          </p:cNvPr>
          <p:cNvSpPr>
            <a:spLocks noGrp="1"/>
          </p:cNvSpPr>
          <p:nvPr>
            <p:ph type="sldNum" sz="quarter" idx="12"/>
          </p:nvPr>
        </p:nvSpPr>
        <p:spPr/>
        <p:txBody>
          <a:bodyPr/>
          <a:lstStyle/>
          <a:p>
            <a:fld id="{2247DB53-34A4-B949-972B-5F315E5954E8}" type="slidenum">
              <a:rPr lang="en-US" smtClean="0"/>
              <a:t>‹#›</a:t>
            </a:fld>
            <a:endParaRPr lang="en-US"/>
          </a:p>
        </p:txBody>
      </p:sp>
    </p:spTree>
    <p:extLst>
      <p:ext uri="{BB962C8B-B14F-4D97-AF65-F5344CB8AC3E}">
        <p14:creationId xmlns:p14="http://schemas.microsoft.com/office/powerpoint/2010/main" val="313102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5C92-ED31-1751-1CA1-8F2CEB6E431C}"/>
              </a:ext>
            </a:extLst>
          </p:cNvPr>
          <p:cNvSpPr>
            <a:spLocks noGrp="1"/>
          </p:cNvSpPr>
          <p:nvPr>
            <p:ph type="title"/>
          </p:nvPr>
        </p:nvSpPr>
        <p:spPr>
          <a:xfrm>
            <a:off x="693738" y="301625"/>
            <a:ext cx="8694737" cy="10969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35BDF5D-CA04-B5F4-A9B8-9BB8C59EFDE1}"/>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D2E72E6-EC82-1573-9100-2CCA9A00F35E}"/>
              </a:ext>
            </a:extLst>
          </p:cNvPr>
          <p:cNvSpPr>
            <a:spLocks noGrp="1"/>
          </p:cNvSpPr>
          <p:nvPr>
            <p:ph sz="half" idx="2"/>
          </p:nvPr>
        </p:nvSpPr>
        <p:spPr>
          <a:xfrm>
            <a:off x="693738" y="2071688"/>
            <a:ext cx="4265612" cy="30464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7E359E5-1857-2EBE-F679-081AB8DBD59A}"/>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044E24F-6715-D3F3-A929-C2CEC53940F8}"/>
              </a:ext>
            </a:extLst>
          </p:cNvPr>
          <p:cNvSpPr>
            <a:spLocks noGrp="1"/>
          </p:cNvSpPr>
          <p:nvPr>
            <p:ph sz="quarter" idx="4"/>
          </p:nvPr>
        </p:nvSpPr>
        <p:spPr>
          <a:xfrm>
            <a:off x="5103813" y="2071688"/>
            <a:ext cx="4284662" cy="30464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C326A9F-B4CE-B917-E8DF-55D34D2756DE}"/>
              </a:ext>
            </a:extLst>
          </p:cNvPr>
          <p:cNvSpPr>
            <a:spLocks noGrp="1"/>
          </p:cNvSpPr>
          <p:nvPr>
            <p:ph type="dt" sz="half" idx="10"/>
          </p:nvPr>
        </p:nvSpPr>
        <p:spPr/>
        <p:txBody>
          <a:bodyPr/>
          <a:lstStyle/>
          <a:p>
            <a:fld id="{E9AB4397-2843-9E45-9806-D1E5FF8FD9C3}" type="datetimeFigureOut">
              <a:rPr lang="en-US" smtClean="0"/>
              <a:t>6/20/22</a:t>
            </a:fld>
            <a:endParaRPr lang="en-US"/>
          </a:p>
        </p:txBody>
      </p:sp>
      <p:sp>
        <p:nvSpPr>
          <p:cNvPr id="8" name="Footer Placeholder 7">
            <a:extLst>
              <a:ext uri="{FF2B5EF4-FFF2-40B4-BE49-F238E27FC236}">
                <a16:creationId xmlns:a16="http://schemas.microsoft.com/office/drawing/2014/main" id="{A22A8DE7-3700-E631-CEC7-AE3FDC35F1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D5D2EA-2C5B-7213-335C-D3044D557B99}"/>
              </a:ext>
            </a:extLst>
          </p:cNvPr>
          <p:cNvSpPr>
            <a:spLocks noGrp="1"/>
          </p:cNvSpPr>
          <p:nvPr>
            <p:ph type="sldNum" sz="quarter" idx="12"/>
          </p:nvPr>
        </p:nvSpPr>
        <p:spPr/>
        <p:txBody>
          <a:bodyPr/>
          <a:lstStyle/>
          <a:p>
            <a:fld id="{2247DB53-34A4-B949-972B-5F315E5954E8}" type="slidenum">
              <a:rPr lang="en-US" smtClean="0"/>
              <a:t>‹#›</a:t>
            </a:fld>
            <a:endParaRPr lang="en-US"/>
          </a:p>
        </p:txBody>
      </p:sp>
    </p:spTree>
    <p:extLst>
      <p:ext uri="{BB962C8B-B14F-4D97-AF65-F5344CB8AC3E}">
        <p14:creationId xmlns:p14="http://schemas.microsoft.com/office/powerpoint/2010/main" val="196776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322E-D90B-5D8F-ED32-4F6883376BD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D96115B-C661-CD2D-B309-C473AFA7B90A}"/>
              </a:ext>
            </a:extLst>
          </p:cNvPr>
          <p:cNvSpPr>
            <a:spLocks noGrp="1"/>
          </p:cNvSpPr>
          <p:nvPr>
            <p:ph type="dt" sz="half" idx="10"/>
          </p:nvPr>
        </p:nvSpPr>
        <p:spPr/>
        <p:txBody>
          <a:bodyPr/>
          <a:lstStyle/>
          <a:p>
            <a:fld id="{E9AB4397-2843-9E45-9806-D1E5FF8FD9C3}" type="datetimeFigureOut">
              <a:rPr lang="en-US" smtClean="0"/>
              <a:t>6/20/22</a:t>
            </a:fld>
            <a:endParaRPr lang="en-US"/>
          </a:p>
        </p:txBody>
      </p:sp>
      <p:sp>
        <p:nvSpPr>
          <p:cNvPr id="4" name="Footer Placeholder 3">
            <a:extLst>
              <a:ext uri="{FF2B5EF4-FFF2-40B4-BE49-F238E27FC236}">
                <a16:creationId xmlns:a16="http://schemas.microsoft.com/office/drawing/2014/main" id="{1E488374-77DA-926A-9282-3434EA332F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7B62DA-228F-E14E-A77B-20891ADC852E}"/>
              </a:ext>
            </a:extLst>
          </p:cNvPr>
          <p:cNvSpPr>
            <a:spLocks noGrp="1"/>
          </p:cNvSpPr>
          <p:nvPr>
            <p:ph type="sldNum" sz="quarter" idx="12"/>
          </p:nvPr>
        </p:nvSpPr>
        <p:spPr/>
        <p:txBody>
          <a:bodyPr/>
          <a:lstStyle/>
          <a:p>
            <a:fld id="{2247DB53-34A4-B949-972B-5F315E5954E8}" type="slidenum">
              <a:rPr lang="en-US" smtClean="0"/>
              <a:t>‹#›</a:t>
            </a:fld>
            <a:endParaRPr lang="en-US"/>
          </a:p>
        </p:txBody>
      </p:sp>
    </p:spTree>
    <p:extLst>
      <p:ext uri="{BB962C8B-B14F-4D97-AF65-F5344CB8AC3E}">
        <p14:creationId xmlns:p14="http://schemas.microsoft.com/office/powerpoint/2010/main" val="58260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9DEF67-3395-B3B9-C4C3-9D1FA23F758C}"/>
              </a:ext>
            </a:extLst>
          </p:cNvPr>
          <p:cNvSpPr>
            <a:spLocks noGrp="1"/>
          </p:cNvSpPr>
          <p:nvPr>
            <p:ph type="dt" sz="half" idx="10"/>
          </p:nvPr>
        </p:nvSpPr>
        <p:spPr/>
        <p:txBody>
          <a:bodyPr/>
          <a:lstStyle/>
          <a:p>
            <a:fld id="{E9AB4397-2843-9E45-9806-D1E5FF8FD9C3}" type="datetimeFigureOut">
              <a:rPr lang="en-US" smtClean="0"/>
              <a:t>6/20/22</a:t>
            </a:fld>
            <a:endParaRPr lang="en-US"/>
          </a:p>
        </p:txBody>
      </p:sp>
      <p:sp>
        <p:nvSpPr>
          <p:cNvPr id="3" name="Footer Placeholder 2">
            <a:extLst>
              <a:ext uri="{FF2B5EF4-FFF2-40B4-BE49-F238E27FC236}">
                <a16:creationId xmlns:a16="http://schemas.microsoft.com/office/drawing/2014/main" id="{69652753-10EC-39AC-7CD1-5A4974D850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5522D8-D84C-999B-F6DA-2BAB78EA3FDA}"/>
              </a:ext>
            </a:extLst>
          </p:cNvPr>
          <p:cNvSpPr>
            <a:spLocks noGrp="1"/>
          </p:cNvSpPr>
          <p:nvPr>
            <p:ph type="sldNum" sz="quarter" idx="12"/>
          </p:nvPr>
        </p:nvSpPr>
        <p:spPr/>
        <p:txBody>
          <a:bodyPr/>
          <a:lstStyle/>
          <a:p>
            <a:fld id="{2247DB53-34A4-B949-972B-5F315E5954E8}" type="slidenum">
              <a:rPr lang="en-US" smtClean="0"/>
              <a:t>‹#›</a:t>
            </a:fld>
            <a:endParaRPr lang="en-US"/>
          </a:p>
        </p:txBody>
      </p:sp>
    </p:spTree>
    <p:extLst>
      <p:ext uri="{BB962C8B-B14F-4D97-AF65-F5344CB8AC3E}">
        <p14:creationId xmlns:p14="http://schemas.microsoft.com/office/powerpoint/2010/main" val="224983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C867-136B-2AFE-831F-59B52E2021C6}"/>
              </a:ext>
            </a:extLst>
          </p:cNvPr>
          <p:cNvSpPr>
            <a:spLocks noGrp="1"/>
          </p:cNvSpPr>
          <p:nvPr>
            <p:ph type="title"/>
          </p:nvPr>
        </p:nvSpPr>
        <p:spPr>
          <a:xfrm>
            <a:off x="693738" y="377825"/>
            <a:ext cx="3251200" cy="1323975"/>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7B8CA76-FE11-E839-E4DC-9283D584118B}"/>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21D618B-7942-8284-0899-9A0783984742}"/>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DAA883-DCBF-40BB-DF9D-AC4E28C5FD34}"/>
              </a:ext>
            </a:extLst>
          </p:cNvPr>
          <p:cNvSpPr>
            <a:spLocks noGrp="1"/>
          </p:cNvSpPr>
          <p:nvPr>
            <p:ph type="dt" sz="half" idx="10"/>
          </p:nvPr>
        </p:nvSpPr>
        <p:spPr/>
        <p:txBody>
          <a:bodyPr/>
          <a:lstStyle/>
          <a:p>
            <a:fld id="{E9AB4397-2843-9E45-9806-D1E5FF8FD9C3}" type="datetimeFigureOut">
              <a:rPr lang="en-US" smtClean="0"/>
              <a:t>6/20/22</a:t>
            </a:fld>
            <a:endParaRPr lang="en-US"/>
          </a:p>
        </p:txBody>
      </p:sp>
      <p:sp>
        <p:nvSpPr>
          <p:cNvPr id="6" name="Footer Placeholder 5">
            <a:extLst>
              <a:ext uri="{FF2B5EF4-FFF2-40B4-BE49-F238E27FC236}">
                <a16:creationId xmlns:a16="http://schemas.microsoft.com/office/drawing/2014/main" id="{CD073668-AF28-E648-D6E8-A33BDACDE3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DAE1DC-BC12-1DCC-C490-619B13839DC9}"/>
              </a:ext>
            </a:extLst>
          </p:cNvPr>
          <p:cNvSpPr>
            <a:spLocks noGrp="1"/>
          </p:cNvSpPr>
          <p:nvPr>
            <p:ph type="sldNum" sz="quarter" idx="12"/>
          </p:nvPr>
        </p:nvSpPr>
        <p:spPr/>
        <p:txBody>
          <a:bodyPr/>
          <a:lstStyle/>
          <a:p>
            <a:fld id="{2247DB53-34A4-B949-972B-5F315E5954E8}" type="slidenum">
              <a:rPr lang="en-US" smtClean="0"/>
              <a:t>‹#›</a:t>
            </a:fld>
            <a:endParaRPr lang="en-US"/>
          </a:p>
        </p:txBody>
      </p:sp>
    </p:spTree>
    <p:extLst>
      <p:ext uri="{BB962C8B-B14F-4D97-AF65-F5344CB8AC3E}">
        <p14:creationId xmlns:p14="http://schemas.microsoft.com/office/powerpoint/2010/main" val="556247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1867-27D1-BF57-1D35-A58E85A35196}"/>
              </a:ext>
            </a:extLst>
          </p:cNvPr>
          <p:cNvSpPr>
            <a:spLocks noGrp="1"/>
          </p:cNvSpPr>
          <p:nvPr>
            <p:ph type="title"/>
          </p:nvPr>
        </p:nvSpPr>
        <p:spPr>
          <a:xfrm>
            <a:off x="693738" y="377825"/>
            <a:ext cx="3251200" cy="1323975"/>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1C742AD-ECDC-D6A2-25AA-181E8FE3ED4B}"/>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3AC784-453B-161F-9819-D47BCB32CAE0}"/>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C835E41-98D1-1475-10CA-07E71E649A1B}"/>
              </a:ext>
            </a:extLst>
          </p:cNvPr>
          <p:cNvSpPr>
            <a:spLocks noGrp="1"/>
          </p:cNvSpPr>
          <p:nvPr>
            <p:ph type="dt" sz="half" idx="10"/>
          </p:nvPr>
        </p:nvSpPr>
        <p:spPr/>
        <p:txBody>
          <a:bodyPr/>
          <a:lstStyle/>
          <a:p>
            <a:fld id="{E9AB4397-2843-9E45-9806-D1E5FF8FD9C3}" type="datetimeFigureOut">
              <a:rPr lang="en-US" smtClean="0"/>
              <a:t>6/20/22</a:t>
            </a:fld>
            <a:endParaRPr lang="en-US"/>
          </a:p>
        </p:txBody>
      </p:sp>
      <p:sp>
        <p:nvSpPr>
          <p:cNvPr id="6" name="Footer Placeholder 5">
            <a:extLst>
              <a:ext uri="{FF2B5EF4-FFF2-40B4-BE49-F238E27FC236}">
                <a16:creationId xmlns:a16="http://schemas.microsoft.com/office/drawing/2014/main" id="{8284509D-B4D6-1B59-31FE-48357AE21F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038039-0853-2DA4-18C6-CF86EED133D8}"/>
              </a:ext>
            </a:extLst>
          </p:cNvPr>
          <p:cNvSpPr>
            <a:spLocks noGrp="1"/>
          </p:cNvSpPr>
          <p:nvPr>
            <p:ph type="sldNum" sz="quarter" idx="12"/>
          </p:nvPr>
        </p:nvSpPr>
        <p:spPr/>
        <p:txBody>
          <a:bodyPr/>
          <a:lstStyle/>
          <a:p>
            <a:fld id="{2247DB53-34A4-B949-972B-5F315E5954E8}" type="slidenum">
              <a:rPr lang="en-US" smtClean="0"/>
              <a:t>‹#›</a:t>
            </a:fld>
            <a:endParaRPr lang="en-US"/>
          </a:p>
        </p:txBody>
      </p:sp>
    </p:spTree>
    <p:extLst>
      <p:ext uri="{BB962C8B-B14F-4D97-AF65-F5344CB8AC3E}">
        <p14:creationId xmlns:p14="http://schemas.microsoft.com/office/powerpoint/2010/main" val="3660917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E5B44A-2322-9F87-0558-2C902C2D3CDC}"/>
              </a:ext>
            </a:extLst>
          </p:cNvPr>
          <p:cNvSpPr>
            <a:spLocks noGrp="1"/>
          </p:cNvSpPr>
          <p:nvPr>
            <p:ph type="title"/>
          </p:nvPr>
        </p:nvSpPr>
        <p:spPr>
          <a:xfrm>
            <a:off x="693738" y="301625"/>
            <a:ext cx="8693150" cy="10969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5E7E760-8B49-3DEF-9EE6-E042640E440B}"/>
              </a:ext>
            </a:extLst>
          </p:cNvPr>
          <p:cNvSpPr>
            <a:spLocks noGrp="1"/>
          </p:cNvSpPr>
          <p:nvPr>
            <p:ph type="body" idx="1"/>
          </p:nvPr>
        </p:nvSpPr>
        <p:spPr>
          <a:xfrm>
            <a:off x="693738" y="1509713"/>
            <a:ext cx="8693150" cy="359727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63F9FD-D2A0-63DE-4033-180B474BB781}"/>
              </a:ext>
            </a:extLst>
          </p:cNvPr>
          <p:cNvSpPr>
            <a:spLocks noGrp="1"/>
          </p:cNvSpPr>
          <p:nvPr>
            <p:ph type="dt" sz="half" idx="2"/>
          </p:nvPr>
        </p:nvSpPr>
        <p:spPr>
          <a:xfrm>
            <a:off x="693738" y="5256213"/>
            <a:ext cx="2266950" cy="301625"/>
          </a:xfrm>
          <a:prstGeom prst="rect">
            <a:avLst/>
          </a:prstGeom>
        </p:spPr>
        <p:txBody>
          <a:bodyPr vert="horz" lIns="91440" tIns="45720" rIns="91440" bIns="45720" rtlCol="0" anchor="ctr"/>
          <a:lstStyle>
            <a:lvl1pPr algn="l">
              <a:defRPr sz="1200">
                <a:solidFill>
                  <a:schemeClr val="tx1">
                    <a:tint val="75000"/>
                  </a:schemeClr>
                </a:solidFill>
              </a:defRPr>
            </a:lvl1pPr>
          </a:lstStyle>
          <a:p>
            <a:fld id="{E9AB4397-2843-9E45-9806-D1E5FF8FD9C3}" type="datetimeFigureOut">
              <a:rPr lang="en-US" smtClean="0"/>
              <a:t>6/20/22</a:t>
            </a:fld>
            <a:endParaRPr lang="en-US"/>
          </a:p>
        </p:txBody>
      </p:sp>
      <p:sp>
        <p:nvSpPr>
          <p:cNvPr id="5" name="Footer Placeholder 4">
            <a:extLst>
              <a:ext uri="{FF2B5EF4-FFF2-40B4-BE49-F238E27FC236}">
                <a16:creationId xmlns:a16="http://schemas.microsoft.com/office/drawing/2014/main" id="{36FC0B91-A77A-75FB-5D4F-BF6FDF5B313A}"/>
              </a:ext>
            </a:extLst>
          </p:cNvPr>
          <p:cNvSpPr>
            <a:spLocks noGrp="1"/>
          </p:cNvSpPr>
          <p:nvPr>
            <p:ph type="ftr" sz="quarter" idx="3"/>
          </p:nvPr>
        </p:nvSpPr>
        <p:spPr>
          <a:xfrm>
            <a:off x="3338513" y="5256213"/>
            <a:ext cx="3403600" cy="3016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C689CA-2FBC-A577-25D1-03D236EFD555}"/>
              </a:ext>
            </a:extLst>
          </p:cNvPr>
          <p:cNvSpPr>
            <a:spLocks noGrp="1"/>
          </p:cNvSpPr>
          <p:nvPr>
            <p:ph type="sldNum" sz="quarter" idx="4"/>
          </p:nvPr>
        </p:nvSpPr>
        <p:spPr>
          <a:xfrm>
            <a:off x="7119938" y="5256213"/>
            <a:ext cx="2266950" cy="3016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7DB53-34A4-B949-972B-5F315E5954E8}" type="slidenum">
              <a:rPr lang="en-US" smtClean="0"/>
              <a:t>‹#›</a:t>
            </a:fld>
            <a:endParaRPr lang="en-US"/>
          </a:p>
        </p:txBody>
      </p:sp>
    </p:spTree>
    <p:extLst>
      <p:ext uri="{BB962C8B-B14F-4D97-AF65-F5344CB8AC3E}">
        <p14:creationId xmlns:p14="http://schemas.microsoft.com/office/powerpoint/2010/main" val="131454840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IMLUniverse/imagecomp/tree/main/source" TargetMode="External"/><Relationship Id="rId2" Type="http://schemas.openxmlformats.org/officeDocument/2006/relationships/hyperlink" Target="https://github.com/AIMLUniverse/imagecomp"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IMLUniverse/imagecomp/tree/main/demo_video"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1530852" y="1326466"/>
            <a:ext cx="7018920" cy="1011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000" b="0" strike="noStrike" spc="-1" dirty="0">
                <a:solidFill>
                  <a:srgbClr val="000000"/>
                </a:solidFill>
                <a:ea typeface="DejaVu Sans"/>
              </a:rPr>
              <a:t>Image Document Optimization</a:t>
            </a:r>
            <a:br>
              <a:rPr sz="4000" dirty="0"/>
            </a:br>
            <a:r>
              <a:rPr lang="en-IN" sz="4000" b="0" strike="noStrike" spc="-1" dirty="0">
                <a:solidFill>
                  <a:srgbClr val="000000"/>
                </a:solidFill>
                <a:ea typeface="DejaVu Sans"/>
              </a:rPr>
              <a:t>SBI</a:t>
            </a:r>
            <a:endParaRPr lang="en-IN" sz="4000" b="0" strike="noStrike" spc="-1" dirty="0">
              <a:solidFill>
                <a:srgbClr val="000000"/>
              </a:solidFill>
            </a:endParaRPr>
          </a:p>
        </p:txBody>
      </p:sp>
      <p:sp>
        <p:nvSpPr>
          <p:cNvPr id="164" name="CustomShape 2"/>
          <p:cNvSpPr/>
          <p:nvPr/>
        </p:nvSpPr>
        <p:spPr>
          <a:xfrm>
            <a:off x="1296000" y="3453560"/>
            <a:ext cx="6805131" cy="1273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2000" b="0" strike="noStrike" spc="-1" dirty="0">
                <a:solidFill>
                  <a:srgbClr val="000000"/>
                </a:solidFill>
                <a:ea typeface="DejaVu Sans"/>
              </a:rPr>
              <a:t>Presented by Team South</a:t>
            </a:r>
            <a:endParaRPr lang="en-IN" sz="2000" b="0" strike="noStrike" spc="-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504000" y="226080"/>
            <a:ext cx="9071640" cy="4388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3200" b="0" strike="noStrike" spc="-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352205" y="0"/>
            <a:ext cx="7018920" cy="93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3570" b="0" strike="noStrike" spc="-1" dirty="0">
                <a:solidFill>
                  <a:srgbClr val="000000"/>
                </a:solidFill>
                <a:ea typeface="DejaVu Sans"/>
              </a:rPr>
              <a:t>Problem Being Solved</a:t>
            </a:r>
            <a:endParaRPr lang="en-IN" sz="3570" b="0" strike="noStrike" spc="-1" dirty="0">
              <a:solidFill>
                <a:srgbClr val="000000"/>
              </a:solidFill>
            </a:endParaRPr>
          </a:p>
        </p:txBody>
      </p:sp>
      <p:sp>
        <p:nvSpPr>
          <p:cNvPr id="166" name="CustomShape 2"/>
          <p:cNvSpPr/>
          <p:nvPr/>
        </p:nvSpPr>
        <p:spPr>
          <a:xfrm>
            <a:off x="276635" y="826632"/>
            <a:ext cx="7990920" cy="4320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10000"/>
          </a:bodyPr>
          <a:lstStyle/>
          <a:p>
            <a:pPr>
              <a:lnSpc>
                <a:spcPct val="100000"/>
              </a:lnSpc>
              <a:spcAft>
                <a:spcPts val="1148"/>
              </a:spcAft>
            </a:pPr>
            <a:endParaRPr lang="en-IN" sz="1800" b="0" strike="noStrike" spc="-1" dirty="0">
              <a:latin typeface="Arial"/>
            </a:endParaRPr>
          </a:p>
          <a:p>
            <a:pPr marL="432000" indent="-322920">
              <a:lnSpc>
                <a:spcPct val="150000"/>
              </a:lnSpc>
              <a:spcAft>
                <a:spcPts val="1148"/>
              </a:spcAft>
              <a:buClr>
                <a:srgbClr val="000000"/>
              </a:buClr>
              <a:buSzPct val="45000"/>
              <a:buFont typeface="Wingdings" charset="2"/>
              <a:buChar char=""/>
            </a:pPr>
            <a:r>
              <a:rPr lang="en-IN" sz="1800" b="0" strike="noStrike" spc="-1" dirty="0">
                <a:solidFill>
                  <a:srgbClr val="000000"/>
                </a:solidFill>
                <a:latin typeface="Arial"/>
                <a:ea typeface="DejaVu Sans"/>
              </a:rPr>
              <a:t>Todays banking and other industries need to handle lot of digital documents. Also this involves huge volume of resource hours to extract valuable information from those documents. Handling and storing digital documents occupies lot of resources.</a:t>
            </a:r>
            <a:endParaRPr lang="en-IN" sz="1800" b="0" strike="noStrike" spc="-1" dirty="0">
              <a:latin typeface="Arial"/>
            </a:endParaRPr>
          </a:p>
          <a:p>
            <a:pPr marL="432000" indent="-322920">
              <a:lnSpc>
                <a:spcPct val="150000"/>
              </a:lnSpc>
              <a:spcAft>
                <a:spcPts val="1148"/>
              </a:spcAft>
              <a:buClr>
                <a:srgbClr val="000000"/>
              </a:buClr>
              <a:buSzPct val="45000"/>
              <a:buFont typeface="Wingdings" charset="2"/>
              <a:buChar char=""/>
            </a:pPr>
            <a:r>
              <a:rPr lang="en-IN" sz="1800" b="0" strike="noStrike" spc="-1" dirty="0">
                <a:solidFill>
                  <a:srgbClr val="000000"/>
                </a:solidFill>
                <a:latin typeface="Arial"/>
                <a:ea typeface="DejaVu Sans"/>
              </a:rPr>
              <a:t>Image size optimization technique resolves the storage issues by compressing the image and stores the information and it can retrieve the image back to almost original source.</a:t>
            </a:r>
            <a:endParaRPr lang="en-IN" sz="1800" b="0" strike="noStrike" spc="-1" dirty="0">
              <a:latin typeface="Arial"/>
            </a:endParaRPr>
          </a:p>
          <a:p>
            <a:pPr marL="432000" indent="-322920">
              <a:lnSpc>
                <a:spcPct val="150000"/>
              </a:lnSpc>
              <a:spcAft>
                <a:spcPts val="1148"/>
              </a:spcAft>
              <a:buClr>
                <a:srgbClr val="000000"/>
              </a:buClr>
              <a:buSzPct val="45000"/>
              <a:buFont typeface="Wingdings" charset="2"/>
              <a:buChar char=""/>
            </a:pPr>
            <a:r>
              <a:rPr lang="en-IN" sz="1800" b="0" strike="noStrike" spc="-1" dirty="0">
                <a:solidFill>
                  <a:srgbClr val="000000"/>
                </a:solidFill>
                <a:latin typeface="Arial"/>
                <a:ea typeface="DejaVu Sans"/>
              </a:rPr>
              <a:t>As the documents are scanned and stored, it is always required for AI to Optimize alignment of document text.</a:t>
            </a:r>
            <a:endParaRPr lang="en-IN" sz="1800" b="0" strike="noStrike" spc="-1" dirty="0">
              <a:latin typeface="Arial"/>
            </a:endParaRPr>
          </a:p>
          <a:p>
            <a:pPr marL="432000" indent="-322920">
              <a:lnSpc>
                <a:spcPct val="150000"/>
              </a:lnSpc>
              <a:spcAft>
                <a:spcPts val="1148"/>
              </a:spcAft>
              <a:buClr>
                <a:srgbClr val="000000"/>
              </a:buClr>
              <a:buSzPct val="45000"/>
              <a:buFont typeface="Wingdings" charset="2"/>
              <a:buChar char=""/>
            </a:pPr>
            <a:r>
              <a:rPr lang="en-IN" sz="1800" b="0" strike="noStrike" spc="-1" dirty="0">
                <a:solidFill>
                  <a:srgbClr val="000000"/>
                </a:solidFill>
                <a:latin typeface="Arial"/>
                <a:ea typeface="DejaVu Sans"/>
              </a:rPr>
              <a:t>Scanned documents are always tend to misaligned so it needs Orient &amp; </a:t>
            </a:r>
            <a:r>
              <a:rPr lang="en-IN" sz="1800" b="0" strike="noStrike" spc="-1" dirty="0" err="1">
                <a:solidFill>
                  <a:srgbClr val="000000"/>
                </a:solidFill>
                <a:latin typeface="Arial"/>
                <a:ea typeface="DejaVu Sans"/>
              </a:rPr>
              <a:t>Center</a:t>
            </a:r>
            <a:r>
              <a:rPr lang="en-IN" sz="1800" b="0" strike="noStrike" spc="-1" dirty="0">
                <a:solidFill>
                  <a:srgbClr val="000000"/>
                </a:solidFill>
                <a:latin typeface="Arial"/>
                <a:ea typeface="DejaVu Sans"/>
              </a:rPr>
              <a:t> document text alignment.</a:t>
            </a:r>
            <a:endParaRPr lang="en-IN" sz="18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235280" y="7557"/>
            <a:ext cx="7018920" cy="93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000" b="0" strike="noStrike" spc="-1" dirty="0">
                <a:solidFill>
                  <a:srgbClr val="000000"/>
                </a:solidFill>
                <a:ea typeface="DejaVu Sans"/>
              </a:rPr>
              <a:t>Approach</a:t>
            </a:r>
            <a:endParaRPr lang="en-IN" sz="4000" b="0" strike="noStrike" spc="-1" dirty="0">
              <a:solidFill>
                <a:srgbClr val="000000"/>
              </a:solidFill>
            </a:endParaRPr>
          </a:p>
        </p:txBody>
      </p:sp>
      <p:sp>
        <p:nvSpPr>
          <p:cNvPr id="168" name="CustomShape 2"/>
          <p:cNvSpPr/>
          <p:nvPr/>
        </p:nvSpPr>
        <p:spPr>
          <a:xfrm>
            <a:off x="235279" y="975695"/>
            <a:ext cx="9369699" cy="37191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432000" indent="-322920">
              <a:lnSpc>
                <a:spcPct val="150000"/>
              </a:lnSpc>
              <a:spcAft>
                <a:spcPts val="1148"/>
              </a:spcAft>
              <a:buClr>
                <a:srgbClr val="000000"/>
              </a:buClr>
              <a:buSzPct val="45000"/>
              <a:buFont typeface="Wingdings" charset="2"/>
              <a:buChar char=""/>
            </a:pPr>
            <a:r>
              <a:rPr lang="en-IN" sz="2200" b="0" strike="noStrike" spc="-1" dirty="0">
                <a:solidFill>
                  <a:srgbClr val="000000"/>
                </a:solidFill>
                <a:latin typeface="Arial"/>
                <a:ea typeface="DejaVu Sans"/>
              </a:rPr>
              <a:t>Image Optimization/Compression</a:t>
            </a:r>
            <a:endParaRPr lang="en-IN" sz="2200" b="0" strike="noStrike" spc="-1" dirty="0">
              <a:latin typeface="Arial"/>
            </a:endParaRPr>
          </a:p>
          <a:p>
            <a:pPr marL="648000" lvl="2" indent="-215640">
              <a:lnSpc>
                <a:spcPct val="150000"/>
              </a:lnSpc>
              <a:spcAft>
                <a:spcPts val="1148"/>
              </a:spcAft>
              <a:buClr>
                <a:srgbClr val="000000"/>
              </a:buClr>
              <a:buSzPct val="45000"/>
              <a:buFont typeface="Wingdings" charset="2"/>
              <a:buChar char=""/>
            </a:pPr>
            <a:r>
              <a:rPr lang="en-IN" sz="2200" b="0" strike="noStrike" spc="-1" dirty="0">
                <a:solidFill>
                  <a:srgbClr val="000000"/>
                </a:solidFill>
                <a:latin typeface="Arial"/>
                <a:ea typeface="DejaVu Sans"/>
              </a:rPr>
              <a:t>In the traditional approach, it is very difficult to recreate the original after compression, we are using SOTA mathematically optimised compression algorithm based architecture to reconstruct the image with almost original image</a:t>
            </a:r>
            <a:endParaRPr lang="en-IN" sz="2200" b="0" strike="noStrike" spc="-1" dirty="0">
              <a:latin typeface="Arial"/>
            </a:endParaRPr>
          </a:p>
          <a:p>
            <a:pPr marL="432000" indent="-322920">
              <a:lnSpc>
                <a:spcPct val="150000"/>
              </a:lnSpc>
              <a:spcAft>
                <a:spcPts val="1148"/>
              </a:spcAft>
              <a:buClr>
                <a:srgbClr val="000000"/>
              </a:buClr>
              <a:buSzPct val="45000"/>
              <a:buFont typeface="Wingdings" charset="2"/>
              <a:buChar char=""/>
            </a:pPr>
            <a:r>
              <a:rPr lang="en-IN" sz="2200" b="0" strike="noStrike" spc="-1" dirty="0">
                <a:solidFill>
                  <a:srgbClr val="000000"/>
                </a:solidFill>
                <a:latin typeface="Arial"/>
                <a:ea typeface="DejaVu Sans"/>
              </a:rPr>
              <a:t>Image alignment and Orient / Centre document</a:t>
            </a:r>
            <a:endParaRPr lang="en-IN" sz="2200" b="0" strike="noStrike" spc="-1" dirty="0">
              <a:latin typeface="Arial"/>
            </a:endParaRPr>
          </a:p>
          <a:p>
            <a:pPr marL="648000" lvl="2" indent="-215640">
              <a:lnSpc>
                <a:spcPct val="150000"/>
              </a:lnSpc>
              <a:spcAft>
                <a:spcPts val="1148"/>
              </a:spcAft>
              <a:buClr>
                <a:srgbClr val="000000"/>
              </a:buClr>
              <a:buSzPct val="45000"/>
              <a:buFont typeface="Wingdings" charset="2"/>
              <a:buChar char=""/>
            </a:pPr>
            <a:r>
              <a:rPr lang="en-IN" sz="2200" b="0" strike="noStrike" spc="-1" dirty="0">
                <a:solidFill>
                  <a:srgbClr val="000000"/>
                </a:solidFill>
                <a:latin typeface="Arial"/>
                <a:ea typeface="DejaVu Sans"/>
              </a:rPr>
              <a:t>OpenCV approach which productively rectifies the image alignment issue in a quicker way</a:t>
            </a:r>
            <a:endParaRPr lang="en-IN" sz="26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139903" y="163090"/>
            <a:ext cx="7018920" cy="93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000" b="0" strike="noStrike" spc="-1" dirty="0">
                <a:solidFill>
                  <a:srgbClr val="000000"/>
                </a:solidFill>
                <a:ea typeface="DejaVu Sans"/>
              </a:rPr>
              <a:t>Prerequisites</a:t>
            </a:r>
            <a:endParaRPr lang="en-IN" sz="4000" b="0" strike="noStrike" spc="-1" dirty="0">
              <a:solidFill>
                <a:srgbClr val="000000"/>
              </a:solidFill>
            </a:endParaRPr>
          </a:p>
        </p:txBody>
      </p:sp>
      <p:sp>
        <p:nvSpPr>
          <p:cNvPr id="170" name="CustomShape 2"/>
          <p:cNvSpPr/>
          <p:nvPr/>
        </p:nvSpPr>
        <p:spPr>
          <a:xfrm>
            <a:off x="139902" y="962658"/>
            <a:ext cx="9800819" cy="4032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spcAft>
                <a:spcPts val="1148"/>
              </a:spcAft>
            </a:pPr>
            <a:endParaRPr lang="en-IN" sz="1800" b="0" strike="noStrike" spc="-1" dirty="0">
              <a:latin typeface="Arial"/>
            </a:endParaRPr>
          </a:p>
          <a:p>
            <a:pPr marL="432000" indent="-322920">
              <a:lnSpc>
                <a:spcPct val="150000"/>
              </a:lnSpc>
              <a:spcAft>
                <a:spcPts val="1148"/>
              </a:spcAft>
              <a:buClr>
                <a:srgbClr val="000000"/>
              </a:buClr>
              <a:buSzPct val="45000"/>
              <a:buFont typeface="Wingdings" charset="2"/>
              <a:buChar char=""/>
            </a:pPr>
            <a:r>
              <a:rPr lang="en-IN" sz="2600" b="0" strike="noStrike" spc="-1" dirty="0">
                <a:solidFill>
                  <a:srgbClr val="000000"/>
                </a:solidFill>
                <a:ea typeface="DejaVu Sans"/>
              </a:rPr>
              <a:t>Relevant sample documents for training and testing (300 &amp; 100)</a:t>
            </a:r>
            <a:endParaRPr lang="en-IN" sz="2600" b="0" strike="noStrike" spc="-1" dirty="0"/>
          </a:p>
          <a:p>
            <a:pPr marL="432000" indent="-322920">
              <a:lnSpc>
                <a:spcPct val="150000"/>
              </a:lnSpc>
              <a:spcAft>
                <a:spcPts val="1148"/>
              </a:spcAft>
              <a:buClr>
                <a:srgbClr val="000000"/>
              </a:buClr>
              <a:buSzPct val="45000"/>
              <a:buFont typeface="Wingdings" charset="2"/>
              <a:buChar char=""/>
            </a:pPr>
            <a:r>
              <a:rPr lang="en-IN" sz="2600" b="0" strike="noStrike" spc="-1" dirty="0">
                <a:solidFill>
                  <a:srgbClr val="000000"/>
                </a:solidFill>
                <a:ea typeface="DejaVu Sans"/>
              </a:rPr>
              <a:t>OCR Engine (Azure OCR)</a:t>
            </a:r>
            <a:endParaRPr lang="en-IN" sz="2600" b="0" strike="noStrike" spc="-1" dirty="0"/>
          </a:p>
          <a:p>
            <a:pPr marL="432000" indent="-322920">
              <a:lnSpc>
                <a:spcPct val="150000"/>
              </a:lnSpc>
              <a:spcAft>
                <a:spcPts val="1148"/>
              </a:spcAft>
              <a:buClr>
                <a:srgbClr val="000000"/>
              </a:buClr>
              <a:buSzPct val="45000"/>
              <a:buFont typeface="Wingdings" charset="2"/>
              <a:buChar char=""/>
            </a:pPr>
            <a:r>
              <a:rPr lang="en-IN" sz="2600" b="0" strike="noStrike" spc="-1" dirty="0">
                <a:solidFill>
                  <a:srgbClr val="000000"/>
                </a:solidFill>
                <a:ea typeface="DejaVu Sans"/>
              </a:rPr>
              <a:t>Azure ML Pipeline, Azure Cognitive Services</a:t>
            </a:r>
            <a:endParaRPr lang="en-IN" sz="2600" b="0" strike="noStrike" spc="-1" dirty="0"/>
          </a:p>
          <a:p>
            <a:pPr marL="432000" indent="-322920">
              <a:lnSpc>
                <a:spcPct val="150000"/>
              </a:lnSpc>
              <a:spcAft>
                <a:spcPts val="1148"/>
              </a:spcAft>
              <a:buClr>
                <a:srgbClr val="000000"/>
              </a:buClr>
              <a:buSzPct val="45000"/>
              <a:buFont typeface="Wingdings" charset="2"/>
              <a:buChar char=""/>
            </a:pPr>
            <a:r>
              <a:rPr lang="en-IN" sz="2600" b="0" strike="noStrike" spc="-1" dirty="0">
                <a:solidFill>
                  <a:srgbClr val="000000"/>
                </a:solidFill>
                <a:ea typeface="DejaVu Sans"/>
              </a:rPr>
              <a:t>Image can be of colour or grey scale</a:t>
            </a:r>
            <a:endParaRPr lang="en-IN" sz="2600" b="0" strike="noStrike" spc="-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261521" y="141093"/>
            <a:ext cx="7018920" cy="93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000" b="0" strike="noStrike" spc="-1" dirty="0">
                <a:solidFill>
                  <a:srgbClr val="000000"/>
                </a:solidFill>
                <a:ea typeface="DejaVu Sans"/>
              </a:rPr>
              <a:t>Assumptions</a:t>
            </a:r>
            <a:endParaRPr lang="en-IN" sz="4000" b="0" strike="noStrike" spc="-1" dirty="0">
              <a:solidFill>
                <a:srgbClr val="000000"/>
              </a:solidFill>
            </a:endParaRPr>
          </a:p>
        </p:txBody>
      </p:sp>
      <p:sp>
        <p:nvSpPr>
          <p:cNvPr id="172" name="CustomShape 2"/>
          <p:cNvSpPr/>
          <p:nvPr/>
        </p:nvSpPr>
        <p:spPr>
          <a:xfrm>
            <a:off x="504000" y="1368000"/>
            <a:ext cx="9070920" cy="3287160"/>
          </a:xfrm>
          <a:prstGeom prst="rect">
            <a:avLst/>
          </a:prstGeom>
          <a:noFill/>
          <a:ln>
            <a:noFill/>
          </a:ln>
        </p:spPr>
        <p:style>
          <a:lnRef idx="0">
            <a:scrgbClr r="0" g="0" b="0"/>
          </a:lnRef>
          <a:fillRef idx="0">
            <a:scrgbClr r="0" g="0" b="0"/>
          </a:fillRef>
          <a:effectRef idx="0">
            <a:scrgbClr r="0" g="0" b="0"/>
          </a:effectRef>
          <a:fontRef idx="minor"/>
        </p:style>
      </p:sp>
      <p:sp>
        <p:nvSpPr>
          <p:cNvPr id="173" name="CustomShape 3"/>
          <p:cNvSpPr/>
          <p:nvPr/>
        </p:nvSpPr>
        <p:spPr>
          <a:xfrm>
            <a:off x="261521" y="1247088"/>
            <a:ext cx="7918920" cy="32871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2920">
              <a:lnSpc>
                <a:spcPct val="100000"/>
              </a:lnSpc>
              <a:spcAft>
                <a:spcPts val="1148"/>
              </a:spcAft>
              <a:buClr>
                <a:srgbClr val="000000"/>
              </a:buClr>
              <a:buSzPct val="45000"/>
              <a:buFont typeface="Wingdings" charset="2"/>
              <a:buChar char=""/>
            </a:pPr>
            <a:r>
              <a:rPr lang="en-IN" sz="2600" b="0" strike="noStrike" spc="-1" dirty="0">
                <a:solidFill>
                  <a:srgbClr val="000000"/>
                </a:solidFill>
                <a:ea typeface="DejaVu Sans"/>
              </a:rPr>
              <a:t>Image will to be converted into Binary(Gray scale)</a:t>
            </a:r>
            <a:endParaRPr lang="en-IN" sz="2600" b="0" strike="noStrike" spc="-1" dirty="0"/>
          </a:p>
          <a:p>
            <a:pPr marL="432000" indent="-322920">
              <a:lnSpc>
                <a:spcPct val="100000"/>
              </a:lnSpc>
              <a:spcAft>
                <a:spcPts val="1148"/>
              </a:spcAft>
              <a:buClr>
                <a:srgbClr val="000000"/>
              </a:buClr>
              <a:buSzPct val="45000"/>
              <a:buFont typeface="Wingdings" charset="2"/>
              <a:buChar char=""/>
            </a:pPr>
            <a:r>
              <a:rPr lang="en-IN" sz="2600" b="0" strike="noStrike" spc="-1" dirty="0">
                <a:solidFill>
                  <a:srgbClr val="000000"/>
                </a:solidFill>
                <a:ea typeface="DejaVu Sans"/>
              </a:rPr>
              <a:t>Reconstructed Image will be reproduced in Gray scale only</a:t>
            </a:r>
            <a:endParaRPr lang="en-IN" sz="2600" b="0" strike="noStrike" spc="-1" dirty="0"/>
          </a:p>
          <a:p>
            <a:pPr marL="432000" indent="-322920">
              <a:lnSpc>
                <a:spcPct val="100000"/>
              </a:lnSpc>
              <a:spcAft>
                <a:spcPts val="1148"/>
              </a:spcAft>
              <a:buClr>
                <a:srgbClr val="000000"/>
              </a:buClr>
              <a:buSzPct val="45000"/>
              <a:buFont typeface="Wingdings" charset="2"/>
              <a:buChar char=""/>
            </a:pPr>
            <a:endParaRPr lang="en-IN" sz="2600" b="0" strike="noStrike" spc="-1" dirty="0">
              <a:latin typeface="Arial"/>
            </a:endParaRPr>
          </a:p>
          <a:p>
            <a:pPr>
              <a:lnSpc>
                <a:spcPct val="100000"/>
              </a:lnSpc>
              <a:spcAft>
                <a:spcPts val="1148"/>
              </a:spcAft>
            </a:pPr>
            <a:endParaRPr lang="en-IN" sz="26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78394" y="156208"/>
            <a:ext cx="7018920" cy="93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000" b="0" strike="noStrike" spc="-1" dirty="0">
                <a:solidFill>
                  <a:srgbClr val="000000"/>
                </a:solidFill>
                <a:ea typeface="DejaVu Sans"/>
              </a:rPr>
              <a:t>Reason for consideration</a:t>
            </a:r>
            <a:endParaRPr lang="en-IN" sz="4000" b="0" strike="noStrike" spc="-1" dirty="0">
              <a:solidFill>
                <a:srgbClr val="000000"/>
              </a:solidFill>
            </a:endParaRPr>
          </a:p>
        </p:txBody>
      </p:sp>
      <p:sp>
        <p:nvSpPr>
          <p:cNvPr id="175" name="CustomShape 2"/>
          <p:cNvSpPr/>
          <p:nvPr/>
        </p:nvSpPr>
        <p:spPr>
          <a:xfrm>
            <a:off x="91694" y="1239531"/>
            <a:ext cx="9808007" cy="3744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53000" lnSpcReduction="20000"/>
          </a:bodyPr>
          <a:lstStyle/>
          <a:p>
            <a:pPr marL="432000" indent="-322920">
              <a:lnSpc>
                <a:spcPct val="170000"/>
              </a:lnSpc>
              <a:spcAft>
                <a:spcPts val="1148"/>
              </a:spcAft>
              <a:buClr>
                <a:srgbClr val="000000"/>
              </a:buClr>
              <a:buSzPct val="45000"/>
              <a:buFont typeface="Wingdings" charset="2"/>
              <a:buChar char=""/>
            </a:pPr>
            <a:r>
              <a:rPr lang="en-IN" sz="2600" b="0" strike="noStrike" spc="-1" dirty="0">
                <a:solidFill>
                  <a:srgbClr val="000000"/>
                </a:solidFill>
                <a:ea typeface="DejaVu Sans"/>
              </a:rPr>
              <a:t>Image processing combines compression, decompression algorithm which is capable of recreating the images up to 96%</a:t>
            </a:r>
            <a:endParaRPr lang="en-IN" sz="2600" b="0" strike="noStrike" spc="-1" dirty="0"/>
          </a:p>
          <a:p>
            <a:pPr marL="432000" indent="-322920">
              <a:lnSpc>
                <a:spcPct val="170000"/>
              </a:lnSpc>
              <a:spcAft>
                <a:spcPts val="1148"/>
              </a:spcAft>
              <a:buClr>
                <a:srgbClr val="000000"/>
              </a:buClr>
              <a:buSzPct val="45000"/>
              <a:buFont typeface="Wingdings" charset="2"/>
              <a:buChar char=""/>
            </a:pPr>
            <a:r>
              <a:rPr lang="en-IN" sz="2600" b="0" strike="noStrike" spc="-1" dirty="0">
                <a:solidFill>
                  <a:srgbClr val="000000"/>
                </a:solidFill>
                <a:ea typeface="DejaVu Sans"/>
              </a:rPr>
              <a:t>File occupies only 7% to 15% space</a:t>
            </a:r>
            <a:endParaRPr lang="en-IN" sz="2600" b="0" strike="noStrike" spc="-1" dirty="0"/>
          </a:p>
          <a:p>
            <a:pPr marL="432000" indent="-322920">
              <a:lnSpc>
                <a:spcPct val="170000"/>
              </a:lnSpc>
              <a:spcAft>
                <a:spcPts val="1148"/>
              </a:spcAft>
              <a:buClr>
                <a:srgbClr val="000000"/>
              </a:buClr>
              <a:buSzPct val="45000"/>
              <a:buFont typeface="Wingdings" charset="2"/>
              <a:buChar char=""/>
            </a:pPr>
            <a:r>
              <a:rPr lang="en-IN" sz="2600" b="0" strike="noStrike" spc="-1" dirty="0">
                <a:solidFill>
                  <a:srgbClr val="000000"/>
                </a:solidFill>
                <a:ea typeface="DejaVu Sans"/>
              </a:rPr>
              <a:t>Compression percentage is up to 93%</a:t>
            </a:r>
            <a:endParaRPr lang="en-IN" sz="2600" b="0" strike="noStrike" spc="-1" dirty="0"/>
          </a:p>
          <a:p>
            <a:pPr marL="432000" indent="-322920">
              <a:lnSpc>
                <a:spcPct val="170000"/>
              </a:lnSpc>
              <a:spcAft>
                <a:spcPts val="1148"/>
              </a:spcAft>
              <a:buClr>
                <a:srgbClr val="000000"/>
              </a:buClr>
              <a:buSzPct val="45000"/>
              <a:buFont typeface="Wingdings" charset="2"/>
              <a:buChar char=""/>
            </a:pPr>
            <a:r>
              <a:rPr lang="en-IN" sz="2600" b="0" strike="noStrike" spc="-1" dirty="0">
                <a:solidFill>
                  <a:srgbClr val="000000"/>
                </a:solidFill>
                <a:ea typeface="DejaVu Sans"/>
              </a:rPr>
              <a:t>Orientation correction mechanism corrects up to 330 degree deviations</a:t>
            </a:r>
            <a:endParaRPr lang="en-IN" sz="2600" b="0" strike="noStrike" spc="-1" dirty="0"/>
          </a:p>
          <a:p>
            <a:pPr marL="432000" indent="-322920">
              <a:lnSpc>
                <a:spcPct val="170000"/>
              </a:lnSpc>
              <a:spcAft>
                <a:spcPts val="1148"/>
              </a:spcAft>
              <a:buClr>
                <a:srgbClr val="000000"/>
              </a:buClr>
              <a:buSzPct val="45000"/>
              <a:buFont typeface="Wingdings" charset="2"/>
              <a:buChar char=""/>
            </a:pPr>
            <a:r>
              <a:rPr lang="en-IN" sz="2600" b="0" strike="noStrike" spc="-1" dirty="0">
                <a:solidFill>
                  <a:srgbClr val="000000"/>
                </a:solidFill>
                <a:ea typeface="DejaVu Sans"/>
              </a:rPr>
              <a:t>0.5 milliseconds to compress 1 kb of data</a:t>
            </a:r>
            <a:endParaRPr lang="en-IN" sz="2600" b="0" strike="noStrike" spc="-1" dirty="0"/>
          </a:p>
          <a:p>
            <a:pPr marL="432000" indent="-322920">
              <a:lnSpc>
                <a:spcPct val="170000"/>
              </a:lnSpc>
              <a:spcAft>
                <a:spcPts val="1148"/>
              </a:spcAft>
              <a:buClr>
                <a:srgbClr val="000000"/>
              </a:buClr>
              <a:buSzPct val="45000"/>
              <a:buFont typeface="Wingdings" charset="2"/>
              <a:buChar char=""/>
            </a:pPr>
            <a:r>
              <a:rPr lang="en-IN" sz="2600" b="0" strike="noStrike" spc="-1" dirty="0">
                <a:solidFill>
                  <a:srgbClr val="000000"/>
                </a:solidFill>
                <a:ea typeface="DejaVu Sans"/>
              </a:rPr>
              <a:t>Latency time is negligible to store and retrieve</a:t>
            </a:r>
            <a:endParaRPr lang="en-IN" sz="2600" b="0" strike="noStrike" spc="-1" dirty="0"/>
          </a:p>
          <a:p>
            <a:pPr marL="432000" indent="-322920">
              <a:lnSpc>
                <a:spcPct val="170000"/>
              </a:lnSpc>
              <a:spcAft>
                <a:spcPts val="1148"/>
              </a:spcAft>
              <a:buClr>
                <a:srgbClr val="000000"/>
              </a:buClr>
              <a:buSzPct val="45000"/>
              <a:buFont typeface="Wingdings" charset="2"/>
              <a:buChar char=""/>
            </a:pPr>
            <a:r>
              <a:rPr lang="en-IN" sz="2600" b="0" strike="noStrike" spc="-1" dirty="0">
                <a:solidFill>
                  <a:srgbClr val="000000"/>
                </a:solidFill>
                <a:ea typeface="DejaVu Sans"/>
              </a:rPr>
              <a:t>Recreated images are having better quality of images</a:t>
            </a:r>
            <a:endParaRPr lang="en-IN" sz="2600" b="0" strike="noStrike" spc="-1" dirty="0"/>
          </a:p>
          <a:p>
            <a:pPr marL="432000" indent="-322920">
              <a:lnSpc>
                <a:spcPct val="170000"/>
              </a:lnSpc>
              <a:spcAft>
                <a:spcPts val="1148"/>
              </a:spcAft>
              <a:buClr>
                <a:srgbClr val="000000"/>
              </a:buClr>
              <a:buSzPct val="45000"/>
              <a:buFont typeface="Wingdings" charset="2"/>
              <a:buChar char=""/>
            </a:pPr>
            <a:r>
              <a:rPr lang="en-IN" sz="2600" b="0" strike="noStrike" spc="-1" dirty="0">
                <a:solidFill>
                  <a:srgbClr val="000000"/>
                </a:solidFill>
                <a:ea typeface="DejaVu Sans"/>
              </a:rPr>
              <a:t>Also the processing time is better</a:t>
            </a:r>
            <a:endParaRPr lang="en-IN" sz="2600" b="0" strike="noStrike" spc="-1" dirty="0"/>
          </a:p>
          <a:p>
            <a:pPr marL="432000" indent="-322920">
              <a:lnSpc>
                <a:spcPct val="100000"/>
              </a:lnSpc>
              <a:spcAft>
                <a:spcPts val="1148"/>
              </a:spcAft>
              <a:buClr>
                <a:srgbClr val="000000"/>
              </a:buClr>
              <a:buSzPct val="45000"/>
              <a:buFont typeface="Wingdings" charset="2"/>
              <a:buChar char=""/>
            </a:pPr>
            <a:endParaRPr lang="en-IN" sz="2600" b="0" strike="noStrike" spc="-1" dirty="0">
              <a:latin typeface="Arial"/>
            </a:endParaRPr>
          </a:p>
          <a:p>
            <a:pPr>
              <a:lnSpc>
                <a:spcPct val="100000"/>
              </a:lnSpc>
              <a:spcAft>
                <a:spcPts val="1148"/>
              </a:spcAft>
            </a:pPr>
            <a:endParaRPr lang="en-IN" sz="26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Picture 175"/>
          <p:cNvPicPr/>
          <p:nvPr/>
        </p:nvPicPr>
        <p:blipFill>
          <a:blip r:embed="rId2"/>
          <a:stretch/>
        </p:blipFill>
        <p:spPr>
          <a:xfrm>
            <a:off x="374876" y="915102"/>
            <a:ext cx="8383680" cy="4530240"/>
          </a:xfrm>
          <a:prstGeom prst="rect">
            <a:avLst/>
          </a:prstGeom>
          <a:ln>
            <a:noFill/>
          </a:ln>
        </p:spPr>
      </p:pic>
      <p:sp>
        <p:nvSpPr>
          <p:cNvPr id="177" name="TextShape 1"/>
          <p:cNvSpPr txBox="1"/>
          <p:nvPr/>
        </p:nvSpPr>
        <p:spPr>
          <a:xfrm>
            <a:off x="208666" y="113772"/>
            <a:ext cx="5214600" cy="596880"/>
          </a:xfrm>
          <a:prstGeom prst="rect">
            <a:avLst/>
          </a:prstGeom>
          <a:noFill/>
          <a:ln>
            <a:noFill/>
          </a:ln>
        </p:spPr>
        <p:txBody>
          <a:bodyPr lIns="90000" tIns="45000" rIns="90000" bIns="45000">
            <a:noAutofit/>
          </a:bodyPr>
          <a:lstStyle/>
          <a:p>
            <a:r>
              <a:rPr lang="en-IN" sz="4000" b="0" strike="noStrike" spc="-1" dirty="0">
                <a:solidFill>
                  <a:srgbClr val="000000"/>
                </a:solidFill>
                <a:ea typeface="DejaVu Sans"/>
              </a:rPr>
              <a:t>Compress Algorithm</a:t>
            </a:r>
            <a:endParaRPr lang="en-IN" sz="4000" b="0" strike="noStrike" spc="-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434628" y="252540"/>
            <a:ext cx="7018920" cy="93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000" b="0" strike="noStrike" spc="-1" dirty="0">
                <a:solidFill>
                  <a:srgbClr val="000000"/>
                </a:solidFill>
                <a:ea typeface="DejaVu Sans"/>
              </a:rPr>
              <a:t>Source Code (</a:t>
            </a:r>
            <a:r>
              <a:rPr lang="en-IN" sz="4000" b="0" strike="noStrike" spc="-1" dirty="0" err="1">
                <a:solidFill>
                  <a:srgbClr val="000000"/>
                </a:solidFill>
                <a:ea typeface="DejaVu Sans"/>
              </a:rPr>
              <a:t>Github</a:t>
            </a:r>
            <a:r>
              <a:rPr lang="en-IN" sz="4000" b="0" strike="noStrike" spc="-1" dirty="0">
                <a:solidFill>
                  <a:srgbClr val="000000"/>
                </a:solidFill>
                <a:ea typeface="DejaVu Sans"/>
              </a:rPr>
              <a:t> repo link)</a:t>
            </a:r>
            <a:endParaRPr lang="en-IN" sz="4000" b="0" strike="noStrike" spc="-1" dirty="0">
              <a:solidFill>
                <a:srgbClr val="000000"/>
              </a:solidFill>
            </a:endParaRPr>
          </a:p>
        </p:txBody>
      </p:sp>
      <p:sp>
        <p:nvSpPr>
          <p:cNvPr id="179" name="CustomShape 2"/>
          <p:cNvSpPr/>
          <p:nvPr/>
        </p:nvSpPr>
        <p:spPr>
          <a:xfrm>
            <a:off x="504000" y="1368000"/>
            <a:ext cx="9070920" cy="3287160"/>
          </a:xfrm>
          <a:prstGeom prst="rect">
            <a:avLst/>
          </a:prstGeom>
          <a:noFill/>
          <a:ln>
            <a:noFill/>
          </a:ln>
        </p:spPr>
        <p:style>
          <a:lnRef idx="0">
            <a:scrgbClr r="0" g="0" b="0"/>
          </a:lnRef>
          <a:fillRef idx="0">
            <a:scrgbClr r="0" g="0" b="0"/>
          </a:fillRef>
          <a:effectRef idx="0">
            <a:scrgbClr r="0" g="0" b="0"/>
          </a:effectRef>
          <a:fontRef idx="minor"/>
        </p:style>
      </p:sp>
      <p:sp>
        <p:nvSpPr>
          <p:cNvPr id="180" name="CustomShape 3"/>
          <p:cNvSpPr/>
          <p:nvPr/>
        </p:nvSpPr>
        <p:spPr>
          <a:xfrm>
            <a:off x="1139802" y="1885626"/>
            <a:ext cx="7344000" cy="34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latin typeface="Arial"/>
                <a:hlinkClick r:id="rId2"/>
              </a:rPr>
              <a:t>https://github.com/AIMLUniverse/imagecomp</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t>Note:- source – folder contains source code</a:t>
            </a:r>
          </a:p>
          <a:p>
            <a:pPr>
              <a:lnSpc>
                <a:spcPct val="100000"/>
              </a:lnSpc>
            </a:pPr>
            <a:endParaRPr lang="en-IN" sz="1800" b="0" strike="noStrike" spc="-1" dirty="0">
              <a:latin typeface="Arial"/>
            </a:endParaRPr>
          </a:p>
          <a:p>
            <a:pPr>
              <a:lnSpc>
                <a:spcPct val="100000"/>
              </a:lnSpc>
            </a:pPr>
            <a:r>
              <a:rPr lang="en-IN" sz="1800" b="0" strike="noStrike" spc="-1" dirty="0">
                <a:latin typeface="Arial"/>
                <a:hlinkClick r:id="rId3"/>
              </a:rPr>
              <a:t>https://github.com/AIMLUniverse/imagecomp/tree/main/source</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504000" y="80470"/>
            <a:ext cx="7018920" cy="93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3570" b="0" strike="noStrike" spc="-1" dirty="0">
                <a:solidFill>
                  <a:srgbClr val="000000"/>
                </a:solidFill>
                <a:ea typeface="DejaVu Sans"/>
              </a:rPr>
              <a:t>Video Link</a:t>
            </a:r>
            <a:endParaRPr lang="en-IN" sz="3570" b="0" strike="noStrike" spc="-1" dirty="0">
              <a:solidFill>
                <a:srgbClr val="000000"/>
              </a:solidFill>
            </a:endParaRPr>
          </a:p>
        </p:txBody>
      </p:sp>
      <p:sp>
        <p:nvSpPr>
          <p:cNvPr id="182" name="CustomShape 2"/>
          <p:cNvSpPr/>
          <p:nvPr/>
        </p:nvSpPr>
        <p:spPr>
          <a:xfrm>
            <a:off x="504000" y="1368000"/>
            <a:ext cx="9070920" cy="3287160"/>
          </a:xfrm>
          <a:prstGeom prst="rect">
            <a:avLst/>
          </a:prstGeom>
          <a:noFill/>
          <a:ln>
            <a:noFill/>
          </a:ln>
        </p:spPr>
        <p:style>
          <a:lnRef idx="0">
            <a:scrgbClr r="0" g="0" b="0"/>
          </a:lnRef>
          <a:fillRef idx="0">
            <a:scrgbClr r="0" g="0" b="0"/>
          </a:fillRef>
          <a:effectRef idx="0">
            <a:scrgbClr r="0" g="0" b="0"/>
          </a:effectRef>
          <a:fontRef idx="minor"/>
        </p:style>
      </p:sp>
      <p:sp>
        <p:nvSpPr>
          <p:cNvPr id="183" name="CustomShape 3"/>
          <p:cNvSpPr/>
          <p:nvPr/>
        </p:nvSpPr>
        <p:spPr>
          <a:xfrm>
            <a:off x="973776" y="1939775"/>
            <a:ext cx="8601144" cy="34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strike="noStrike" spc="-1">
                <a:latin typeface="Arial"/>
                <a:hlinkClick r:id="rId2"/>
              </a:rPr>
              <a:t>https://github.com/AIMLUniverse/imagecomp/tree/main/demo_video</a:t>
            </a:r>
            <a:r>
              <a:rPr lang="en-IN" sz="1800" b="1" strike="noStrike" spc="-1">
                <a:latin typeface="Arial"/>
              </a:rPr>
              <a:t>	</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TotalTime>
  <Words>370</Words>
  <Application>Microsoft Macintosh PowerPoint</Application>
  <PresentationFormat>Custom</PresentationFormat>
  <Paragraphs>43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
  <dc:description/>
  <cp:lastModifiedBy>Dasaprakash Krishnamurthy(UST,IN)</cp:lastModifiedBy>
  <cp:revision>78</cp:revision>
  <dcterms:created xsi:type="dcterms:W3CDTF">2022-05-19T19:57:17Z</dcterms:created>
  <dcterms:modified xsi:type="dcterms:W3CDTF">2022-06-20T16:44:25Z</dcterms:modified>
  <dc:language>en-IN</dc:language>
</cp:coreProperties>
</file>