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2" r:id="rId6"/>
    <p:sldId id="312" r:id="rId7"/>
    <p:sldId id="314" r:id="rId8"/>
    <p:sldId id="313" r:id="rId9"/>
    <p:sldId id="316" r:id="rId10"/>
    <p:sldId id="317" r:id="rId11"/>
    <p:sldId id="318" r:id="rId12"/>
    <p:sldId id="323" r:id="rId13"/>
    <p:sldId id="319" r:id="rId14"/>
    <p:sldId id="320" r:id="rId15"/>
    <p:sldId id="264" r:id="rId16"/>
    <p:sldId id="263" r:id="rId17"/>
    <p:sldId id="265" r:id="rId18"/>
    <p:sldId id="321" r:id="rId19"/>
    <p:sldId id="322" r:id="rId20"/>
    <p:sldId id="290" r:id="rId21"/>
  </p:sldIdLst>
  <p:sldSz cx="9144000" cy="5143500" type="screen16x9"/>
  <p:notesSz cx="6858000" cy="9144000"/>
  <p:embeddedFontLst>
    <p:embeddedFont>
      <p:font typeface="Nunito Medium" panose="020B0604020202020204" charset="0"/>
      <p:regular r:id="rId23"/>
      <p:bold r:id="rId24"/>
      <p:italic r:id="rId25"/>
      <p:boldItalic r:id="rId26"/>
    </p:embeddedFont>
    <p:embeddedFont>
      <p:font typeface="Nanum Gothic" panose="020B0604020202020204" charset="-127"/>
      <p:regular r:id="rId27"/>
      <p:bold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Montserrat ExtraBold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895"/>
    <a:srgbClr val="08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21139-1072-43FF-A956-0529B28407E2}">
  <a:tblStyle styleId="{45C21139-1072-43FF-A956-0529B2840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01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4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6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3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89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a4aff8b9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a4aff8b9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a4aff8b9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a4aff8b9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a4aff8b98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a4aff8b98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a4aff8b98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a4aff8b98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5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a4aff8b9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a4aff8b9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6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ee41f1aa_0_27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ee41f1aa_0_27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Swapping Stati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6" name="Google Shape;5366;g11d74dd13a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7" name="Google Shape;5367;g11d74dd13a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a4aff8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a4aff8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675c7cf38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675c7cf38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4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9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-385204" y="366715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 rot="5400000">
            <a:off x="-595110" y="4542839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6500221" y="13630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 rot="-5400000">
            <a:off x="6521765" y="-107261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8059749" y="172697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822949" y="454542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6"/>
          <p:cNvGrpSpPr/>
          <p:nvPr/>
        </p:nvGrpSpPr>
        <p:grpSpPr>
          <a:xfrm rot="5400000">
            <a:off x="6861422" y="2782455"/>
            <a:ext cx="1664472" cy="3380501"/>
            <a:chOff x="7681603" y="-387311"/>
            <a:chExt cx="1692396" cy="3649861"/>
          </a:xfrm>
        </p:grpSpPr>
        <p:sp>
          <p:nvSpPr>
            <p:cNvPr id="261" name="Google Shape;261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684475" y="346647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8143314" y="2494103"/>
            <a:ext cx="1128125" cy="2673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8080306" y="2581135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flipH="1">
            <a:off x="7670468" y="3084434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6"/>
          <p:cNvGrpSpPr/>
          <p:nvPr/>
        </p:nvGrpSpPr>
        <p:grpSpPr>
          <a:xfrm rot="-5400000" flipH="1">
            <a:off x="491847" y="2869480"/>
            <a:ext cx="1664472" cy="3380501"/>
            <a:chOff x="7681603" y="-387311"/>
            <a:chExt cx="1692396" cy="3649861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6"/>
          <p:cNvSpPr/>
          <p:nvPr/>
        </p:nvSpPr>
        <p:spPr>
          <a:xfrm flipH="1">
            <a:off x="112688" y="239372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 flipH="1">
            <a:off x="2002394" y="4447901"/>
            <a:ext cx="1433230" cy="33964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/>
          <p:nvPr/>
        </p:nvSpPr>
        <p:spPr>
          <a:xfrm flipH="1">
            <a:off x="236481" y="2668160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937436" y="3171459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 rot="5400000">
            <a:off x="-1187550" y="3012084"/>
            <a:ext cx="3801558" cy="83653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8222219" y="1996912"/>
            <a:ext cx="1402567" cy="3323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84950" y="539500"/>
            <a:ext cx="5774100" cy="17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84950" y="2376550"/>
            <a:ext cx="577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flipH="1">
            <a:off x="-560598" y="1012987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6975937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 flipH="1">
            <a:off x="-716513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flipH="1">
            <a:off x="8100874" y="33855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30" y="1565731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13430" y="1940638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713430" y="2251704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5104" y="1565738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4185304" y="1940643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4185304" y="2251709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2449267" y="3134697"/>
            <a:ext cx="2523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449367" y="3509604"/>
            <a:ext cx="2525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2449367" y="3820670"/>
            <a:ext cx="2525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13441" y="3139001"/>
            <a:ext cx="25155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13441" y="3513906"/>
            <a:ext cx="2517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13441" y="3824971"/>
            <a:ext cx="2517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07307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3621000" y="30513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616892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107307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3621000" y="3350561"/>
            <a:ext cx="1902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6"/>
          </p:nvPr>
        </p:nvSpPr>
        <p:spPr>
          <a:xfrm>
            <a:off x="616892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 flipH="1">
            <a:off x="-566669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049656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7761244" y="4252027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 flipH="1">
            <a:off x="-470859" y="3673800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301651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2"/>
          </p:nvPr>
        </p:nvSpPr>
        <p:spPr>
          <a:xfrm>
            <a:off x="1301651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6384739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4"/>
          </p:nvPr>
        </p:nvSpPr>
        <p:spPr>
          <a:xfrm>
            <a:off x="6384739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5"/>
          </p:nvPr>
        </p:nvSpPr>
        <p:spPr>
          <a:xfrm>
            <a:off x="130136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1301369" y="36979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7"/>
          </p:nvPr>
        </p:nvSpPr>
        <p:spPr>
          <a:xfrm>
            <a:off x="638473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8"/>
          </p:nvPr>
        </p:nvSpPr>
        <p:spPr>
          <a:xfrm>
            <a:off x="6384739" y="369915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2763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712763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547693" y="199349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547693" y="231419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382624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6382624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712763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712763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3547693" y="374773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3"/>
          </p:nvPr>
        </p:nvSpPr>
        <p:spPr>
          <a:xfrm>
            <a:off x="3547693" y="406843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6382624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5"/>
          </p:nvPr>
        </p:nvSpPr>
        <p:spPr>
          <a:xfrm>
            <a:off x="6382624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/>
          <p:nvPr/>
        </p:nvSpPr>
        <p:spPr>
          <a:xfrm rot="-5400000" flipH="1">
            <a:off x="7346043" y="4830306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 rot="5400000" flipH="1">
            <a:off x="-980207" y="570894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 flipH="1">
            <a:off x="110142" y="465005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flipH="1">
            <a:off x="8472942" y="111550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/>
          </p:nvPr>
        </p:nvSpPr>
        <p:spPr>
          <a:xfrm>
            <a:off x="2623350" y="961093"/>
            <a:ext cx="3897300" cy="873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1654675" y="4167375"/>
            <a:ext cx="58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, and includes icons by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and infographics &amp; images by</a:t>
            </a:r>
            <a:r>
              <a:rPr lang="en" sz="11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2624400" y="2743839"/>
            <a:ext cx="3895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-332879" y="646825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8140277" y="695001"/>
            <a:ext cx="1003712" cy="2378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/>
          <p:nvPr/>
        </p:nvSpPr>
        <p:spPr>
          <a:xfrm rot="5400000">
            <a:off x="78463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 rot="-5400000" flipH="1">
            <a:off x="7437888" y="4910707"/>
            <a:ext cx="1627647" cy="358137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9" r:id="rId5"/>
    <p:sldLayoutId id="2147483669" r:id="rId6"/>
    <p:sldLayoutId id="2147483671" r:id="rId7"/>
    <p:sldLayoutId id="2147483672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284;p40"/>
          <p:cNvGrpSpPr/>
          <p:nvPr/>
        </p:nvGrpSpPr>
        <p:grpSpPr>
          <a:xfrm rot="10800000">
            <a:off x="4706925" y="3115775"/>
            <a:ext cx="4596223" cy="2142865"/>
            <a:chOff x="-582025" y="-217309"/>
            <a:chExt cx="4596223" cy="2142865"/>
          </a:xfrm>
        </p:grpSpPr>
        <p:sp>
          <p:nvSpPr>
            <p:cNvPr id="58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4" name="Google Shape;284;p40"/>
          <p:cNvGrpSpPr/>
          <p:nvPr/>
        </p:nvGrpSpPr>
        <p:grpSpPr>
          <a:xfrm>
            <a:off x="-582025" y="-217309"/>
            <a:ext cx="4596223" cy="2142865"/>
            <a:chOff x="-582025" y="-217309"/>
            <a:chExt cx="4596223" cy="2142865"/>
          </a:xfrm>
        </p:grpSpPr>
        <p:sp>
          <p:nvSpPr>
            <p:cNvPr id="285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40"/>
          <p:cNvSpPr/>
          <p:nvPr/>
        </p:nvSpPr>
        <p:spPr>
          <a:xfrm>
            <a:off x="1003800" y="539500"/>
            <a:ext cx="7136400" cy="2466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/>
              <a:t>E-B</a:t>
            </a:r>
            <a:r>
              <a:rPr lang="en-GB" sz="4800" dirty="0" err="1" smtClean="0"/>
              <a:t>i</a:t>
            </a:r>
            <a:r>
              <a:rPr lang="en" sz="4800" dirty="0" smtClean="0"/>
              <a:t>ke Battery Swapping Station </a:t>
            </a:r>
            <a:r>
              <a:rPr lang="en" sz="4800" dirty="0" smtClean="0">
                <a:solidFill>
                  <a:schemeClr val="dk1"/>
                </a:solidFill>
              </a:rPr>
              <a:t> 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7749975" y="1220613"/>
            <a:ext cx="1433613" cy="33973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1987044" y="3451679"/>
            <a:ext cx="1433668" cy="339744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174430" y="1363969"/>
            <a:ext cx="4650477" cy="10232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/>
          <p:cNvSpPr/>
          <p:nvPr/>
        </p:nvSpPr>
        <p:spPr>
          <a:xfrm flipH="1">
            <a:off x="2255737" y="40649"/>
            <a:ext cx="1250788" cy="296408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75" y="2241458"/>
            <a:ext cx="4733820" cy="35524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5835661" y="307206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Battery Swapping Station Workflow </a:t>
            </a:r>
            <a:endParaRPr sz="3200"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346372" y="1144990"/>
            <a:ext cx="5039516" cy="290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indent="0" algn="just">
              <a:spcBef>
                <a:spcPts val="1000"/>
              </a:spcBef>
              <a:buNone/>
            </a:pPr>
            <a:r>
              <a:rPr lang="en-GB" sz="1800" b="1" dirty="0" smtClean="0"/>
              <a:t>Server </a:t>
            </a:r>
            <a:r>
              <a:rPr lang="en-GB" sz="1800" b="1" dirty="0"/>
              <a:t>Functionality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GB" b="1" dirty="0" smtClean="0"/>
              <a:t>Data Processing: </a:t>
            </a:r>
            <a:r>
              <a:rPr lang="en-US" dirty="0" smtClean="0"/>
              <a:t>Analyzes </a:t>
            </a:r>
            <a:r>
              <a:rPr lang="en-US" dirty="0"/>
              <a:t>sensor and battery data for system </a:t>
            </a:r>
            <a:r>
              <a:rPr lang="en-US" dirty="0" smtClean="0"/>
              <a:t>monitoring. Determines </a:t>
            </a:r>
            <a:r>
              <a:rPr lang="en-US" dirty="0"/>
              <a:t>slot status and battery availability for swapping</a:t>
            </a:r>
            <a:r>
              <a:rPr lang="en-US" dirty="0" smtClean="0"/>
              <a:t>.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US" b="1" dirty="0"/>
              <a:t>Request </a:t>
            </a:r>
            <a:r>
              <a:rPr lang="en-US" b="1" dirty="0" smtClean="0"/>
              <a:t>Management: </a:t>
            </a:r>
            <a:r>
              <a:rPr lang="en-US" dirty="0" smtClean="0"/>
              <a:t>Sends lock </a:t>
            </a:r>
            <a:r>
              <a:rPr lang="en-US" dirty="0"/>
              <a:t>operation requests (e.g., open a slot door) to the </a:t>
            </a:r>
            <a:r>
              <a:rPr lang="en-US" dirty="0" smtClean="0"/>
              <a:t>master.</a:t>
            </a:r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99" y="3072000"/>
            <a:ext cx="2507835" cy="22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81256" y="3014008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69628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Operational </a:t>
            </a:r>
            <a:r>
              <a:rPr lang="en-US" sz="3200" dirty="0"/>
              <a:t>Workflow 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5143"/>
            <a:ext cx="7451186" cy="273863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67123" y="4013213"/>
            <a:ext cx="1080655" cy="50569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08" y="886691"/>
            <a:ext cx="4550078" cy="4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226347" y="310632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69628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Operational </a:t>
            </a:r>
            <a:r>
              <a:rPr lang="en-US" sz="3200" dirty="0"/>
              <a:t>Workflow 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5143"/>
            <a:ext cx="7451186" cy="273863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666" y="1981200"/>
            <a:ext cx="7401178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Data Collection and Transmission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Each slave collects data (battery, temperature and flame) and forwards it to the master. 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The master relays this data to the server.</a:t>
            </a:r>
            <a:endParaRPr lang="en-US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sz="1800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01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226347" y="310632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73092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Operational </a:t>
            </a:r>
            <a:r>
              <a:rPr lang="en-US" sz="3200" dirty="0"/>
              <a:t>Workflow 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5143"/>
            <a:ext cx="7451186" cy="273863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666" y="1981200"/>
            <a:ext cx="7401178" cy="236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Battery Charging Status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Server processes battery SoC and updates status on web portal using an LED which when:</a:t>
            </a: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      * </a:t>
            </a:r>
            <a:r>
              <a:rPr lang="en-US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Green: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hows fully charged and ready for swapping.</a:t>
            </a: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     * </a:t>
            </a:r>
            <a:r>
              <a:rPr lang="en-US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Yellow: 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shows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harging in progress. </a:t>
            </a: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sz="1800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16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226347" y="310632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7"/>
            <a:ext cx="8089500" cy="68243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Operational </a:t>
            </a:r>
            <a:r>
              <a:rPr lang="en-US" sz="3200" dirty="0"/>
              <a:t>Workflow 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5143"/>
            <a:ext cx="7451186" cy="273863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666" y="1981200"/>
            <a:ext cx="7401178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</a:t>
            </a:r>
            <a:r>
              <a:rPr lang="en-US" sz="1800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Lock Operation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 smtClean="0">
                <a:latin typeface="Nanum Gothic" panose="020B0604020202020204" charset="-127"/>
                <a:ea typeface="Nanum Gothic" panose="020B0604020202020204" charset="-127"/>
              </a:rPr>
              <a:t>Server </a:t>
            </a:r>
            <a:r>
              <a:rPr lang="en-US" dirty="0">
                <a:latin typeface="Nanum Gothic" panose="020B0604020202020204" charset="-127"/>
                <a:ea typeface="Nanum Gothic" panose="020B0604020202020204" charset="-127"/>
              </a:rPr>
              <a:t>sends an open request for a specific slot to the </a:t>
            </a:r>
            <a:r>
              <a:rPr lang="en-US" dirty="0" smtClean="0">
                <a:latin typeface="Nanum Gothic" panose="020B0604020202020204" charset="-127"/>
                <a:ea typeface="Nanum Gothic" panose="020B0604020202020204" charset="-127"/>
              </a:rPr>
              <a:t>master.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>
                <a:latin typeface="Nanum Gothic" panose="020B0604020202020204" charset="-127"/>
                <a:ea typeface="Nanum Gothic" panose="020B0604020202020204" charset="-127"/>
              </a:rPr>
              <a:t>Master forwards the request to the corresponding slave</a:t>
            </a:r>
            <a:r>
              <a:rPr lang="en-US" dirty="0" smtClean="0">
                <a:latin typeface="Nanum Gothic" panose="020B0604020202020204" charset="-127"/>
                <a:ea typeface="Nanum Gothic" panose="020B0604020202020204" charset="-127"/>
              </a:rPr>
              <a:t>.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dirty="0">
                <a:latin typeface="Nanum Gothic" panose="020B0604020202020204" charset="-127"/>
                <a:ea typeface="Nanum Gothic" panose="020B0604020202020204" charset="-127"/>
              </a:rPr>
              <a:t>Slave operates the electromagnetic lock to open the slot door.</a:t>
            </a:r>
            <a:endParaRPr lang="en-US" dirty="0" smtClean="0">
              <a:solidFill>
                <a:schemeClr val="dk1"/>
              </a:solidFill>
              <a:latin typeface="Nanum Gothic" panose="020B0604020202020204" charset="-127"/>
              <a:ea typeface="Nanum Gothic" panose="020B0604020202020204" charset="-127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   </a:t>
            </a:r>
            <a:endParaRPr lang="en-US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sz="1800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50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/>
          <p:nvPr/>
        </p:nvSpPr>
        <p:spPr>
          <a:xfrm flipH="1">
            <a:off x="3932231" y="2861952"/>
            <a:ext cx="993848" cy="2355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 flipH="1">
            <a:off x="4202060" y="2231518"/>
            <a:ext cx="1242826" cy="29455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8"/>
          <p:cNvGrpSpPr/>
          <p:nvPr/>
        </p:nvGrpSpPr>
        <p:grpSpPr>
          <a:xfrm>
            <a:off x="3257953" y="3730628"/>
            <a:ext cx="2769770" cy="1390579"/>
            <a:chOff x="-481288" y="2237993"/>
            <a:chExt cx="5439455" cy="2905513"/>
          </a:xfrm>
        </p:grpSpPr>
        <p:sp>
          <p:nvSpPr>
            <p:cNvPr id="596" name="Google Shape;596;p48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8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2"/>
          </p:nvPr>
        </p:nvSpPr>
        <p:spPr>
          <a:xfrm>
            <a:off x="1301650" y="2013885"/>
            <a:ext cx="2630581" cy="598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Continuous data transmission for accurate monitoring.</a:t>
            </a:r>
            <a:endParaRPr dirty="0"/>
          </a:p>
        </p:txBody>
      </p:sp>
      <p:sp>
        <p:nvSpPr>
          <p:cNvPr id="600" name="Google Shape;600;p48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Features</a:t>
            </a: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1"/>
          </p:nvPr>
        </p:nvSpPr>
        <p:spPr>
          <a:xfrm>
            <a:off x="1301650" y="1325128"/>
            <a:ext cx="3434129" cy="733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1. Real-Time Monitoring</a:t>
            </a:r>
            <a:endParaRPr sz="2000" dirty="0"/>
          </a:p>
        </p:txBody>
      </p:sp>
      <p:sp>
        <p:nvSpPr>
          <p:cNvPr id="602" name="Google Shape;602;p48"/>
          <p:cNvSpPr txBox="1">
            <a:spLocks noGrp="1"/>
          </p:cNvSpPr>
          <p:nvPr>
            <p:ph type="subTitle" idx="5"/>
          </p:nvPr>
        </p:nvSpPr>
        <p:spPr>
          <a:xfrm>
            <a:off x="1301368" y="3015227"/>
            <a:ext cx="2330997" cy="728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2. User-Friendly Indicators</a:t>
            </a:r>
            <a:endParaRPr sz="2000"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subTitle" idx="6"/>
          </p:nvPr>
        </p:nvSpPr>
        <p:spPr>
          <a:xfrm>
            <a:off x="1301368" y="3697978"/>
            <a:ext cx="2241739" cy="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Battery charging status updation using LED on web portal.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3"/>
          </p:nvPr>
        </p:nvSpPr>
        <p:spPr>
          <a:xfrm>
            <a:off x="6384738" y="1284042"/>
            <a:ext cx="2295135" cy="774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000" dirty="0" smtClean="0"/>
              <a:t>3. Automated </a:t>
            </a:r>
            <a:r>
              <a:rPr lang="en-GB" sz="2000" dirty="0"/>
              <a:t>Lock </a:t>
            </a:r>
            <a:r>
              <a:rPr lang="en-GB" sz="2000" dirty="0" smtClean="0"/>
              <a:t>Control</a:t>
            </a:r>
            <a:endParaRPr sz="2000" dirty="0"/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4"/>
          </p:nvPr>
        </p:nvSpPr>
        <p:spPr>
          <a:xfrm>
            <a:off x="6360492" y="2013885"/>
            <a:ext cx="2783508" cy="673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Remote slot door operation ensures efficient management.</a:t>
            </a:r>
            <a:endParaRPr dirty="0"/>
          </a:p>
        </p:txBody>
      </p:sp>
      <p:sp>
        <p:nvSpPr>
          <p:cNvPr id="606" name="Google Shape;606;p48"/>
          <p:cNvSpPr txBox="1">
            <a:spLocks noGrp="1"/>
          </p:cNvSpPr>
          <p:nvPr>
            <p:ph type="subTitle" idx="7"/>
          </p:nvPr>
        </p:nvSpPr>
        <p:spPr>
          <a:xfrm>
            <a:off x="6384738" y="3071122"/>
            <a:ext cx="2759262" cy="67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 smtClean="0"/>
              <a:t>4.</a:t>
            </a:r>
            <a:r>
              <a:rPr lang="en-GB" sz="2000" dirty="0" smtClean="0"/>
              <a:t> </a:t>
            </a:r>
            <a:r>
              <a:rPr lang="en-GB" sz="2000" dirty="0"/>
              <a:t>Safe </a:t>
            </a:r>
            <a:r>
              <a:rPr lang="en-GB" sz="2000" dirty="0" smtClean="0"/>
              <a:t>and Reliable</a:t>
            </a:r>
            <a:endParaRPr sz="2000" dirty="0"/>
          </a:p>
        </p:txBody>
      </p:sp>
      <p:sp>
        <p:nvSpPr>
          <p:cNvPr id="607" name="Google Shape;607;p48"/>
          <p:cNvSpPr txBox="1">
            <a:spLocks noGrp="1"/>
          </p:cNvSpPr>
          <p:nvPr>
            <p:ph type="subTitle" idx="8"/>
          </p:nvPr>
        </p:nvSpPr>
        <p:spPr>
          <a:xfrm>
            <a:off x="6384738" y="3699153"/>
            <a:ext cx="275926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Flame and </a:t>
            </a:r>
            <a:r>
              <a:rPr lang="en-US" dirty="0" smtClean="0"/>
              <a:t>aerosol </a:t>
            </a:r>
            <a:r>
              <a:rPr lang="en-US" dirty="0"/>
              <a:t>sensors enhance system safety.</a:t>
            </a:r>
            <a:endParaRPr dirty="0"/>
          </a:p>
        </p:txBody>
      </p:sp>
      <p:grpSp>
        <p:nvGrpSpPr>
          <p:cNvPr id="608" name="Google Shape;608;p48"/>
          <p:cNvGrpSpPr/>
          <p:nvPr/>
        </p:nvGrpSpPr>
        <p:grpSpPr>
          <a:xfrm>
            <a:off x="716565" y="3378448"/>
            <a:ext cx="438600" cy="544011"/>
            <a:chOff x="1770022" y="3378448"/>
            <a:chExt cx="438600" cy="544011"/>
          </a:xfrm>
        </p:grpSpPr>
        <p:sp>
          <p:nvSpPr>
            <p:cNvPr id="609" name="Google Shape;609;p48"/>
            <p:cNvSpPr/>
            <p:nvPr/>
          </p:nvSpPr>
          <p:spPr>
            <a:xfrm>
              <a:off x="1775692" y="3378448"/>
              <a:ext cx="427272" cy="446140"/>
            </a:xfrm>
            <a:custGeom>
              <a:avLst/>
              <a:gdLst/>
              <a:ahLst/>
              <a:cxnLst/>
              <a:rect l="l" t="t" r="r" b="b"/>
              <a:pathLst>
                <a:path w="14227" h="14854" extrusionOk="0">
                  <a:moveTo>
                    <a:pt x="3890" y="1397"/>
                  </a:moveTo>
                  <a:cubicBezTo>
                    <a:pt x="3838" y="1397"/>
                    <a:pt x="3784" y="1417"/>
                    <a:pt x="3737" y="1458"/>
                  </a:cubicBezTo>
                  <a:cubicBezTo>
                    <a:pt x="3515" y="1651"/>
                    <a:pt x="3294" y="1847"/>
                    <a:pt x="3079" y="2048"/>
                  </a:cubicBezTo>
                  <a:cubicBezTo>
                    <a:pt x="2824" y="2315"/>
                    <a:pt x="3157" y="2461"/>
                    <a:pt x="3415" y="2498"/>
                  </a:cubicBezTo>
                  <a:cubicBezTo>
                    <a:pt x="3277" y="2624"/>
                    <a:pt x="3160" y="2725"/>
                    <a:pt x="3049" y="2832"/>
                  </a:cubicBezTo>
                  <a:cubicBezTo>
                    <a:pt x="2883" y="2979"/>
                    <a:pt x="3024" y="3211"/>
                    <a:pt x="3194" y="3211"/>
                  </a:cubicBezTo>
                  <a:cubicBezTo>
                    <a:pt x="3238" y="3211"/>
                    <a:pt x="3283" y="3196"/>
                    <a:pt x="3325" y="3161"/>
                  </a:cubicBezTo>
                  <a:cubicBezTo>
                    <a:pt x="3626" y="2834"/>
                    <a:pt x="4651" y="2292"/>
                    <a:pt x="3667" y="2105"/>
                  </a:cubicBezTo>
                  <a:cubicBezTo>
                    <a:pt x="3828" y="1919"/>
                    <a:pt x="4245" y="1736"/>
                    <a:pt x="4047" y="1470"/>
                  </a:cubicBezTo>
                  <a:cubicBezTo>
                    <a:pt x="4005" y="1422"/>
                    <a:pt x="3949" y="1397"/>
                    <a:pt x="3890" y="1397"/>
                  </a:cubicBezTo>
                  <a:close/>
                  <a:moveTo>
                    <a:pt x="11064" y="3891"/>
                  </a:moveTo>
                  <a:cubicBezTo>
                    <a:pt x="11009" y="3891"/>
                    <a:pt x="10953" y="3893"/>
                    <a:pt x="10898" y="3896"/>
                  </a:cubicBezTo>
                  <a:cubicBezTo>
                    <a:pt x="10567" y="3952"/>
                    <a:pt x="10640" y="4337"/>
                    <a:pt x="10972" y="4337"/>
                  </a:cubicBezTo>
                  <a:cubicBezTo>
                    <a:pt x="11002" y="4337"/>
                    <a:pt x="11033" y="4334"/>
                    <a:pt x="11067" y="4327"/>
                  </a:cubicBezTo>
                  <a:cubicBezTo>
                    <a:pt x="11100" y="4334"/>
                    <a:pt x="11132" y="4337"/>
                    <a:pt x="11161" y="4337"/>
                  </a:cubicBezTo>
                  <a:cubicBezTo>
                    <a:pt x="11496" y="4337"/>
                    <a:pt x="11580" y="3952"/>
                    <a:pt x="11230" y="3896"/>
                  </a:cubicBezTo>
                  <a:cubicBezTo>
                    <a:pt x="11175" y="3893"/>
                    <a:pt x="11119" y="3891"/>
                    <a:pt x="11064" y="3891"/>
                  </a:cubicBezTo>
                  <a:close/>
                  <a:moveTo>
                    <a:pt x="12072" y="3898"/>
                  </a:moveTo>
                  <a:cubicBezTo>
                    <a:pt x="11964" y="3898"/>
                    <a:pt x="11856" y="3971"/>
                    <a:pt x="11858" y="4118"/>
                  </a:cubicBezTo>
                  <a:cubicBezTo>
                    <a:pt x="11892" y="4353"/>
                    <a:pt x="11720" y="5034"/>
                    <a:pt x="12066" y="5034"/>
                  </a:cubicBezTo>
                  <a:cubicBezTo>
                    <a:pt x="12068" y="5034"/>
                    <a:pt x="12070" y="5034"/>
                    <a:pt x="12071" y="5034"/>
                  </a:cubicBezTo>
                  <a:cubicBezTo>
                    <a:pt x="12072" y="5034"/>
                    <a:pt x="12073" y="5034"/>
                    <a:pt x="12074" y="5034"/>
                  </a:cubicBezTo>
                  <a:cubicBezTo>
                    <a:pt x="12428" y="5034"/>
                    <a:pt x="12252" y="4360"/>
                    <a:pt x="12289" y="4118"/>
                  </a:cubicBezTo>
                  <a:cubicBezTo>
                    <a:pt x="12289" y="3971"/>
                    <a:pt x="12180" y="3898"/>
                    <a:pt x="12072" y="3898"/>
                  </a:cubicBezTo>
                  <a:close/>
                  <a:moveTo>
                    <a:pt x="10501" y="4599"/>
                  </a:moveTo>
                  <a:cubicBezTo>
                    <a:pt x="10267" y="4599"/>
                    <a:pt x="10033" y="4600"/>
                    <a:pt x="9799" y="4602"/>
                  </a:cubicBezTo>
                  <a:cubicBezTo>
                    <a:pt x="9644" y="4602"/>
                    <a:pt x="9547" y="4695"/>
                    <a:pt x="9549" y="4823"/>
                  </a:cubicBezTo>
                  <a:cubicBezTo>
                    <a:pt x="9550" y="4951"/>
                    <a:pt x="9646" y="5032"/>
                    <a:pt x="9805" y="5034"/>
                  </a:cubicBezTo>
                  <a:cubicBezTo>
                    <a:pt x="10037" y="5035"/>
                    <a:pt x="10268" y="5035"/>
                    <a:pt x="10499" y="5035"/>
                  </a:cubicBezTo>
                  <a:cubicBezTo>
                    <a:pt x="10731" y="5035"/>
                    <a:pt x="10962" y="5035"/>
                    <a:pt x="11192" y="5034"/>
                  </a:cubicBezTo>
                  <a:cubicBezTo>
                    <a:pt x="11200" y="5034"/>
                    <a:pt x="11208" y="5035"/>
                    <a:pt x="11215" y="5035"/>
                  </a:cubicBezTo>
                  <a:cubicBezTo>
                    <a:pt x="11529" y="5035"/>
                    <a:pt x="11527" y="4602"/>
                    <a:pt x="11214" y="4602"/>
                  </a:cubicBezTo>
                  <a:cubicBezTo>
                    <a:pt x="11210" y="4602"/>
                    <a:pt x="11206" y="4602"/>
                    <a:pt x="11202" y="4602"/>
                  </a:cubicBezTo>
                  <a:cubicBezTo>
                    <a:pt x="10969" y="4600"/>
                    <a:pt x="10735" y="4599"/>
                    <a:pt x="10501" y="4599"/>
                  </a:cubicBezTo>
                  <a:close/>
                  <a:moveTo>
                    <a:pt x="3273" y="5252"/>
                  </a:moveTo>
                  <a:cubicBezTo>
                    <a:pt x="3114" y="5252"/>
                    <a:pt x="2955" y="5252"/>
                    <a:pt x="2797" y="5253"/>
                  </a:cubicBezTo>
                  <a:cubicBezTo>
                    <a:pt x="2791" y="5253"/>
                    <a:pt x="2786" y="5253"/>
                    <a:pt x="2780" y="5253"/>
                  </a:cubicBezTo>
                  <a:cubicBezTo>
                    <a:pt x="2532" y="5253"/>
                    <a:pt x="2507" y="5666"/>
                    <a:pt x="2768" y="5678"/>
                  </a:cubicBezTo>
                  <a:cubicBezTo>
                    <a:pt x="2915" y="5683"/>
                    <a:pt x="3062" y="5685"/>
                    <a:pt x="3209" y="5685"/>
                  </a:cubicBezTo>
                  <a:cubicBezTo>
                    <a:pt x="3356" y="5685"/>
                    <a:pt x="3503" y="5683"/>
                    <a:pt x="3650" y="5678"/>
                  </a:cubicBezTo>
                  <a:cubicBezTo>
                    <a:pt x="3775" y="5672"/>
                    <a:pt x="3849" y="5564"/>
                    <a:pt x="3835" y="5445"/>
                  </a:cubicBezTo>
                  <a:cubicBezTo>
                    <a:pt x="3819" y="5322"/>
                    <a:pt x="3745" y="5256"/>
                    <a:pt x="3621" y="5253"/>
                  </a:cubicBezTo>
                  <a:cubicBezTo>
                    <a:pt x="3505" y="5252"/>
                    <a:pt x="3389" y="5252"/>
                    <a:pt x="3273" y="5252"/>
                  </a:cubicBezTo>
                  <a:close/>
                  <a:moveTo>
                    <a:pt x="3818" y="6068"/>
                  </a:moveTo>
                  <a:cubicBezTo>
                    <a:pt x="3495" y="6068"/>
                    <a:pt x="3172" y="6069"/>
                    <a:pt x="2849" y="6069"/>
                  </a:cubicBezTo>
                  <a:cubicBezTo>
                    <a:pt x="2680" y="6069"/>
                    <a:pt x="2582" y="6151"/>
                    <a:pt x="2580" y="6284"/>
                  </a:cubicBezTo>
                  <a:cubicBezTo>
                    <a:pt x="2579" y="6420"/>
                    <a:pt x="2677" y="6502"/>
                    <a:pt x="2845" y="6504"/>
                  </a:cubicBezTo>
                  <a:cubicBezTo>
                    <a:pt x="2953" y="6504"/>
                    <a:pt x="3061" y="6504"/>
                    <a:pt x="3168" y="6504"/>
                  </a:cubicBezTo>
                  <a:cubicBezTo>
                    <a:pt x="3383" y="6504"/>
                    <a:pt x="3598" y="6504"/>
                    <a:pt x="3814" y="6504"/>
                  </a:cubicBezTo>
                  <a:lnTo>
                    <a:pt x="4782" y="6504"/>
                  </a:lnTo>
                  <a:cubicBezTo>
                    <a:pt x="4955" y="6502"/>
                    <a:pt x="5049" y="6427"/>
                    <a:pt x="5050" y="6289"/>
                  </a:cubicBezTo>
                  <a:cubicBezTo>
                    <a:pt x="5052" y="6152"/>
                    <a:pt x="4956" y="6069"/>
                    <a:pt x="4787" y="6069"/>
                  </a:cubicBezTo>
                  <a:cubicBezTo>
                    <a:pt x="4464" y="6069"/>
                    <a:pt x="4141" y="6068"/>
                    <a:pt x="3818" y="6068"/>
                  </a:cubicBezTo>
                  <a:close/>
                  <a:moveTo>
                    <a:pt x="9541" y="1454"/>
                  </a:moveTo>
                  <a:cubicBezTo>
                    <a:pt x="9580" y="1454"/>
                    <a:pt x="9632" y="1469"/>
                    <a:pt x="9705" y="1495"/>
                  </a:cubicBezTo>
                  <a:cubicBezTo>
                    <a:pt x="11641" y="2188"/>
                    <a:pt x="12955" y="3501"/>
                    <a:pt x="13633" y="5444"/>
                  </a:cubicBezTo>
                  <a:cubicBezTo>
                    <a:pt x="13697" y="5631"/>
                    <a:pt x="13672" y="5669"/>
                    <a:pt x="13480" y="5718"/>
                  </a:cubicBezTo>
                  <a:cubicBezTo>
                    <a:pt x="11731" y="6153"/>
                    <a:pt x="9982" y="6601"/>
                    <a:pt x="8232" y="7032"/>
                  </a:cubicBezTo>
                  <a:cubicBezTo>
                    <a:pt x="8104" y="7032"/>
                    <a:pt x="8066" y="6970"/>
                    <a:pt x="8100" y="6829"/>
                  </a:cubicBezTo>
                  <a:cubicBezTo>
                    <a:pt x="8530" y="5106"/>
                    <a:pt x="8966" y="3387"/>
                    <a:pt x="9398" y="1666"/>
                  </a:cubicBezTo>
                  <a:cubicBezTo>
                    <a:pt x="9436" y="1514"/>
                    <a:pt x="9462" y="1454"/>
                    <a:pt x="9541" y="1454"/>
                  </a:cubicBezTo>
                  <a:close/>
                  <a:moveTo>
                    <a:pt x="3819" y="6887"/>
                  </a:moveTo>
                  <a:cubicBezTo>
                    <a:pt x="3494" y="6887"/>
                    <a:pt x="3169" y="6888"/>
                    <a:pt x="2844" y="6888"/>
                  </a:cubicBezTo>
                  <a:cubicBezTo>
                    <a:pt x="2838" y="6888"/>
                    <a:pt x="2832" y="6888"/>
                    <a:pt x="2827" y="6888"/>
                  </a:cubicBezTo>
                  <a:cubicBezTo>
                    <a:pt x="2503" y="6888"/>
                    <a:pt x="2496" y="7323"/>
                    <a:pt x="2823" y="7323"/>
                  </a:cubicBezTo>
                  <a:cubicBezTo>
                    <a:pt x="2833" y="7323"/>
                    <a:pt x="2842" y="7322"/>
                    <a:pt x="2852" y="7321"/>
                  </a:cubicBezTo>
                  <a:cubicBezTo>
                    <a:pt x="3175" y="7322"/>
                    <a:pt x="3498" y="7323"/>
                    <a:pt x="3820" y="7323"/>
                  </a:cubicBezTo>
                  <a:cubicBezTo>
                    <a:pt x="4143" y="7323"/>
                    <a:pt x="4465" y="7322"/>
                    <a:pt x="4788" y="7321"/>
                  </a:cubicBezTo>
                  <a:cubicBezTo>
                    <a:pt x="4959" y="7321"/>
                    <a:pt x="5045" y="7253"/>
                    <a:pt x="5049" y="7118"/>
                  </a:cubicBezTo>
                  <a:cubicBezTo>
                    <a:pt x="5056" y="6980"/>
                    <a:pt x="4963" y="6890"/>
                    <a:pt x="4795" y="6888"/>
                  </a:cubicBezTo>
                  <a:cubicBezTo>
                    <a:pt x="4470" y="6888"/>
                    <a:pt x="4145" y="6887"/>
                    <a:pt x="3819" y="6887"/>
                  </a:cubicBezTo>
                  <a:close/>
                  <a:moveTo>
                    <a:pt x="3828" y="7713"/>
                  </a:moveTo>
                  <a:cubicBezTo>
                    <a:pt x="3500" y="7713"/>
                    <a:pt x="3173" y="7713"/>
                    <a:pt x="2845" y="7715"/>
                  </a:cubicBezTo>
                  <a:cubicBezTo>
                    <a:pt x="2673" y="7715"/>
                    <a:pt x="2579" y="7794"/>
                    <a:pt x="2580" y="7931"/>
                  </a:cubicBezTo>
                  <a:cubicBezTo>
                    <a:pt x="2582" y="8066"/>
                    <a:pt x="2678" y="8148"/>
                    <a:pt x="2849" y="8148"/>
                  </a:cubicBezTo>
                  <a:cubicBezTo>
                    <a:pt x="3172" y="8148"/>
                    <a:pt x="3495" y="8149"/>
                    <a:pt x="3818" y="8149"/>
                  </a:cubicBezTo>
                  <a:cubicBezTo>
                    <a:pt x="4141" y="8149"/>
                    <a:pt x="4464" y="8148"/>
                    <a:pt x="4787" y="8148"/>
                  </a:cubicBezTo>
                  <a:cubicBezTo>
                    <a:pt x="4958" y="8148"/>
                    <a:pt x="5050" y="8065"/>
                    <a:pt x="5050" y="7927"/>
                  </a:cubicBezTo>
                  <a:cubicBezTo>
                    <a:pt x="5049" y="7789"/>
                    <a:pt x="4959" y="7715"/>
                    <a:pt x="4782" y="7715"/>
                  </a:cubicBezTo>
                  <a:cubicBezTo>
                    <a:pt x="4465" y="7713"/>
                    <a:pt x="4147" y="7713"/>
                    <a:pt x="3828" y="7713"/>
                  </a:cubicBezTo>
                  <a:close/>
                  <a:moveTo>
                    <a:pt x="8686" y="8876"/>
                  </a:moveTo>
                  <a:cubicBezTo>
                    <a:pt x="8549" y="8876"/>
                    <a:pt x="8411" y="8877"/>
                    <a:pt x="8274" y="8878"/>
                  </a:cubicBezTo>
                  <a:cubicBezTo>
                    <a:pt x="8271" y="8878"/>
                    <a:pt x="8268" y="8878"/>
                    <a:pt x="8265" y="8878"/>
                  </a:cubicBezTo>
                  <a:cubicBezTo>
                    <a:pt x="7966" y="8878"/>
                    <a:pt x="7968" y="9309"/>
                    <a:pt x="8268" y="9310"/>
                  </a:cubicBezTo>
                  <a:cubicBezTo>
                    <a:pt x="8398" y="9312"/>
                    <a:pt x="8528" y="9313"/>
                    <a:pt x="8657" y="9313"/>
                  </a:cubicBezTo>
                  <a:cubicBezTo>
                    <a:pt x="8807" y="9313"/>
                    <a:pt x="8957" y="9312"/>
                    <a:pt x="9107" y="9309"/>
                  </a:cubicBezTo>
                  <a:cubicBezTo>
                    <a:pt x="9399" y="9304"/>
                    <a:pt x="9396" y="8878"/>
                    <a:pt x="9104" y="8878"/>
                  </a:cubicBezTo>
                  <a:cubicBezTo>
                    <a:pt x="9102" y="8878"/>
                    <a:pt x="9100" y="8878"/>
                    <a:pt x="9099" y="8878"/>
                  </a:cubicBezTo>
                  <a:cubicBezTo>
                    <a:pt x="8961" y="8877"/>
                    <a:pt x="8824" y="8876"/>
                    <a:pt x="8686" y="8876"/>
                  </a:cubicBezTo>
                  <a:close/>
                  <a:moveTo>
                    <a:pt x="7419" y="8884"/>
                  </a:moveTo>
                  <a:cubicBezTo>
                    <a:pt x="7310" y="8884"/>
                    <a:pt x="7210" y="8966"/>
                    <a:pt x="7205" y="9088"/>
                  </a:cubicBezTo>
                  <a:cubicBezTo>
                    <a:pt x="7197" y="9329"/>
                    <a:pt x="7197" y="9571"/>
                    <a:pt x="7205" y="9811"/>
                  </a:cubicBezTo>
                  <a:cubicBezTo>
                    <a:pt x="7210" y="9941"/>
                    <a:pt x="7302" y="10015"/>
                    <a:pt x="7421" y="10015"/>
                  </a:cubicBezTo>
                  <a:cubicBezTo>
                    <a:pt x="7422" y="10015"/>
                    <a:pt x="7424" y="10015"/>
                    <a:pt x="7425" y="10015"/>
                  </a:cubicBezTo>
                  <a:cubicBezTo>
                    <a:pt x="7707" y="10009"/>
                    <a:pt x="7623" y="9646"/>
                    <a:pt x="7633" y="9452"/>
                  </a:cubicBezTo>
                  <a:lnTo>
                    <a:pt x="7634" y="9452"/>
                  </a:lnTo>
                  <a:cubicBezTo>
                    <a:pt x="7624" y="9260"/>
                    <a:pt x="7701" y="8903"/>
                    <a:pt x="7428" y="8884"/>
                  </a:cubicBezTo>
                  <a:cubicBezTo>
                    <a:pt x="7425" y="8884"/>
                    <a:pt x="7422" y="8884"/>
                    <a:pt x="7419" y="8884"/>
                  </a:cubicBezTo>
                  <a:close/>
                  <a:moveTo>
                    <a:pt x="9516" y="9581"/>
                  </a:moveTo>
                  <a:cubicBezTo>
                    <a:pt x="9115" y="9581"/>
                    <a:pt x="8715" y="9581"/>
                    <a:pt x="8314" y="9582"/>
                  </a:cubicBezTo>
                  <a:cubicBezTo>
                    <a:pt x="8140" y="9582"/>
                    <a:pt x="8033" y="9673"/>
                    <a:pt x="8039" y="9809"/>
                  </a:cubicBezTo>
                  <a:cubicBezTo>
                    <a:pt x="8044" y="9941"/>
                    <a:pt x="8141" y="10015"/>
                    <a:pt x="8315" y="10015"/>
                  </a:cubicBezTo>
                  <a:cubicBezTo>
                    <a:pt x="8715" y="10016"/>
                    <a:pt x="9116" y="10016"/>
                    <a:pt x="9517" y="10016"/>
                  </a:cubicBezTo>
                  <a:cubicBezTo>
                    <a:pt x="9917" y="10016"/>
                    <a:pt x="10318" y="10016"/>
                    <a:pt x="10718" y="10015"/>
                  </a:cubicBezTo>
                  <a:cubicBezTo>
                    <a:pt x="10726" y="10016"/>
                    <a:pt x="10733" y="10016"/>
                    <a:pt x="10740" y="10016"/>
                  </a:cubicBezTo>
                  <a:cubicBezTo>
                    <a:pt x="11069" y="10016"/>
                    <a:pt x="11063" y="9582"/>
                    <a:pt x="10737" y="9582"/>
                  </a:cubicBezTo>
                  <a:cubicBezTo>
                    <a:pt x="10730" y="9582"/>
                    <a:pt x="10724" y="9582"/>
                    <a:pt x="10717" y="9582"/>
                  </a:cubicBezTo>
                  <a:cubicBezTo>
                    <a:pt x="10316" y="9581"/>
                    <a:pt x="9916" y="9581"/>
                    <a:pt x="9516" y="9581"/>
                  </a:cubicBezTo>
                  <a:close/>
                  <a:moveTo>
                    <a:pt x="8785" y="10857"/>
                  </a:moveTo>
                  <a:cubicBezTo>
                    <a:pt x="8681" y="10857"/>
                    <a:pt x="8578" y="10921"/>
                    <a:pt x="8574" y="11054"/>
                  </a:cubicBezTo>
                  <a:cubicBezTo>
                    <a:pt x="8563" y="11204"/>
                    <a:pt x="8675" y="11280"/>
                    <a:pt x="8787" y="11280"/>
                  </a:cubicBezTo>
                  <a:cubicBezTo>
                    <a:pt x="8896" y="11280"/>
                    <a:pt x="9005" y="11209"/>
                    <a:pt x="9004" y="11068"/>
                  </a:cubicBezTo>
                  <a:cubicBezTo>
                    <a:pt x="9007" y="10929"/>
                    <a:pt x="8895" y="10857"/>
                    <a:pt x="8785" y="10857"/>
                  </a:cubicBezTo>
                  <a:close/>
                  <a:moveTo>
                    <a:pt x="7417" y="10857"/>
                  </a:moveTo>
                  <a:cubicBezTo>
                    <a:pt x="7312" y="10857"/>
                    <a:pt x="7207" y="10922"/>
                    <a:pt x="7203" y="11056"/>
                  </a:cubicBezTo>
                  <a:cubicBezTo>
                    <a:pt x="7193" y="11203"/>
                    <a:pt x="7308" y="11280"/>
                    <a:pt x="7421" y="11280"/>
                  </a:cubicBezTo>
                  <a:cubicBezTo>
                    <a:pt x="7525" y="11280"/>
                    <a:pt x="7627" y="11215"/>
                    <a:pt x="7631" y="11079"/>
                  </a:cubicBezTo>
                  <a:cubicBezTo>
                    <a:pt x="7642" y="10932"/>
                    <a:pt x="7529" y="10857"/>
                    <a:pt x="7417" y="10857"/>
                  </a:cubicBezTo>
                  <a:close/>
                  <a:moveTo>
                    <a:pt x="8108" y="10851"/>
                  </a:moveTo>
                  <a:cubicBezTo>
                    <a:pt x="8102" y="10851"/>
                    <a:pt x="8095" y="10851"/>
                    <a:pt x="8089" y="10851"/>
                  </a:cubicBezTo>
                  <a:cubicBezTo>
                    <a:pt x="7816" y="10865"/>
                    <a:pt x="7834" y="11286"/>
                    <a:pt x="8099" y="11286"/>
                  </a:cubicBezTo>
                  <a:cubicBezTo>
                    <a:pt x="8103" y="11286"/>
                    <a:pt x="8106" y="11286"/>
                    <a:pt x="8110" y="11286"/>
                  </a:cubicBezTo>
                  <a:cubicBezTo>
                    <a:pt x="8387" y="11279"/>
                    <a:pt x="8374" y="10851"/>
                    <a:pt x="8108" y="10851"/>
                  </a:cubicBezTo>
                  <a:close/>
                  <a:moveTo>
                    <a:pt x="2633" y="9913"/>
                  </a:moveTo>
                  <a:cubicBezTo>
                    <a:pt x="2661" y="9913"/>
                    <a:pt x="2691" y="9917"/>
                    <a:pt x="2724" y="9925"/>
                  </a:cubicBezTo>
                  <a:cubicBezTo>
                    <a:pt x="3264" y="10065"/>
                    <a:pt x="3817" y="10464"/>
                    <a:pt x="4050" y="10883"/>
                  </a:cubicBezTo>
                  <a:cubicBezTo>
                    <a:pt x="3755" y="11096"/>
                    <a:pt x="3462" y="11310"/>
                    <a:pt x="3163" y="11528"/>
                  </a:cubicBezTo>
                  <a:cubicBezTo>
                    <a:pt x="3120" y="11346"/>
                    <a:pt x="3076" y="11146"/>
                    <a:pt x="3026" y="10947"/>
                  </a:cubicBezTo>
                  <a:cubicBezTo>
                    <a:pt x="3009" y="10831"/>
                    <a:pt x="2911" y="10773"/>
                    <a:pt x="2814" y="10773"/>
                  </a:cubicBezTo>
                  <a:cubicBezTo>
                    <a:pt x="2713" y="10773"/>
                    <a:pt x="2613" y="10835"/>
                    <a:pt x="2606" y="10960"/>
                  </a:cubicBezTo>
                  <a:cubicBezTo>
                    <a:pt x="2634" y="11327"/>
                    <a:pt x="2768" y="11656"/>
                    <a:pt x="2821" y="12025"/>
                  </a:cubicBezTo>
                  <a:cubicBezTo>
                    <a:pt x="2681" y="11941"/>
                    <a:pt x="2479" y="11782"/>
                    <a:pt x="2328" y="11782"/>
                  </a:cubicBezTo>
                  <a:cubicBezTo>
                    <a:pt x="2265" y="11782"/>
                    <a:pt x="2211" y="11810"/>
                    <a:pt x="2174" y="11881"/>
                  </a:cubicBezTo>
                  <a:cubicBezTo>
                    <a:pt x="2003" y="12095"/>
                    <a:pt x="2451" y="12300"/>
                    <a:pt x="2614" y="12411"/>
                  </a:cubicBezTo>
                  <a:cubicBezTo>
                    <a:pt x="2552" y="12789"/>
                    <a:pt x="2492" y="13143"/>
                    <a:pt x="2428" y="13522"/>
                  </a:cubicBezTo>
                  <a:cubicBezTo>
                    <a:pt x="2314" y="13397"/>
                    <a:pt x="2183" y="13273"/>
                    <a:pt x="2076" y="13130"/>
                  </a:cubicBezTo>
                  <a:cubicBezTo>
                    <a:pt x="1354" y="12160"/>
                    <a:pt x="1516" y="10781"/>
                    <a:pt x="2435" y="9995"/>
                  </a:cubicBezTo>
                  <a:cubicBezTo>
                    <a:pt x="2499" y="9940"/>
                    <a:pt x="2561" y="9913"/>
                    <a:pt x="2633" y="9913"/>
                  </a:cubicBezTo>
                  <a:close/>
                  <a:moveTo>
                    <a:pt x="3515" y="0"/>
                  </a:moveTo>
                  <a:cubicBezTo>
                    <a:pt x="1698" y="0"/>
                    <a:pt x="429" y="2328"/>
                    <a:pt x="1864" y="3870"/>
                  </a:cubicBezTo>
                  <a:cubicBezTo>
                    <a:pt x="257" y="5888"/>
                    <a:pt x="1" y="8779"/>
                    <a:pt x="1208" y="11054"/>
                  </a:cubicBezTo>
                  <a:cubicBezTo>
                    <a:pt x="1114" y="12220"/>
                    <a:pt x="1368" y="13392"/>
                    <a:pt x="2442" y="14055"/>
                  </a:cubicBezTo>
                  <a:cubicBezTo>
                    <a:pt x="2530" y="14112"/>
                    <a:pt x="2583" y="14177"/>
                    <a:pt x="2609" y="14276"/>
                  </a:cubicBezTo>
                  <a:cubicBezTo>
                    <a:pt x="2751" y="14699"/>
                    <a:pt x="3254" y="14853"/>
                    <a:pt x="3801" y="14853"/>
                  </a:cubicBezTo>
                  <a:cubicBezTo>
                    <a:pt x="4369" y="14853"/>
                    <a:pt x="4985" y="14687"/>
                    <a:pt x="5298" y="14481"/>
                  </a:cubicBezTo>
                  <a:cubicBezTo>
                    <a:pt x="5362" y="14446"/>
                    <a:pt x="5419" y="14426"/>
                    <a:pt x="5484" y="14426"/>
                  </a:cubicBezTo>
                  <a:cubicBezTo>
                    <a:pt x="5511" y="14426"/>
                    <a:pt x="5539" y="14430"/>
                    <a:pt x="5569" y="14437"/>
                  </a:cubicBezTo>
                  <a:cubicBezTo>
                    <a:pt x="6077" y="14557"/>
                    <a:pt x="6588" y="14620"/>
                    <a:pt x="7100" y="14620"/>
                  </a:cubicBezTo>
                  <a:cubicBezTo>
                    <a:pt x="7519" y="14620"/>
                    <a:pt x="7938" y="14578"/>
                    <a:pt x="8356" y="14491"/>
                  </a:cubicBezTo>
                  <a:cubicBezTo>
                    <a:pt x="11242" y="13954"/>
                    <a:pt x="13473" y="11474"/>
                    <a:pt x="13707" y="8547"/>
                  </a:cubicBezTo>
                  <a:cubicBezTo>
                    <a:pt x="13742" y="8376"/>
                    <a:pt x="13633" y="8246"/>
                    <a:pt x="13476" y="8246"/>
                  </a:cubicBezTo>
                  <a:cubicBezTo>
                    <a:pt x="13462" y="8246"/>
                    <a:pt x="13448" y="8247"/>
                    <a:pt x="13433" y="8249"/>
                  </a:cubicBezTo>
                  <a:cubicBezTo>
                    <a:pt x="13311" y="8267"/>
                    <a:pt x="13286" y="8380"/>
                    <a:pt x="13275" y="8494"/>
                  </a:cubicBezTo>
                  <a:cubicBezTo>
                    <a:pt x="13067" y="11679"/>
                    <a:pt x="10199" y="14189"/>
                    <a:pt x="7098" y="14189"/>
                  </a:cubicBezTo>
                  <a:cubicBezTo>
                    <a:pt x="6691" y="14189"/>
                    <a:pt x="6279" y="14146"/>
                    <a:pt x="5869" y="14055"/>
                  </a:cubicBezTo>
                  <a:cubicBezTo>
                    <a:pt x="5999" y="13881"/>
                    <a:pt x="6119" y="13736"/>
                    <a:pt x="6223" y="13579"/>
                  </a:cubicBezTo>
                  <a:cubicBezTo>
                    <a:pt x="6331" y="13418"/>
                    <a:pt x="6181" y="13253"/>
                    <a:pt x="6030" y="13253"/>
                  </a:cubicBezTo>
                  <a:cubicBezTo>
                    <a:pt x="5972" y="13253"/>
                    <a:pt x="5914" y="13277"/>
                    <a:pt x="5871" y="13336"/>
                  </a:cubicBezTo>
                  <a:cubicBezTo>
                    <a:pt x="5436" y="14008"/>
                    <a:pt x="4695" y="14417"/>
                    <a:pt x="3914" y="14417"/>
                  </a:cubicBezTo>
                  <a:cubicBezTo>
                    <a:pt x="3707" y="14417"/>
                    <a:pt x="3497" y="14389"/>
                    <a:pt x="3290" y="14328"/>
                  </a:cubicBezTo>
                  <a:cubicBezTo>
                    <a:pt x="3765" y="13834"/>
                    <a:pt x="3808" y="13774"/>
                    <a:pt x="4209" y="13774"/>
                  </a:cubicBezTo>
                  <a:cubicBezTo>
                    <a:pt x="4323" y="13774"/>
                    <a:pt x="4465" y="13779"/>
                    <a:pt x="4654" y="13780"/>
                  </a:cubicBezTo>
                  <a:cubicBezTo>
                    <a:pt x="4661" y="13780"/>
                    <a:pt x="4668" y="13781"/>
                    <a:pt x="4675" y="13781"/>
                  </a:cubicBezTo>
                  <a:cubicBezTo>
                    <a:pt x="4988" y="13781"/>
                    <a:pt x="4984" y="13347"/>
                    <a:pt x="4670" y="13347"/>
                  </a:cubicBezTo>
                  <a:cubicBezTo>
                    <a:pt x="4666" y="13347"/>
                    <a:pt x="4663" y="13347"/>
                    <a:pt x="4658" y="13347"/>
                  </a:cubicBezTo>
                  <a:cubicBezTo>
                    <a:pt x="4621" y="13346"/>
                    <a:pt x="4583" y="13346"/>
                    <a:pt x="4545" y="13346"/>
                  </a:cubicBezTo>
                  <a:cubicBezTo>
                    <a:pt x="4469" y="13346"/>
                    <a:pt x="4393" y="13347"/>
                    <a:pt x="4317" y="13347"/>
                  </a:cubicBezTo>
                  <a:cubicBezTo>
                    <a:pt x="4305" y="13328"/>
                    <a:pt x="4292" y="13311"/>
                    <a:pt x="4280" y="13293"/>
                  </a:cubicBezTo>
                  <a:cubicBezTo>
                    <a:pt x="4698" y="12995"/>
                    <a:pt x="5020" y="12576"/>
                    <a:pt x="5396" y="12226"/>
                  </a:cubicBezTo>
                  <a:cubicBezTo>
                    <a:pt x="5575" y="12061"/>
                    <a:pt x="5437" y="11838"/>
                    <a:pt x="5264" y="11838"/>
                  </a:cubicBezTo>
                  <a:cubicBezTo>
                    <a:pt x="5206" y="11838"/>
                    <a:pt x="5144" y="11863"/>
                    <a:pt x="5089" y="11922"/>
                  </a:cubicBezTo>
                  <a:cubicBezTo>
                    <a:pt x="4862" y="12143"/>
                    <a:pt x="4646" y="12371"/>
                    <a:pt x="4423" y="12596"/>
                  </a:cubicBezTo>
                  <a:cubicBezTo>
                    <a:pt x="4411" y="12589"/>
                    <a:pt x="4399" y="12583"/>
                    <a:pt x="4386" y="12578"/>
                  </a:cubicBezTo>
                  <a:cubicBezTo>
                    <a:pt x="4386" y="12472"/>
                    <a:pt x="4388" y="12368"/>
                    <a:pt x="4386" y="12264"/>
                  </a:cubicBezTo>
                  <a:cubicBezTo>
                    <a:pt x="4396" y="12079"/>
                    <a:pt x="4284" y="11987"/>
                    <a:pt x="4171" y="11987"/>
                  </a:cubicBezTo>
                  <a:cubicBezTo>
                    <a:pt x="4059" y="11987"/>
                    <a:pt x="3946" y="12079"/>
                    <a:pt x="3953" y="12261"/>
                  </a:cubicBezTo>
                  <a:cubicBezTo>
                    <a:pt x="3951" y="12488"/>
                    <a:pt x="3959" y="12716"/>
                    <a:pt x="3949" y="12942"/>
                  </a:cubicBezTo>
                  <a:cubicBezTo>
                    <a:pt x="3945" y="13011"/>
                    <a:pt x="3911" y="13091"/>
                    <a:pt x="3865" y="13142"/>
                  </a:cubicBezTo>
                  <a:cubicBezTo>
                    <a:pt x="3577" y="13444"/>
                    <a:pt x="3285" y="13713"/>
                    <a:pt x="3008" y="14032"/>
                  </a:cubicBezTo>
                  <a:cubicBezTo>
                    <a:pt x="2494" y="12574"/>
                    <a:pt x="3778" y="11090"/>
                    <a:pt x="5211" y="11090"/>
                  </a:cubicBezTo>
                  <a:cubicBezTo>
                    <a:pt x="5452" y="11090"/>
                    <a:pt x="5697" y="11132"/>
                    <a:pt x="5939" y="11223"/>
                  </a:cubicBezTo>
                  <a:cubicBezTo>
                    <a:pt x="6003" y="11243"/>
                    <a:pt x="6074" y="11318"/>
                    <a:pt x="6097" y="11385"/>
                  </a:cubicBezTo>
                  <a:cubicBezTo>
                    <a:pt x="6391" y="12055"/>
                    <a:pt x="5979" y="12753"/>
                    <a:pt x="6358" y="12796"/>
                  </a:cubicBezTo>
                  <a:cubicBezTo>
                    <a:pt x="6367" y="12797"/>
                    <a:pt x="6375" y="12797"/>
                    <a:pt x="6383" y="12797"/>
                  </a:cubicBezTo>
                  <a:cubicBezTo>
                    <a:pt x="6840" y="12797"/>
                    <a:pt x="6617" y="11500"/>
                    <a:pt x="6507" y="11223"/>
                  </a:cubicBezTo>
                  <a:cubicBezTo>
                    <a:pt x="6357" y="10790"/>
                    <a:pt x="5810" y="10670"/>
                    <a:pt x="5300" y="10670"/>
                  </a:cubicBezTo>
                  <a:cubicBezTo>
                    <a:pt x="5049" y="10670"/>
                    <a:pt x="4807" y="10699"/>
                    <a:pt x="4626" y="10734"/>
                  </a:cubicBezTo>
                  <a:cubicBezTo>
                    <a:pt x="4602" y="10740"/>
                    <a:pt x="4581" y="10743"/>
                    <a:pt x="4562" y="10743"/>
                  </a:cubicBezTo>
                  <a:cubicBezTo>
                    <a:pt x="4507" y="10743"/>
                    <a:pt x="4469" y="10717"/>
                    <a:pt x="4428" y="10655"/>
                  </a:cubicBezTo>
                  <a:cubicBezTo>
                    <a:pt x="4132" y="10187"/>
                    <a:pt x="3317" y="9482"/>
                    <a:pt x="2655" y="9482"/>
                  </a:cubicBezTo>
                  <a:cubicBezTo>
                    <a:pt x="2448" y="9482"/>
                    <a:pt x="2255" y="9551"/>
                    <a:pt x="2099" y="9719"/>
                  </a:cubicBezTo>
                  <a:cubicBezTo>
                    <a:pt x="1868" y="9980"/>
                    <a:pt x="1653" y="10253"/>
                    <a:pt x="1439" y="10509"/>
                  </a:cubicBezTo>
                  <a:cubicBezTo>
                    <a:pt x="549" y="8730"/>
                    <a:pt x="667" y="6071"/>
                    <a:pt x="2196" y="4168"/>
                  </a:cubicBezTo>
                  <a:cubicBezTo>
                    <a:pt x="2604" y="4432"/>
                    <a:pt x="3042" y="4594"/>
                    <a:pt x="3525" y="4594"/>
                  </a:cubicBezTo>
                  <a:cubicBezTo>
                    <a:pt x="3572" y="4594"/>
                    <a:pt x="3620" y="4593"/>
                    <a:pt x="3668" y="4589"/>
                  </a:cubicBezTo>
                  <a:cubicBezTo>
                    <a:pt x="3674" y="4590"/>
                    <a:pt x="3679" y="4590"/>
                    <a:pt x="3685" y="4590"/>
                  </a:cubicBezTo>
                  <a:cubicBezTo>
                    <a:pt x="4017" y="4590"/>
                    <a:pt x="5363" y="4225"/>
                    <a:pt x="4670" y="3849"/>
                  </a:cubicBezTo>
                  <a:cubicBezTo>
                    <a:pt x="4661" y="3846"/>
                    <a:pt x="4652" y="3844"/>
                    <a:pt x="4642" y="3844"/>
                  </a:cubicBezTo>
                  <a:cubicBezTo>
                    <a:pt x="4590" y="3844"/>
                    <a:pt x="4523" y="3881"/>
                    <a:pt x="4472" y="3910"/>
                  </a:cubicBezTo>
                  <a:cubicBezTo>
                    <a:pt x="4180" y="4073"/>
                    <a:pt x="3875" y="4162"/>
                    <a:pt x="3557" y="4162"/>
                  </a:cubicBezTo>
                  <a:cubicBezTo>
                    <a:pt x="3445" y="4162"/>
                    <a:pt x="3331" y="4151"/>
                    <a:pt x="3216" y="4128"/>
                  </a:cubicBezTo>
                  <a:cubicBezTo>
                    <a:pt x="1708" y="3920"/>
                    <a:pt x="1123" y="1842"/>
                    <a:pt x="2328" y="903"/>
                  </a:cubicBezTo>
                  <a:cubicBezTo>
                    <a:pt x="2681" y="572"/>
                    <a:pt x="3085" y="430"/>
                    <a:pt x="3483" y="430"/>
                  </a:cubicBezTo>
                  <a:cubicBezTo>
                    <a:pt x="4753" y="430"/>
                    <a:pt x="5951" y="1880"/>
                    <a:pt x="5154" y="3218"/>
                  </a:cubicBezTo>
                  <a:cubicBezTo>
                    <a:pt x="5018" y="3424"/>
                    <a:pt x="5160" y="3598"/>
                    <a:pt x="5314" y="3598"/>
                  </a:cubicBezTo>
                  <a:cubicBezTo>
                    <a:pt x="5397" y="3598"/>
                    <a:pt x="5482" y="3548"/>
                    <a:pt x="5530" y="3426"/>
                  </a:cubicBezTo>
                  <a:cubicBezTo>
                    <a:pt x="5770" y="2938"/>
                    <a:pt x="5856" y="2441"/>
                    <a:pt x="5802" y="1899"/>
                  </a:cubicBezTo>
                  <a:cubicBezTo>
                    <a:pt x="6241" y="1810"/>
                    <a:pt x="6675" y="1765"/>
                    <a:pt x="7107" y="1765"/>
                  </a:cubicBezTo>
                  <a:cubicBezTo>
                    <a:pt x="7693" y="1765"/>
                    <a:pt x="8275" y="1848"/>
                    <a:pt x="8856" y="2020"/>
                  </a:cubicBezTo>
                  <a:cubicBezTo>
                    <a:pt x="7909" y="6141"/>
                    <a:pt x="7131" y="7421"/>
                    <a:pt x="8236" y="7421"/>
                  </a:cubicBezTo>
                  <a:cubicBezTo>
                    <a:pt x="8938" y="7421"/>
                    <a:pt x="10399" y="6905"/>
                    <a:pt x="13059" y="6272"/>
                  </a:cubicBezTo>
                  <a:cubicBezTo>
                    <a:pt x="13155" y="6668"/>
                    <a:pt x="13204" y="7072"/>
                    <a:pt x="13276" y="7474"/>
                  </a:cubicBezTo>
                  <a:cubicBezTo>
                    <a:pt x="13300" y="7621"/>
                    <a:pt x="13378" y="7717"/>
                    <a:pt x="13495" y="7717"/>
                  </a:cubicBezTo>
                  <a:cubicBezTo>
                    <a:pt x="13500" y="7717"/>
                    <a:pt x="13505" y="7716"/>
                    <a:pt x="13510" y="7716"/>
                  </a:cubicBezTo>
                  <a:cubicBezTo>
                    <a:pt x="13819" y="7689"/>
                    <a:pt x="13687" y="7259"/>
                    <a:pt x="13667" y="7048"/>
                  </a:cubicBezTo>
                  <a:cubicBezTo>
                    <a:pt x="13615" y="6755"/>
                    <a:pt x="13557" y="6463"/>
                    <a:pt x="13500" y="6165"/>
                  </a:cubicBezTo>
                  <a:cubicBezTo>
                    <a:pt x="13952" y="6069"/>
                    <a:pt x="14227" y="5783"/>
                    <a:pt x="14051" y="5322"/>
                  </a:cubicBezTo>
                  <a:cubicBezTo>
                    <a:pt x="13331" y="3253"/>
                    <a:pt x="11940" y="1843"/>
                    <a:pt x="9881" y="1098"/>
                  </a:cubicBezTo>
                  <a:cubicBezTo>
                    <a:pt x="9738" y="1044"/>
                    <a:pt x="9618" y="1018"/>
                    <a:pt x="9516" y="1018"/>
                  </a:cubicBezTo>
                  <a:cubicBezTo>
                    <a:pt x="9235" y="1018"/>
                    <a:pt x="9086" y="1216"/>
                    <a:pt x="8955" y="1584"/>
                  </a:cubicBezTo>
                  <a:cubicBezTo>
                    <a:pt x="8328" y="1422"/>
                    <a:pt x="7699" y="1329"/>
                    <a:pt x="7067" y="1329"/>
                  </a:cubicBezTo>
                  <a:cubicBezTo>
                    <a:pt x="6649" y="1329"/>
                    <a:pt x="6230" y="1370"/>
                    <a:pt x="5808" y="1457"/>
                  </a:cubicBezTo>
                  <a:cubicBezTo>
                    <a:pt x="5786" y="1461"/>
                    <a:pt x="5767" y="1464"/>
                    <a:pt x="5750" y="1464"/>
                  </a:cubicBezTo>
                  <a:cubicBezTo>
                    <a:pt x="5692" y="1464"/>
                    <a:pt x="5657" y="1437"/>
                    <a:pt x="5623" y="1363"/>
                  </a:cubicBezTo>
                  <a:cubicBezTo>
                    <a:pt x="5376" y="815"/>
                    <a:pt x="4973" y="420"/>
                    <a:pt x="4418" y="191"/>
                  </a:cubicBezTo>
                  <a:cubicBezTo>
                    <a:pt x="4109" y="60"/>
                    <a:pt x="3805" y="0"/>
                    <a:pt x="3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0" name="Google Shape;610;p48"/>
            <p:cNvCxnSpPr/>
            <p:nvPr/>
          </p:nvCxnSpPr>
          <p:spPr>
            <a:xfrm>
              <a:off x="1770022" y="3922459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1" name="Google Shape;611;p48"/>
          <p:cNvGrpSpPr/>
          <p:nvPr/>
        </p:nvGrpSpPr>
        <p:grpSpPr>
          <a:xfrm>
            <a:off x="5786474" y="3378448"/>
            <a:ext cx="445923" cy="465778"/>
            <a:chOff x="5241399" y="3454867"/>
            <a:chExt cx="445923" cy="465778"/>
          </a:xfrm>
        </p:grpSpPr>
        <p:sp>
          <p:nvSpPr>
            <p:cNvPr id="612" name="Google Shape;612;p48"/>
            <p:cNvSpPr/>
            <p:nvPr/>
          </p:nvSpPr>
          <p:spPr>
            <a:xfrm>
              <a:off x="5241399" y="3454867"/>
              <a:ext cx="445923" cy="373936"/>
            </a:xfrm>
            <a:custGeom>
              <a:avLst/>
              <a:gdLst/>
              <a:ahLst/>
              <a:cxnLst/>
              <a:rect l="l" t="t" r="r" b="b"/>
              <a:pathLst>
                <a:path w="14848" h="12450" extrusionOk="0">
                  <a:moveTo>
                    <a:pt x="5112" y="1173"/>
                  </a:moveTo>
                  <a:cubicBezTo>
                    <a:pt x="5069" y="1173"/>
                    <a:pt x="5026" y="1189"/>
                    <a:pt x="4986" y="1223"/>
                  </a:cubicBezTo>
                  <a:cubicBezTo>
                    <a:pt x="4781" y="1397"/>
                    <a:pt x="4577" y="1575"/>
                    <a:pt x="4385" y="1765"/>
                  </a:cubicBezTo>
                  <a:cubicBezTo>
                    <a:pt x="4265" y="1881"/>
                    <a:pt x="4316" y="2049"/>
                    <a:pt x="4476" y="2112"/>
                  </a:cubicBezTo>
                  <a:cubicBezTo>
                    <a:pt x="4523" y="2131"/>
                    <a:pt x="4571" y="2146"/>
                    <a:pt x="4620" y="2162"/>
                  </a:cubicBezTo>
                  <a:cubicBezTo>
                    <a:pt x="4615" y="2176"/>
                    <a:pt x="4615" y="2183"/>
                    <a:pt x="4612" y="2185"/>
                  </a:cubicBezTo>
                  <a:cubicBezTo>
                    <a:pt x="4546" y="2247"/>
                    <a:pt x="4479" y="2310"/>
                    <a:pt x="4412" y="2373"/>
                  </a:cubicBezTo>
                  <a:cubicBezTo>
                    <a:pt x="4296" y="2482"/>
                    <a:pt x="4276" y="2606"/>
                    <a:pt x="4359" y="2703"/>
                  </a:cubicBezTo>
                  <a:cubicBezTo>
                    <a:pt x="4401" y="2753"/>
                    <a:pt x="4454" y="2778"/>
                    <a:pt x="4512" y="2778"/>
                  </a:cubicBezTo>
                  <a:cubicBezTo>
                    <a:pt x="4573" y="2778"/>
                    <a:pt x="4639" y="2750"/>
                    <a:pt x="4702" y="2695"/>
                  </a:cubicBezTo>
                  <a:cubicBezTo>
                    <a:pt x="4843" y="2571"/>
                    <a:pt x="4983" y="2444"/>
                    <a:pt x="5124" y="2320"/>
                  </a:cubicBezTo>
                  <a:cubicBezTo>
                    <a:pt x="5410" y="2065"/>
                    <a:pt x="5386" y="1927"/>
                    <a:pt x="5030" y="1804"/>
                  </a:cubicBezTo>
                  <a:cubicBezTo>
                    <a:pt x="5027" y="1803"/>
                    <a:pt x="5026" y="1796"/>
                    <a:pt x="5017" y="1776"/>
                  </a:cubicBezTo>
                  <a:cubicBezTo>
                    <a:pt x="5054" y="1742"/>
                    <a:pt x="5094" y="1705"/>
                    <a:pt x="5135" y="1668"/>
                  </a:cubicBezTo>
                  <a:cubicBezTo>
                    <a:pt x="5178" y="1628"/>
                    <a:pt x="5225" y="1592"/>
                    <a:pt x="5263" y="1549"/>
                  </a:cubicBezTo>
                  <a:cubicBezTo>
                    <a:pt x="5350" y="1454"/>
                    <a:pt x="5355" y="1336"/>
                    <a:pt x="5272" y="1250"/>
                  </a:cubicBezTo>
                  <a:cubicBezTo>
                    <a:pt x="5224" y="1200"/>
                    <a:pt x="5168" y="1173"/>
                    <a:pt x="5112" y="1173"/>
                  </a:cubicBezTo>
                  <a:close/>
                  <a:moveTo>
                    <a:pt x="4810" y="437"/>
                  </a:moveTo>
                  <a:cubicBezTo>
                    <a:pt x="4816" y="437"/>
                    <a:pt x="4822" y="437"/>
                    <a:pt x="4828" y="437"/>
                  </a:cubicBezTo>
                  <a:cubicBezTo>
                    <a:pt x="5681" y="447"/>
                    <a:pt x="6360" y="1135"/>
                    <a:pt x="6356" y="1985"/>
                  </a:cubicBezTo>
                  <a:cubicBezTo>
                    <a:pt x="6353" y="2833"/>
                    <a:pt x="5661" y="3522"/>
                    <a:pt x="4817" y="3522"/>
                  </a:cubicBezTo>
                  <a:cubicBezTo>
                    <a:pt x="4816" y="3522"/>
                    <a:pt x="4816" y="3522"/>
                    <a:pt x="4815" y="3522"/>
                  </a:cubicBezTo>
                  <a:cubicBezTo>
                    <a:pt x="3964" y="3519"/>
                    <a:pt x="3271" y="2817"/>
                    <a:pt x="3278" y="1965"/>
                  </a:cubicBezTo>
                  <a:cubicBezTo>
                    <a:pt x="3283" y="1127"/>
                    <a:pt x="3977" y="437"/>
                    <a:pt x="4810" y="437"/>
                  </a:cubicBezTo>
                  <a:close/>
                  <a:moveTo>
                    <a:pt x="3033" y="3695"/>
                  </a:moveTo>
                  <a:cubicBezTo>
                    <a:pt x="2909" y="3695"/>
                    <a:pt x="2823" y="3779"/>
                    <a:pt x="2815" y="3915"/>
                  </a:cubicBezTo>
                  <a:cubicBezTo>
                    <a:pt x="2812" y="3954"/>
                    <a:pt x="2813" y="3992"/>
                    <a:pt x="2813" y="4031"/>
                  </a:cubicBezTo>
                  <a:cubicBezTo>
                    <a:pt x="2813" y="4256"/>
                    <a:pt x="2883" y="4366"/>
                    <a:pt x="3029" y="4366"/>
                  </a:cubicBezTo>
                  <a:cubicBezTo>
                    <a:pt x="3031" y="4366"/>
                    <a:pt x="3034" y="4366"/>
                    <a:pt x="3037" y="4366"/>
                  </a:cubicBezTo>
                  <a:cubicBezTo>
                    <a:pt x="3182" y="4361"/>
                    <a:pt x="3248" y="4257"/>
                    <a:pt x="3248" y="4034"/>
                  </a:cubicBezTo>
                  <a:cubicBezTo>
                    <a:pt x="3248" y="3995"/>
                    <a:pt x="3249" y="3957"/>
                    <a:pt x="3248" y="3918"/>
                  </a:cubicBezTo>
                  <a:cubicBezTo>
                    <a:pt x="3239" y="3780"/>
                    <a:pt x="3157" y="3696"/>
                    <a:pt x="3033" y="3695"/>
                  </a:cubicBezTo>
                  <a:close/>
                  <a:moveTo>
                    <a:pt x="2417" y="3696"/>
                  </a:moveTo>
                  <a:cubicBezTo>
                    <a:pt x="2412" y="3696"/>
                    <a:pt x="2407" y="3696"/>
                    <a:pt x="2402" y="3696"/>
                  </a:cubicBezTo>
                  <a:cubicBezTo>
                    <a:pt x="2282" y="3702"/>
                    <a:pt x="2207" y="3783"/>
                    <a:pt x="2201" y="3915"/>
                  </a:cubicBezTo>
                  <a:cubicBezTo>
                    <a:pt x="2198" y="3988"/>
                    <a:pt x="2198" y="4061"/>
                    <a:pt x="2201" y="4133"/>
                  </a:cubicBezTo>
                  <a:cubicBezTo>
                    <a:pt x="2205" y="4269"/>
                    <a:pt x="2288" y="4360"/>
                    <a:pt x="2407" y="4366"/>
                  </a:cubicBezTo>
                  <a:cubicBezTo>
                    <a:pt x="2410" y="4366"/>
                    <a:pt x="2413" y="4366"/>
                    <a:pt x="2415" y="4366"/>
                  </a:cubicBezTo>
                  <a:cubicBezTo>
                    <a:pt x="2529" y="4366"/>
                    <a:pt x="2619" y="4278"/>
                    <a:pt x="2632" y="4149"/>
                  </a:cubicBezTo>
                  <a:cubicBezTo>
                    <a:pt x="2637" y="4111"/>
                    <a:pt x="2632" y="4071"/>
                    <a:pt x="2632" y="4034"/>
                  </a:cubicBezTo>
                  <a:cubicBezTo>
                    <a:pt x="2632" y="3990"/>
                    <a:pt x="2637" y="3945"/>
                    <a:pt x="2632" y="3903"/>
                  </a:cubicBezTo>
                  <a:cubicBezTo>
                    <a:pt x="2617" y="3774"/>
                    <a:pt x="2533" y="3696"/>
                    <a:pt x="2417" y="3696"/>
                  </a:cubicBezTo>
                  <a:close/>
                  <a:moveTo>
                    <a:pt x="8997" y="4690"/>
                  </a:moveTo>
                  <a:cubicBezTo>
                    <a:pt x="9113" y="4690"/>
                    <a:pt x="9231" y="4693"/>
                    <a:pt x="9354" y="4693"/>
                  </a:cubicBezTo>
                  <a:lnTo>
                    <a:pt x="9354" y="5082"/>
                  </a:lnTo>
                  <a:lnTo>
                    <a:pt x="8370" y="5082"/>
                  </a:lnTo>
                  <a:cubicBezTo>
                    <a:pt x="8404" y="4866"/>
                    <a:pt x="8555" y="4707"/>
                    <a:pt x="8766" y="4696"/>
                  </a:cubicBezTo>
                  <a:cubicBezTo>
                    <a:pt x="8843" y="4691"/>
                    <a:pt x="8919" y="4690"/>
                    <a:pt x="8997" y="4690"/>
                  </a:cubicBezTo>
                  <a:close/>
                  <a:moveTo>
                    <a:pt x="2054" y="3296"/>
                  </a:moveTo>
                  <a:cubicBezTo>
                    <a:pt x="2056" y="3296"/>
                    <a:pt x="2058" y="3296"/>
                    <a:pt x="2060" y="3296"/>
                  </a:cubicBezTo>
                  <a:cubicBezTo>
                    <a:pt x="2219" y="3299"/>
                    <a:pt x="2379" y="3299"/>
                    <a:pt x="2539" y="3299"/>
                  </a:cubicBezTo>
                  <a:cubicBezTo>
                    <a:pt x="2631" y="3299"/>
                    <a:pt x="2723" y="3299"/>
                    <a:pt x="2815" y="3299"/>
                  </a:cubicBezTo>
                  <a:cubicBezTo>
                    <a:pt x="2954" y="3299"/>
                    <a:pt x="3093" y="3299"/>
                    <a:pt x="3232" y="3302"/>
                  </a:cubicBezTo>
                  <a:cubicBezTo>
                    <a:pt x="3296" y="3303"/>
                    <a:pt x="3365" y="3340"/>
                    <a:pt x="3422" y="3376"/>
                  </a:cubicBezTo>
                  <a:cubicBezTo>
                    <a:pt x="3644" y="3518"/>
                    <a:pt x="3863" y="3665"/>
                    <a:pt x="4080" y="3813"/>
                  </a:cubicBezTo>
                  <a:cubicBezTo>
                    <a:pt x="4118" y="3839"/>
                    <a:pt x="4169" y="3883"/>
                    <a:pt x="4169" y="3918"/>
                  </a:cubicBezTo>
                  <a:cubicBezTo>
                    <a:pt x="4175" y="4418"/>
                    <a:pt x="4174" y="4921"/>
                    <a:pt x="4174" y="5438"/>
                  </a:cubicBezTo>
                  <a:lnTo>
                    <a:pt x="1897" y="5438"/>
                  </a:lnTo>
                  <a:cubicBezTo>
                    <a:pt x="1895" y="5395"/>
                    <a:pt x="1889" y="5353"/>
                    <a:pt x="1889" y="5311"/>
                  </a:cubicBezTo>
                  <a:cubicBezTo>
                    <a:pt x="1887" y="4699"/>
                    <a:pt x="1892" y="4085"/>
                    <a:pt x="1886" y="3471"/>
                  </a:cubicBezTo>
                  <a:cubicBezTo>
                    <a:pt x="1885" y="3341"/>
                    <a:pt x="1923" y="3296"/>
                    <a:pt x="2054" y="3296"/>
                  </a:cubicBezTo>
                  <a:close/>
                  <a:moveTo>
                    <a:pt x="4174" y="5885"/>
                  </a:moveTo>
                  <a:cubicBezTo>
                    <a:pt x="4174" y="6055"/>
                    <a:pt x="4179" y="6219"/>
                    <a:pt x="4168" y="6381"/>
                  </a:cubicBezTo>
                  <a:cubicBezTo>
                    <a:pt x="4165" y="6415"/>
                    <a:pt x="4097" y="6474"/>
                    <a:pt x="4058" y="6474"/>
                  </a:cubicBezTo>
                  <a:cubicBezTo>
                    <a:pt x="3697" y="6477"/>
                    <a:pt x="3335" y="6479"/>
                    <a:pt x="2974" y="6479"/>
                  </a:cubicBezTo>
                  <a:cubicBezTo>
                    <a:pt x="2650" y="6479"/>
                    <a:pt x="2326" y="6477"/>
                    <a:pt x="2001" y="6474"/>
                  </a:cubicBezTo>
                  <a:cubicBezTo>
                    <a:pt x="1964" y="6474"/>
                    <a:pt x="1897" y="6405"/>
                    <a:pt x="1893" y="6364"/>
                  </a:cubicBezTo>
                  <a:cubicBezTo>
                    <a:pt x="1880" y="6212"/>
                    <a:pt x="1889" y="6056"/>
                    <a:pt x="1889" y="5885"/>
                  </a:cubicBezTo>
                  <a:close/>
                  <a:moveTo>
                    <a:pt x="9599" y="6323"/>
                  </a:moveTo>
                  <a:lnTo>
                    <a:pt x="9599" y="6323"/>
                  </a:lnTo>
                  <a:cubicBezTo>
                    <a:pt x="10444" y="6585"/>
                    <a:pt x="11280" y="6844"/>
                    <a:pt x="12124" y="7105"/>
                  </a:cubicBezTo>
                  <a:cubicBezTo>
                    <a:pt x="11920" y="7272"/>
                    <a:pt x="11702" y="7379"/>
                    <a:pt x="11442" y="7379"/>
                  </a:cubicBezTo>
                  <a:cubicBezTo>
                    <a:pt x="11398" y="7379"/>
                    <a:pt x="11353" y="7376"/>
                    <a:pt x="11306" y="7370"/>
                  </a:cubicBezTo>
                  <a:cubicBezTo>
                    <a:pt x="10780" y="7299"/>
                    <a:pt x="10253" y="7240"/>
                    <a:pt x="9725" y="7183"/>
                  </a:cubicBezTo>
                  <a:cubicBezTo>
                    <a:pt x="9627" y="7173"/>
                    <a:pt x="9595" y="7142"/>
                    <a:pt x="9598" y="7044"/>
                  </a:cubicBezTo>
                  <a:cubicBezTo>
                    <a:pt x="9604" y="6803"/>
                    <a:pt x="9599" y="6562"/>
                    <a:pt x="9599" y="6323"/>
                  </a:cubicBezTo>
                  <a:close/>
                  <a:moveTo>
                    <a:pt x="8478" y="6727"/>
                  </a:moveTo>
                  <a:lnTo>
                    <a:pt x="8478" y="7770"/>
                  </a:lnTo>
                  <a:cubicBezTo>
                    <a:pt x="8236" y="7706"/>
                    <a:pt x="8088" y="7515"/>
                    <a:pt x="8078" y="7279"/>
                  </a:cubicBezTo>
                  <a:cubicBezTo>
                    <a:pt x="8068" y="7016"/>
                    <a:pt x="8213" y="6814"/>
                    <a:pt x="8478" y="6727"/>
                  </a:cubicBezTo>
                  <a:close/>
                  <a:moveTo>
                    <a:pt x="1654" y="7602"/>
                  </a:moveTo>
                  <a:cubicBezTo>
                    <a:pt x="1530" y="7603"/>
                    <a:pt x="1439" y="7699"/>
                    <a:pt x="1443" y="7826"/>
                  </a:cubicBezTo>
                  <a:cubicBezTo>
                    <a:pt x="1447" y="7946"/>
                    <a:pt x="1536" y="8031"/>
                    <a:pt x="1655" y="8031"/>
                  </a:cubicBezTo>
                  <a:cubicBezTo>
                    <a:pt x="1656" y="8031"/>
                    <a:pt x="1657" y="8031"/>
                    <a:pt x="1658" y="8031"/>
                  </a:cubicBezTo>
                  <a:cubicBezTo>
                    <a:pt x="1779" y="8031"/>
                    <a:pt x="1876" y="7928"/>
                    <a:pt x="1872" y="7807"/>
                  </a:cubicBezTo>
                  <a:cubicBezTo>
                    <a:pt x="1866" y="7692"/>
                    <a:pt x="1771" y="7602"/>
                    <a:pt x="1654" y="7602"/>
                  </a:cubicBezTo>
                  <a:close/>
                  <a:moveTo>
                    <a:pt x="3004" y="7602"/>
                  </a:moveTo>
                  <a:cubicBezTo>
                    <a:pt x="2887" y="7602"/>
                    <a:pt x="2789" y="7697"/>
                    <a:pt x="2788" y="7814"/>
                  </a:cubicBezTo>
                  <a:cubicBezTo>
                    <a:pt x="2785" y="7928"/>
                    <a:pt x="2877" y="8026"/>
                    <a:pt x="2994" y="8031"/>
                  </a:cubicBezTo>
                  <a:cubicBezTo>
                    <a:pt x="2998" y="8031"/>
                    <a:pt x="3001" y="8031"/>
                    <a:pt x="3005" y="8031"/>
                  </a:cubicBezTo>
                  <a:cubicBezTo>
                    <a:pt x="3124" y="8031"/>
                    <a:pt x="3218" y="7939"/>
                    <a:pt x="3219" y="7820"/>
                  </a:cubicBezTo>
                  <a:cubicBezTo>
                    <a:pt x="3221" y="7702"/>
                    <a:pt x="3132" y="7608"/>
                    <a:pt x="3014" y="7602"/>
                  </a:cubicBezTo>
                  <a:cubicBezTo>
                    <a:pt x="3011" y="7602"/>
                    <a:pt x="3007" y="7602"/>
                    <a:pt x="3004" y="7602"/>
                  </a:cubicBezTo>
                  <a:close/>
                  <a:moveTo>
                    <a:pt x="2328" y="7602"/>
                  </a:moveTo>
                  <a:cubicBezTo>
                    <a:pt x="2214" y="7602"/>
                    <a:pt x="2122" y="7689"/>
                    <a:pt x="2117" y="7804"/>
                  </a:cubicBezTo>
                  <a:cubicBezTo>
                    <a:pt x="2110" y="7924"/>
                    <a:pt x="2194" y="8021"/>
                    <a:pt x="2311" y="8031"/>
                  </a:cubicBezTo>
                  <a:cubicBezTo>
                    <a:pt x="2317" y="8031"/>
                    <a:pt x="2322" y="8031"/>
                    <a:pt x="2328" y="8031"/>
                  </a:cubicBezTo>
                  <a:cubicBezTo>
                    <a:pt x="2442" y="8031"/>
                    <a:pt x="2540" y="7942"/>
                    <a:pt x="2548" y="7828"/>
                  </a:cubicBezTo>
                  <a:cubicBezTo>
                    <a:pt x="2556" y="7717"/>
                    <a:pt x="2464" y="7613"/>
                    <a:pt x="2349" y="7603"/>
                  </a:cubicBezTo>
                  <a:cubicBezTo>
                    <a:pt x="2342" y="7603"/>
                    <a:pt x="2335" y="7602"/>
                    <a:pt x="2328" y="7602"/>
                  </a:cubicBezTo>
                  <a:close/>
                  <a:moveTo>
                    <a:pt x="4828" y="1"/>
                  </a:moveTo>
                  <a:cubicBezTo>
                    <a:pt x="4819" y="1"/>
                    <a:pt x="4810" y="1"/>
                    <a:pt x="4800" y="1"/>
                  </a:cubicBezTo>
                  <a:cubicBezTo>
                    <a:pt x="3885" y="15"/>
                    <a:pt x="3100" y="645"/>
                    <a:pt x="2896" y="1532"/>
                  </a:cubicBezTo>
                  <a:cubicBezTo>
                    <a:pt x="2866" y="1662"/>
                    <a:pt x="2850" y="1794"/>
                    <a:pt x="2828" y="1933"/>
                  </a:cubicBezTo>
                  <a:lnTo>
                    <a:pt x="1231" y="1933"/>
                  </a:lnTo>
                  <a:cubicBezTo>
                    <a:pt x="717" y="1933"/>
                    <a:pt x="462" y="2186"/>
                    <a:pt x="462" y="2693"/>
                  </a:cubicBezTo>
                  <a:cubicBezTo>
                    <a:pt x="460" y="4635"/>
                    <a:pt x="460" y="6576"/>
                    <a:pt x="462" y="8518"/>
                  </a:cubicBezTo>
                  <a:cubicBezTo>
                    <a:pt x="462" y="8566"/>
                    <a:pt x="445" y="8628"/>
                    <a:pt x="469" y="8660"/>
                  </a:cubicBezTo>
                  <a:cubicBezTo>
                    <a:pt x="516" y="8729"/>
                    <a:pt x="576" y="8810"/>
                    <a:pt x="648" y="8837"/>
                  </a:cubicBezTo>
                  <a:cubicBezTo>
                    <a:pt x="668" y="8844"/>
                    <a:pt x="687" y="8847"/>
                    <a:pt x="705" y="8847"/>
                  </a:cubicBezTo>
                  <a:cubicBezTo>
                    <a:pt x="780" y="8847"/>
                    <a:pt x="844" y="8791"/>
                    <a:pt x="875" y="8707"/>
                  </a:cubicBezTo>
                  <a:cubicBezTo>
                    <a:pt x="892" y="8659"/>
                    <a:pt x="895" y="8603"/>
                    <a:pt x="895" y="8552"/>
                  </a:cubicBezTo>
                  <a:cubicBezTo>
                    <a:pt x="896" y="8146"/>
                    <a:pt x="896" y="7740"/>
                    <a:pt x="896" y="7334"/>
                  </a:cubicBezTo>
                  <a:cubicBezTo>
                    <a:pt x="896" y="5780"/>
                    <a:pt x="896" y="4225"/>
                    <a:pt x="896" y="2669"/>
                  </a:cubicBezTo>
                  <a:cubicBezTo>
                    <a:pt x="896" y="2464"/>
                    <a:pt x="967" y="2370"/>
                    <a:pt x="1144" y="2370"/>
                  </a:cubicBezTo>
                  <a:cubicBezTo>
                    <a:pt x="1392" y="2368"/>
                    <a:pt x="1641" y="2367"/>
                    <a:pt x="1889" y="2367"/>
                  </a:cubicBezTo>
                  <a:cubicBezTo>
                    <a:pt x="2191" y="2367"/>
                    <a:pt x="2493" y="2368"/>
                    <a:pt x="2795" y="2370"/>
                  </a:cubicBezTo>
                  <a:cubicBezTo>
                    <a:pt x="2828" y="2370"/>
                    <a:pt x="2879" y="2388"/>
                    <a:pt x="2887" y="2411"/>
                  </a:cubicBezTo>
                  <a:cubicBezTo>
                    <a:pt x="2940" y="2558"/>
                    <a:pt x="2984" y="2708"/>
                    <a:pt x="3033" y="2864"/>
                  </a:cubicBezTo>
                  <a:cubicBezTo>
                    <a:pt x="2807" y="2864"/>
                    <a:pt x="2586" y="2864"/>
                    <a:pt x="2366" y="2864"/>
                  </a:cubicBezTo>
                  <a:cubicBezTo>
                    <a:pt x="2256" y="2864"/>
                    <a:pt x="2147" y="2864"/>
                    <a:pt x="2037" y="2864"/>
                  </a:cubicBezTo>
                  <a:cubicBezTo>
                    <a:pt x="1654" y="2866"/>
                    <a:pt x="1454" y="3062"/>
                    <a:pt x="1453" y="3441"/>
                  </a:cubicBezTo>
                  <a:cubicBezTo>
                    <a:pt x="1453" y="4408"/>
                    <a:pt x="1453" y="5374"/>
                    <a:pt x="1453" y="6340"/>
                  </a:cubicBezTo>
                  <a:cubicBezTo>
                    <a:pt x="1454" y="6712"/>
                    <a:pt x="1654" y="6913"/>
                    <a:pt x="2026" y="6913"/>
                  </a:cubicBezTo>
                  <a:cubicBezTo>
                    <a:pt x="2692" y="6914"/>
                    <a:pt x="3359" y="6914"/>
                    <a:pt x="4026" y="6914"/>
                  </a:cubicBezTo>
                  <a:cubicBezTo>
                    <a:pt x="4409" y="6913"/>
                    <a:pt x="4608" y="6716"/>
                    <a:pt x="4608" y="6336"/>
                  </a:cubicBezTo>
                  <a:cubicBezTo>
                    <a:pt x="4608" y="5592"/>
                    <a:pt x="4608" y="4848"/>
                    <a:pt x="4608" y="4105"/>
                  </a:cubicBezTo>
                  <a:lnTo>
                    <a:pt x="4608" y="3945"/>
                  </a:lnTo>
                  <a:lnTo>
                    <a:pt x="5167" y="3945"/>
                  </a:lnTo>
                  <a:lnTo>
                    <a:pt x="5167" y="4095"/>
                  </a:lnTo>
                  <a:cubicBezTo>
                    <a:pt x="5167" y="4481"/>
                    <a:pt x="5165" y="4868"/>
                    <a:pt x="5167" y="5254"/>
                  </a:cubicBezTo>
                  <a:cubicBezTo>
                    <a:pt x="5167" y="5450"/>
                    <a:pt x="5241" y="5554"/>
                    <a:pt x="5382" y="5556"/>
                  </a:cubicBezTo>
                  <a:cubicBezTo>
                    <a:pt x="5384" y="5556"/>
                    <a:pt x="5385" y="5556"/>
                    <a:pt x="5387" y="5556"/>
                  </a:cubicBezTo>
                  <a:cubicBezTo>
                    <a:pt x="5525" y="5556"/>
                    <a:pt x="5601" y="5453"/>
                    <a:pt x="5601" y="5262"/>
                  </a:cubicBezTo>
                  <a:cubicBezTo>
                    <a:pt x="5601" y="4823"/>
                    <a:pt x="5605" y="4383"/>
                    <a:pt x="5598" y="3944"/>
                  </a:cubicBezTo>
                  <a:cubicBezTo>
                    <a:pt x="5595" y="3830"/>
                    <a:pt x="5632" y="3777"/>
                    <a:pt x="5734" y="3726"/>
                  </a:cubicBezTo>
                  <a:cubicBezTo>
                    <a:pt x="6538" y="3310"/>
                    <a:pt x="6956" y="2383"/>
                    <a:pt x="6738" y="1512"/>
                  </a:cubicBezTo>
                  <a:cubicBezTo>
                    <a:pt x="6515" y="624"/>
                    <a:pt x="5724" y="1"/>
                    <a:pt x="4828" y="1"/>
                  </a:cubicBezTo>
                  <a:close/>
                  <a:moveTo>
                    <a:pt x="6295" y="7797"/>
                  </a:moveTo>
                  <a:lnTo>
                    <a:pt x="6295" y="7995"/>
                  </a:lnTo>
                  <a:cubicBezTo>
                    <a:pt x="6131" y="8038"/>
                    <a:pt x="5862" y="7932"/>
                    <a:pt x="5862" y="8223"/>
                  </a:cubicBezTo>
                  <a:cubicBezTo>
                    <a:pt x="5863" y="8509"/>
                    <a:pt x="6127" y="8418"/>
                    <a:pt x="6299" y="8454"/>
                  </a:cubicBezTo>
                  <a:lnTo>
                    <a:pt x="6299" y="8620"/>
                  </a:lnTo>
                  <a:cubicBezTo>
                    <a:pt x="6124" y="8655"/>
                    <a:pt x="5853" y="8559"/>
                    <a:pt x="5863" y="8860"/>
                  </a:cubicBezTo>
                  <a:cubicBezTo>
                    <a:pt x="5872" y="9136"/>
                    <a:pt x="6127" y="9041"/>
                    <a:pt x="6305" y="9076"/>
                  </a:cubicBezTo>
                  <a:cubicBezTo>
                    <a:pt x="6306" y="9212"/>
                    <a:pt x="6310" y="9345"/>
                    <a:pt x="6302" y="9479"/>
                  </a:cubicBezTo>
                  <a:cubicBezTo>
                    <a:pt x="6300" y="9505"/>
                    <a:pt x="6251" y="9549"/>
                    <a:pt x="6222" y="9551"/>
                  </a:cubicBezTo>
                  <a:cubicBezTo>
                    <a:pt x="6122" y="9553"/>
                    <a:pt x="6021" y="9554"/>
                    <a:pt x="5919" y="9554"/>
                  </a:cubicBezTo>
                  <a:cubicBezTo>
                    <a:pt x="5817" y="9554"/>
                    <a:pt x="5714" y="9553"/>
                    <a:pt x="5610" y="9553"/>
                  </a:cubicBezTo>
                  <a:lnTo>
                    <a:pt x="5610" y="7797"/>
                  </a:lnTo>
                  <a:close/>
                  <a:moveTo>
                    <a:pt x="12340" y="8592"/>
                  </a:moveTo>
                  <a:cubicBezTo>
                    <a:pt x="12413" y="9115"/>
                    <a:pt x="12427" y="9153"/>
                    <a:pt x="12742" y="9609"/>
                  </a:cubicBezTo>
                  <a:cubicBezTo>
                    <a:pt x="12599" y="9609"/>
                    <a:pt x="12460" y="9615"/>
                    <a:pt x="12322" y="9615"/>
                  </a:cubicBezTo>
                  <a:cubicBezTo>
                    <a:pt x="12219" y="9615"/>
                    <a:pt x="12118" y="9611"/>
                    <a:pt x="12017" y="9600"/>
                  </a:cubicBezTo>
                  <a:cubicBezTo>
                    <a:pt x="11936" y="9592"/>
                    <a:pt x="11859" y="9485"/>
                    <a:pt x="11789" y="9412"/>
                  </a:cubicBezTo>
                  <a:cubicBezTo>
                    <a:pt x="11605" y="9220"/>
                    <a:pt x="11394" y="9072"/>
                    <a:pt x="11128" y="9022"/>
                  </a:cubicBezTo>
                  <a:cubicBezTo>
                    <a:pt x="11028" y="9005"/>
                    <a:pt x="10926" y="8999"/>
                    <a:pt x="10826" y="8999"/>
                  </a:cubicBezTo>
                  <a:cubicBezTo>
                    <a:pt x="10246" y="8998"/>
                    <a:pt x="9666" y="8998"/>
                    <a:pt x="9087" y="8998"/>
                  </a:cubicBezTo>
                  <a:lnTo>
                    <a:pt x="8920" y="8998"/>
                  </a:lnTo>
                  <a:lnTo>
                    <a:pt x="8920" y="8592"/>
                  </a:lnTo>
                  <a:close/>
                  <a:moveTo>
                    <a:pt x="10526" y="9728"/>
                  </a:moveTo>
                  <a:cubicBezTo>
                    <a:pt x="10415" y="9728"/>
                    <a:pt x="10304" y="9729"/>
                    <a:pt x="10193" y="9731"/>
                  </a:cubicBezTo>
                  <a:cubicBezTo>
                    <a:pt x="10067" y="9734"/>
                    <a:pt x="9980" y="9826"/>
                    <a:pt x="9976" y="9939"/>
                  </a:cubicBezTo>
                  <a:cubicBezTo>
                    <a:pt x="9971" y="10059"/>
                    <a:pt x="10061" y="10156"/>
                    <a:pt x="10193" y="10163"/>
                  </a:cubicBezTo>
                  <a:cubicBezTo>
                    <a:pt x="10230" y="10165"/>
                    <a:pt x="10267" y="10166"/>
                    <a:pt x="10304" y="10166"/>
                  </a:cubicBezTo>
                  <a:cubicBezTo>
                    <a:pt x="10378" y="10166"/>
                    <a:pt x="10452" y="10163"/>
                    <a:pt x="10525" y="10163"/>
                  </a:cubicBezTo>
                  <a:lnTo>
                    <a:pt x="10525" y="10165"/>
                  </a:lnTo>
                  <a:cubicBezTo>
                    <a:pt x="10628" y="10165"/>
                    <a:pt x="10729" y="10165"/>
                    <a:pt x="10830" y="10163"/>
                  </a:cubicBezTo>
                  <a:cubicBezTo>
                    <a:pt x="10837" y="10163"/>
                    <a:pt x="10843" y="10164"/>
                    <a:pt x="10849" y="10164"/>
                  </a:cubicBezTo>
                  <a:cubicBezTo>
                    <a:pt x="10852" y="10164"/>
                    <a:pt x="10855" y="10164"/>
                    <a:pt x="10859" y="10163"/>
                  </a:cubicBezTo>
                  <a:cubicBezTo>
                    <a:pt x="10983" y="10150"/>
                    <a:pt x="11070" y="10059"/>
                    <a:pt x="11070" y="9947"/>
                  </a:cubicBezTo>
                  <a:cubicBezTo>
                    <a:pt x="11071" y="9834"/>
                    <a:pt x="10983" y="9736"/>
                    <a:pt x="10859" y="9733"/>
                  </a:cubicBezTo>
                  <a:cubicBezTo>
                    <a:pt x="10748" y="9729"/>
                    <a:pt x="10636" y="9728"/>
                    <a:pt x="10526" y="9728"/>
                  </a:cubicBezTo>
                  <a:close/>
                  <a:moveTo>
                    <a:pt x="2757" y="10187"/>
                  </a:moveTo>
                  <a:cubicBezTo>
                    <a:pt x="2758" y="10187"/>
                    <a:pt x="2759" y="10187"/>
                    <a:pt x="2761" y="10187"/>
                  </a:cubicBezTo>
                  <a:cubicBezTo>
                    <a:pt x="2812" y="10199"/>
                    <a:pt x="2885" y="10263"/>
                    <a:pt x="2886" y="10308"/>
                  </a:cubicBezTo>
                  <a:cubicBezTo>
                    <a:pt x="2899" y="10553"/>
                    <a:pt x="2892" y="10798"/>
                    <a:pt x="2892" y="11058"/>
                  </a:cubicBezTo>
                  <a:lnTo>
                    <a:pt x="2640" y="11058"/>
                  </a:lnTo>
                  <a:cubicBezTo>
                    <a:pt x="2640" y="10804"/>
                    <a:pt x="2634" y="10551"/>
                    <a:pt x="2645" y="10297"/>
                  </a:cubicBezTo>
                  <a:cubicBezTo>
                    <a:pt x="2647" y="10258"/>
                    <a:pt x="2725" y="10187"/>
                    <a:pt x="2757" y="10187"/>
                  </a:cubicBezTo>
                  <a:close/>
                  <a:moveTo>
                    <a:pt x="4119" y="10187"/>
                  </a:moveTo>
                  <a:cubicBezTo>
                    <a:pt x="4121" y="10187"/>
                    <a:pt x="4122" y="10187"/>
                    <a:pt x="4124" y="10187"/>
                  </a:cubicBezTo>
                  <a:cubicBezTo>
                    <a:pt x="4175" y="10200"/>
                    <a:pt x="4246" y="10264"/>
                    <a:pt x="4248" y="10311"/>
                  </a:cubicBezTo>
                  <a:cubicBezTo>
                    <a:pt x="4261" y="10555"/>
                    <a:pt x="4253" y="10798"/>
                    <a:pt x="4253" y="11059"/>
                  </a:cubicBezTo>
                  <a:lnTo>
                    <a:pt x="4001" y="11059"/>
                  </a:lnTo>
                  <a:cubicBezTo>
                    <a:pt x="4003" y="10801"/>
                    <a:pt x="3997" y="10549"/>
                    <a:pt x="4007" y="10296"/>
                  </a:cubicBezTo>
                  <a:cubicBezTo>
                    <a:pt x="4010" y="10258"/>
                    <a:pt x="4087" y="10187"/>
                    <a:pt x="4119" y="10187"/>
                  </a:cubicBezTo>
                  <a:close/>
                  <a:moveTo>
                    <a:pt x="12921" y="11141"/>
                  </a:moveTo>
                  <a:cubicBezTo>
                    <a:pt x="12810" y="11141"/>
                    <a:pt x="12699" y="11141"/>
                    <a:pt x="12588" y="11142"/>
                  </a:cubicBezTo>
                  <a:cubicBezTo>
                    <a:pt x="12428" y="11143"/>
                    <a:pt x="12330" y="11223"/>
                    <a:pt x="12326" y="11350"/>
                  </a:cubicBezTo>
                  <a:cubicBezTo>
                    <a:pt x="12322" y="11481"/>
                    <a:pt x="12424" y="11575"/>
                    <a:pt x="12589" y="11575"/>
                  </a:cubicBezTo>
                  <a:cubicBezTo>
                    <a:pt x="12920" y="11576"/>
                    <a:pt x="13250" y="11577"/>
                    <a:pt x="13581" y="11577"/>
                  </a:cubicBezTo>
                  <a:cubicBezTo>
                    <a:pt x="13912" y="11577"/>
                    <a:pt x="14242" y="11576"/>
                    <a:pt x="14574" y="11575"/>
                  </a:cubicBezTo>
                  <a:cubicBezTo>
                    <a:pt x="14743" y="11575"/>
                    <a:pt x="14841" y="11489"/>
                    <a:pt x="14841" y="11357"/>
                  </a:cubicBezTo>
                  <a:cubicBezTo>
                    <a:pt x="14841" y="11223"/>
                    <a:pt x="14743" y="11143"/>
                    <a:pt x="14572" y="11142"/>
                  </a:cubicBezTo>
                  <a:cubicBezTo>
                    <a:pt x="14463" y="11141"/>
                    <a:pt x="14354" y="11141"/>
                    <a:pt x="14244" y="11141"/>
                  </a:cubicBezTo>
                  <a:cubicBezTo>
                    <a:pt x="14025" y="11141"/>
                    <a:pt x="13806" y="11142"/>
                    <a:pt x="13588" y="11142"/>
                  </a:cubicBezTo>
                  <a:cubicBezTo>
                    <a:pt x="13366" y="11142"/>
                    <a:pt x="13144" y="11141"/>
                    <a:pt x="12921" y="11141"/>
                  </a:cubicBezTo>
                  <a:close/>
                  <a:moveTo>
                    <a:pt x="9195" y="11492"/>
                  </a:moveTo>
                  <a:cubicBezTo>
                    <a:pt x="9432" y="11565"/>
                    <a:pt x="9673" y="11580"/>
                    <a:pt x="9915" y="11580"/>
                  </a:cubicBezTo>
                  <a:cubicBezTo>
                    <a:pt x="10083" y="11580"/>
                    <a:pt x="10251" y="11573"/>
                    <a:pt x="10418" y="11573"/>
                  </a:cubicBezTo>
                  <a:cubicBezTo>
                    <a:pt x="10528" y="11573"/>
                    <a:pt x="10638" y="11576"/>
                    <a:pt x="10748" y="11586"/>
                  </a:cubicBezTo>
                  <a:cubicBezTo>
                    <a:pt x="10772" y="11787"/>
                    <a:pt x="10689" y="11911"/>
                    <a:pt x="10501" y="11917"/>
                  </a:cubicBezTo>
                  <a:cubicBezTo>
                    <a:pt x="10320" y="11922"/>
                    <a:pt x="10139" y="11926"/>
                    <a:pt x="9958" y="11926"/>
                  </a:cubicBezTo>
                  <a:cubicBezTo>
                    <a:pt x="9788" y="11926"/>
                    <a:pt x="9617" y="11923"/>
                    <a:pt x="9447" y="11917"/>
                  </a:cubicBezTo>
                  <a:cubicBezTo>
                    <a:pt x="9238" y="11909"/>
                    <a:pt x="9166" y="11777"/>
                    <a:pt x="9195" y="11492"/>
                  </a:cubicBezTo>
                  <a:close/>
                  <a:moveTo>
                    <a:pt x="5614" y="11505"/>
                  </a:moveTo>
                  <a:lnTo>
                    <a:pt x="5614" y="11999"/>
                  </a:lnTo>
                  <a:lnTo>
                    <a:pt x="443" y="11999"/>
                  </a:lnTo>
                  <a:lnTo>
                    <a:pt x="443" y="11505"/>
                  </a:lnTo>
                  <a:close/>
                  <a:moveTo>
                    <a:pt x="13513" y="2192"/>
                  </a:moveTo>
                  <a:cubicBezTo>
                    <a:pt x="13256" y="2192"/>
                    <a:pt x="13000" y="2193"/>
                    <a:pt x="12743" y="2193"/>
                  </a:cubicBezTo>
                  <a:cubicBezTo>
                    <a:pt x="11755" y="2195"/>
                    <a:pt x="11031" y="2690"/>
                    <a:pt x="10668" y="3613"/>
                  </a:cubicBezTo>
                  <a:cubicBezTo>
                    <a:pt x="10500" y="4039"/>
                    <a:pt x="10333" y="4467"/>
                    <a:pt x="10165" y="4893"/>
                  </a:cubicBezTo>
                  <a:cubicBezTo>
                    <a:pt x="10105" y="5046"/>
                    <a:pt x="10083" y="5097"/>
                    <a:pt x="9991" y="5097"/>
                  </a:cubicBezTo>
                  <a:cubicBezTo>
                    <a:pt x="9947" y="5097"/>
                    <a:pt x="9888" y="5085"/>
                    <a:pt x="9800" y="5068"/>
                  </a:cubicBezTo>
                  <a:cubicBezTo>
                    <a:pt x="9800" y="4961"/>
                    <a:pt x="9802" y="4851"/>
                    <a:pt x="9800" y="4742"/>
                  </a:cubicBezTo>
                  <a:cubicBezTo>
                    <a:pt x="9796" y="4451"/>
                    <a:pt x="9612" y="4263"/>
                    <a:pt x="9319" y="4256"/>
                  </a:cubicBezTo>
                  <a:cubicBezTo>
                    <a:pt x="9272" y="4255"/>
                    <a:pt x="9226" y="4255"/>
                    <a:pt x="9179" y="4255"/>
                  </a:cubicBezTo>
                  <a:cubicBezTo>
                    <a:pt x="9086" y="4255"/>
                    <a:pt x="8993" y="4256"/>
                    <a:pt x="8899" y="4256"/>
                  </a:cubicBezTo>
                  <a:cubicBezTo>
                    <a:pt x="8416" y="4256"/>
                    <a:pt x="8119" y="4460"/>
                    <a:pt x="7949" y="4908"/>
                  </a:cubicBezTo>
                  <a:cubicBezTo>
                    <a:pt x="7810" y="5270"/>
                    <a:pt x="7984" y="5522"/>
                    <a:pt x="8373" y="5524"/>
                  </a:cubicBezTo>
                  <a:cubicBezTo>
                    <a:pt x="8526" y="5524"/>
                    <a:pt x="8679" y="5524"/>
                    <a:pt x="8832" y="5524"/>
                  </a:cubicBezTo>
                  <a:cubicBezTo>
                    <a:pt x="9137" y="5524"/>
                    <a:pt x="9443" y="5524"/>
                    <a:pt x="9749" y="5524"/>
                  </a:cubicBezTo>
                  <a:lnTo>
                    <a:pt x="9899" y="5524"/>
                  </a:lnTo>
                  <a:cubicBezTo>
                    <a:pt x="9901" y="5538"/>
                    <a:pt x="9906" y="5552"/>
                    <a:pt x="9909" y="5566"/>
                  </a:cubicBezTo>
                  <a:cubicBezTo>
                    <a:pt x="9866" y="5596"/>
                    <a:pt x="9823" y="5632"/>
                    <a:pt x="9776" y="5658"/>
                  </a:cubicBezTo>
                  <a:cubicBezTo>
                    <a:pt x="9461" y="5834"/>
                    <a:pt x="9145" y="6009"/>
                    <a:pt x="8827" y="6182"/>
                  </a:cubicBezTo>
                  <a:cubicBezTo>
                    <a:pt x="8763" y="6216"/>
                    <a:pt x="8692" y="6253"/>
                    <a:pt x="8621" y="6257"/>
                  </a:cubicBezTo>
                  <a:cubicBezTo>
                    <a:pt x="8124" y="6291"/>
                    <a:pt x="7772" y="6585"/>
                    <a:pt x="7655" y="7068"/>
                  </a:cubicBezTo>
                  <a:cubicBezTo>
                    <a:pt x="7644" y="7109"/>
                    <a:pt x="7618" y="7158"/>
                    <a:pt x="7584" y="7182"/>
                  </a:cubicBezTo>
                  <a:cubicBezTo>
                    <a:pt x="7266" y="7398"/>
                    <a:pt x="7121" y="7695"/>
                    <a:pt x="7125" y="8079"/>
                  </a:cubicBezTo>
                  <a:cubicBezTo>
                    <a:pt x="7131" y="8814"/>
                    <a:pt x="7127" y="9548"/>
                    <a:pt x="7125" y="10283"/>
                  </a:cubicBezTo>
                  <a:cubicBezTo>
                    <a:pt x="7125" y="10350"/>
                    <a:pt x="7122" y="10418"/>
                    <a:pt x="7107" y="10484"/>
                  </a:cubicBezTo>
                  <a:cubicBezTo>
                    <a:pt x="7062" y="10667"/>
                    <a:pt x="6903" y="10785"/>
                    <a:pt x="6717" y="10785"/>
                  </a:cubicBezTo>
                  <a:cubicBezTo>
                    <a:pt x="6706" y="10785"/>
                    <a:pt x="6696" y="10785"/>
                    <a:pt x="6685" y="10784"/>
                  </a:cubicBezTo>
                  <a:cubicBezTo>
                    <a:pt x="6486" y="10770"/>
                    <a:pt x="6332" y="10622"/>
                    <a:pt x="6318" y="10421"/>
                  </a:cubicBezTo>
                  <a:cubicBezTo>
                    <a:pt x="6308" y="10306"/>
                    <a:pt x="6306" y="10189"/>
                    <a:pt x="6316" y="10075"/>
                  </a:cubicBezTo>
                  <a:cubicBezTo>
                    <a:pt x="6319" y="10036"/>
                    <a:pt x="6362" y="9984"/>
                    <a:pt x="6399" y="9969"/>
                  </a:cubicBezTo>
                  <a:cubicBezTo>
                    <a:pt x="6628" y="9874"/>
                    <a:pt x="6738" y="9731"/>
                    <a:pt x="6741" y="9484"/>
                  </a:cubicBezTo>
                  <a:cubicBezTo>
                    <a:pt x="6743" y="8942"/>
                    <a:pt x="6745" y="8402"/>
                    <a:pt x="6741" y="7861"/>
                  </a:cubicBezTo>
                  <a:cubicBezTo>
                    <a:pt x="6738" y="7535"/>
                    <a:pt x="6545" y="7353"/>
                    <a:pt x="6222" y="7351"/>
                  </a:cubicBezTo>
                  <a:cubicBezTo>
                    <a:pt x="6020" y="7350"/>
                    <a:pt x="5819" y="7350"/>
                    <a:pt x="5601" y="7350"/>
                  </a:cubicBezTo>
                  <a:lnTo>
                    <a:pt x="5601" y="7179"/>
                  </a:lnTo>
                  <a:cubicBezTo>
                    <a:pt x="5601" y="6884"/>
                    <a:pt x="5602" y="6589"/>
                    <a:pt x="5598" y="6294"/>
                  </a:cubicBezTo>
                  <a:cubicBezTo>
                    <a:pt x="5597" y="6160"/>
                    <a:pt x="5517" y="6081"/>
                    <a:pt x="5399" y="6074"/>
                  </a:cubicBezTo>
                  <a:cubicBezTo>
                    <a:pt x="5395" y="6073"/>
                    <a:pt x="5390" y="6073"/>
                    <a:pt x="5386" y="6073"/>
                  </a:cubicBezTo>
                  <a:cubicBezTo>
                    <a:pt x="5267" y="6073"/>
                    <a:pt x="5183" y="6152"/>
                    <a:pt x="5168" y="6283"/>
                  </a:cubicBezTo>
                  <a:cubicBezTo>
                    <a:pt x="5164" y="6331"/>
                    <a:pt x="5167" y="6380"/>
                    <a:pt x="5167" y="6428"/>
                  </a:cubicBezTo>
                  <a:lnTo>
                    <a:pt x="5167" y="10878"/>
                  </a:lnTo>
                  <a:lnTo>
                    <a:pt x="5167" y="11052"/>
                  </a:lnTo>
                  <a:lnTo>
                    <a:pt x="4689" y="11052"/>
                  </a:lnTo>
                  <a:cubicBezTo>
                    <a:pt x="4689" y="10800"/>
                    <a:pt x="4695" y="10559"/>
                    <a:pt x="4688" y="10318"/>
                  </a:cubicBezTo>
                  <a:cubicBezTo>
                    <a:pt x="4679" y="9980"/>
                    <a:pt x="4433" y="9743"/>
                    <a:pt x="4130" y="9743"/>
                  </a:cubicBezTo>
                  <a:cubicBezTo>
                    <a:pt x="4086" y="9743"/>
                    <a:pt x="4040" y="9748"/>
                    <a:pt x="3994" y="9759"/>
                  </a:cubicBezTo>
                  <a:cubicBezTo>
                    <a:pt x="3744" y="9817"/>
                    <a:pt x="3570" y="10036"/>
                    <a:pt x="3565" y="10308"/>
                  </a:cubicBezTo>
                  <a:cubicBezTo>
                    <a:pt x="3563" y="10558"/>
                    <a:pt x="3565" y="10807"/>
                    <a:pt x="3565" y="11052"/>
                  </a:cubicBezTo>
                  <a:lnTo>
                    <a:pt x="3329" y="11052"/>
                  </a:lnTo>
                  <a:cubicBezTo>
                    <a:pt x="3329" y="10924"/>
                    <a:pt x="3330" y="10808"/>
                    <a:pt x="3328" y="10693"/>
                  </a:cubicBezTo>
                  <a:cubicBezTo>
                    <a:pt x="3323" y="10525"/>
                    <a:pt x="3333" y="10353"/>
                    <a:pt x="3308" y="10187"/>
                  </a:cubicBezTo>
                  <a:cubicBezTo>
                    <a:pt x="3266" y="9932"/>
                    <a:pt x="3047" y="9757"/>
                    <a:pt x="2789" y="9743"/>
                  </a:cubicBezTo>
                  <a:cubicBezTo>
                    <a:pt x="2778" y="9742"/>
                    <a:pt x="2767" y="9742"/>
                    <a:pt x="2756" y="9742"/>
                  </a:cubicBezTo>
                  <a:cubicBezTo>
                    <a:pt x="2518" y="9742"/>
                    <a:pt x="2299" y="9903"/>
                    <a:pt x="2231" y="10140"/>
                  </a:cubicBezTo>
                  <a:cubicBezTo>
                    <a:pt x="2208" y="10222"/>
                    <a:pt x="2207" y="10311"/>
                    <a:pt x="2204" y="10397"/>
                  </a:cubicBezTo>
                  <a:cubicBezTo>
                    <a:pt x="2201" y="10618"/>
                    <a:pt x="2204" y="10837"/>
                    <a:pt x="2204" y="11056"/>
                  </a:cubicBezTo>
                  <a:lnTo>
                    <a:pt x="895" y="11056"/>
                  </a:lnTo>
                  <a:lnTo>
                    <a:pt x="895" y="10892"/>
                  </a:lnTo>
                  <a:cubicBezTo>
                    <a:pt x="895" y="10468"/>
                    <a:pt x="896" y="10043"/>
                    <a:pt x="895" y="9618"/>
                  </a:cubicBezTo>
                  <a:cubicBezTo>
                    <a:pt x="893" y="9461"/>
                    <a:pt x="805" y="9363"/>
                    <a:pt x="678" y="9361"/>
                  </a:cubicBezTo>
                  <a:cubicBezTo>
                    <a:pt x="677" y="9361"/>
                    <a:pt x="676" y="9361"/>
                    <a:pt x="675" y="9361"/>
                  </a:cubicBezTo>
                  <a:cubicBezTo>
                    <a:pt x="547" y="9361"/>
                    <a:pt x="464" y="9459"/>
                    <a:pt x="460" y="9615"/>
                  </a:cubicBezTo>
                  <a:cubicBezTo>
                    <a:pt x="460" y="9663"/>
                    <a:pt x="460" y="9712"/>
                    <a:pt x="460" y="9759"/>
                  </a:cubicBezTo>
                  <a:lnTo>
                    <a:pt x="460" y="11058"/>
                  </a:lnTo>
                  <a:cubicBezTo>
                    <a:pt x="227" y="11062"/>
                    <a:pt x="97" y="11200"/>
                    <a:pt x="0" y="11382"/>
                  </a:cubicBezTo>
                  <a:lnTo>
                    <a:pt x="0" y="12107"/>
                  </a:lnTo>
                  <a:cubicBezTo>
                    <a:pt x="105" y="12365"/>
                    <a:pt x="299" y="12449"/>
                    <a:pt x="567" y="12449"/>
                  </a:cubicBezTo>
                  <a:cubicBezTo>
                    <a:pt x="570" y="12449"/>
                    <a:pt x="572" y="12449"/>
                    <a:pt x="574" y="12449"/>
                  </a:cubicBezTo>
                  <a:cubicBezTo>
                    <a:pt x="1393" y="12446"/>
                    <a:pt x="2212" y="12445"/>
                    <a:pt x="3031" y="12445"/>
                  </a:cubicBezTo>
                  <a:cubicBezTo>
                    <a:pt x="3576" y="12445"/>
                    <a:pt x="4122" y="12445"/>
                    <a:pt x="4668" y="12445"/>
                  </a:cubicBezTo>
                  <a:cubicBezTo>
                    <a:pt x="4941" y="12445"/>
                    <a:pt x="5214" y="12445"/>
                    <a:pt x="5487" y="12445"/>
                  </a:cubicBezTo>
                  <a:cubicBezTo>
                    <a:pt x="5504" y="12445"/>
                    <a:pt x="5520" y="12445"/>
                    <a:pt x="5537" y="12445"/>
                  </a:cubicBezTo>
                  <a:cubicBezTo>
                    <a:pt x="5579" y="12445"/>
                    <a:pt x="5620" y="12444"/>
                    <a:pt x="5661" y="12439"/>
                  </a:cubicBezTo>
                  <a:cubicBezTo>
                    <a:pt x="5897" y="12409"/>
                    <a:pt x="6053" y="12237"/>
                    <a:pt x="6060" y="12001"/>
                  </a:cubicBezTo>
                  <a:cubicBezTo>
                    <a:pt x="6063" y="11880"/>
                    <a:pt x="6060" y="11758"/>
                    <a:pt x="6060" y="11637"/>
                  </a:cubicBezTo>
                  <a:cubicBezTo>
                    <a:pt x="6060" y="11257"/>
                    <a:pt x="5973" y="11142"/>
                    <a:pt x="5601" y="11042"/>
                  </a:cubicBezTo>
                  <a:lnTo>
                    <a:pt x="5601" y="10525"/>
                  </a:lnTo>
                  <a:lnTo>
                    <a:pt x="5601" y="9999"/>
                  </a:lnTo>
                  <a:lnTo>
                    <a:pt x="5880" y="9999"/>
                  </a:lnTo>
                  <a:cubicBezTo>
                    <a:pt x="5880" y="10153"/>
                    <a:pt x="5873" y="10298"/>
                    <a:pt x="5880" y="10442"/>
                  </a:cubicBezTo>
                  <a:cubicBezTo>
                    <a:pt x="5906" y="10891"/>
                    <a:pt x="6287" y="11223"/>
                    <a:pt x="6714" y="11223"/>
                  </a:cubicBezTo>
                  <a:cubicBezTo>
                    <a:pt x="6790" y="11223"/>
                    <a:pt x="6867" y="11212"/>
                    <a:pt x="6944" y="11190"/>
                  </a:cubicBezTo>
                  <a:cubicBezTo>
                    <a:pt x="7322" y="11082"/>
                    <a:pt x="7558" y="10761"/>
                    <a:pt x="7560" y="10343"/>
                  </a:cubicBezTo>
                  <a:cubicBezTo>
                    <a:pt x="7563" y="9579"/>
                    <a:pt x="7561" y="8816"/>
                    <a:pt x="7560" y="8052"/>
                  </a:cubicBezTo>
                  <a:cubicBezTo>
                    <a:pt x="7560" y="7900"/>
                    <a:pt x="7590" y="7761"/>
                    <a:pt x="7715" y="7642"/>
                  </a:cubicBezTo>
                  <a:cubicBezTo>
                    <a:pt x="7873" y="7968"/>
                    <a:pt x="8125" y="8160"/>
                    <a:pt x="8473" y="8237"/>
                  </a:cubicBezTo>
                  <a:lnTo>
                    <a:pt x="8473" y="8402"/>
                  </a:lnTo>
                  <a:cubicBezTo>
                    <a:pt x="8473" y="9041"/>
                    <a:pt x="8463" y="9679"/>
                    <a:pt x="8478" y="10316"/>
                  </a:cubicBezTo>
                  <a:cubicBezTo>
                    <a:pt x="8484" y="10518"/>
                    <a:pt x="8515" y="10741"/>
                    <a:pt x="8611" y="10912"/>
                  </a:cubicBezTo>
                  <a:cubicBezTo>
                    <a:pt x="8728" y="11120"/>
                    <a:pt x="8760" y="11321"/>
                    <a:pt x="8749" y="11545"/>
                  </a:cubicBezTo>
                  <a:cubicBezTo>
                    <a:pt x="8746" y="11588"/>
                    <a:pt x="8748" y="11632"/>
                    <a:pt x="8749" y="11674"/>
                  </a:cubicBezTo>
                  <a:cubicBezTo>
                    <a:pt x="8763" y="12022"/>
                    <a:pt x="9010" y="12320"/>
                    <a:pt x="9354" y="12341"/>
                  </a:cubicBezTo>
                  <a:cubicBezTo>
                    <a:pt x="9556" y="12353"/>
                    <a:pt x="9758" y="12359"/>
                    <a:pt x="9961" y="12359"/>
                  </a:cubicBezTo>
                  <a:cubicBezTo>
                    <a:pt x="10169" y="12359"/>
                    <a:pt x="10378" y="12353"/>
                    <a:pt x="10585" y="12341"/>
                  </a:cubicBezTo>
                  <a:cubicBezTo>
                    <a:pt x="10921" y="12323"/>
                    <a:pt x="11165" y="12045"/>
                    <a:pt x="11195" y="11709"/>
                  </a:cubicBezTo>
                  <a:cubicBezTo>
                    <a:pt x="11198" y="11667"/>
                    <a:pt x="11205" y="11627"/>
                    <a:pt x="11211" y="11573"/>
                  </a:cubicBezTo>
                  <a:cubicBezTo>
                    <a:pt x="11297" y="11573"/>
                    <a:pt x="11379" y="11577"/>
                    <a:pt x="11460" y="11577"/>
                  </a:cubicBezTo>
                  <a:cubicBezTo>
                    <a:pt x="11506" y="11577"/>
                    <a:pt x="11552" y="11576"/>
                    <a:pt x="11598" y="11572"/>
                  </a:cubicBezTo>
                  <a:cubicBezTo>
                    <a:pt x="11769" y="11558"/>
                    <a:pt x="11860" y="11404"/>
                    <a:pt x="11789" y="11261"/>
                  </a:cubicBezTo>
                  <a:cubicBezTo>
                    <a:pt x="11741" y="11162"/>
                    <a:pt x="11654" y="11142"/>
                    <a:pt x="11556" y="11142"/>
                  </a:cubicBezTo>
                  <a:cubicBezTo>
                    <a:pt x="11552" y="11142"/>
                    <a:pt x="11549" y="11142"/>
                    <a:pt x="11545" y="11142"/>
                  </a:cubicBezTo>
                  <a:lnTo>
                    <a:pt x="10313" y="11142"/>
                  </a:lnTo>
                  <a:cubicBezTo>
                    <a:pt x="10188" y="11142"/>
                    <a:pt x="10064" y="11143"/>
                    <a:pt x="9939" y="11143"/>
                  </a:cubicBezTo>
                  <a:cubicBezTo>
                    <a:pt x="9856" y="11143"/>
                    <a:pt x="9772" y="11143"/>
                    <a:pt x="9689" y="11140"/>
                  </a:cubicBezTo>
                  <a:cubicBezTo>
                    <a:pt x="9219" y="11130"/>
                    <a:pt x="8914" y="10821"/>
                    <a:pt x="8909" y="10351"/>
                  </a:cubicBezTo>
                  <a:cubicBezTo>
                    <a:pt x="8906" y="10153"/>
                    <a:pt x="8907" y="9955"/>
                    <a:pt x="8907" y="9757"/>
                  </a:cubicBezTo>
                  <a:lnTo>
                    <a:pt x="8907" y="9449"/>
                  </a:lnTo>
                  <a:cubicBezTo>
                    <a:pt x="8944" y="9441"/>
                    <a:pt x="8957" y="9435"/>
                    <a:pt x="8971" y="9435"/>
                  </a:cubicBezTo>
                  <a:cubicBezTo>
                    <a:pt x="9319" y="9435"/>
                    <a:pt x="9667" y="9432"/>
                    <a:pt x="10015" y="9432"/>
                  </a:cubicBezTo>
                  <a:cubicBezTo>
                    <a:pt x="10320" y="9432"/>
                    <a:pt x="10624" y="9434"/>
                    <a:pt x="10928" y="9444"/>
                  </a:cubicBezTo>
                  <a:cubicBezTo>
                    <a:pt x="11078" y="9448"/>
                    <a:pt x="11232" y="9545"/>
                    <a:pt x="11372" y="9623"/>
                  </a:cubicBezTo>
                  <a:cubicBezTo>
                    <a:pt x="11458" y="9670"/>
                    <a:pt x="11524" y="9757"/>
                    <a:pt x="11591" y="9833"/>
                  </a:cubicBezTo>
                  <a:cubicBezTo>
                    <a:pt x="11729" y="9986"/>
                    <a:pt x="11899" y="10051"/>
                    <a:pt x="12105" y="10051"/>
                  </a:cubicBezTo>
                  <a:cubicBezTo>
                    <a:pt x="12592" y="10048"/>
                    <a:pt x="13079" y="10047"/>
                    <a:pt x="13566" y="10047"/>
                  </a:cubicBezTo>
                  <a:cubicBezTo>
                    <a:pt x="13891" y="10047"/>
                    <a:pt x="14215" y="10048"/>
                    <a:pt x="14539" y="10048"/>
                  </a:cubicBezTo>
                  <a:cubicBezTo>
                    <a:pt x="14559" y="10048"/>
                    <a:pt x="14578" y="10049"/>
                    <a:pt x="14598" y="10049"/>
                  </a:cubicBezTo>
                  <a:cubicBezTo>
                    <a:pt x="14617" y="10049"/>
                    <a:pt x="14636" y="10048"/>
                    <a:pt x="14655" y="10043"/>
                  </a:cubicBezTo>
                  <a:cubicBezTo>
                    <a:pt x="14773" y="10016"/>
                    <a:pt x="14846" y="9942"/>
                    <a:pt x="14839" y="9818"/>
                  </a:cubicBezTo>
                  <a:cubicBezTo>
                    <a:pt x="14832" y="9697"/>
                    <a:pt x="14757" y="9626"/>
                    <a:pt x="14635" y="9615"/>
                  </a:cubicBezTo>
                  <a:cubicBezTo>
                    <a:pt x="14616" y="9613"/>
                    <a:pt x="14597" y="9613"/>
                    <a:pt x="14578" y="9613"/>
                  </a:cubicBezTo>
                  <a:cubicBezTo>
                    <a:pt x="14552" y="9613"/>
                    <a:pt x="14526" y="9614"/>
                    <a:pt x="14500" y="9614"/>
                  </a:cubicBezTo>
                  <a:cubicBezTo>
                    <a:pt x="14492" y="9614"/>
                    <a:pt x="14484" y="9613"/>
                    <a:pt x="14475" y="9613"/>
                  </a:cubicBezTo>
                  <a:cubicBezTo>
                    <a:pt x="14398" y="9611"/>
                    <a:pt x="14320" y="9611"/>
                    <a:pt x="14242" y="9611"/>
                  </a:cubicBezTo>
                  <a:cubicBezTo>
                    <a:pt x="14213" y="9611"/>
                    <a:pt x="14184" y="9611"/>
                    <a:pt x="14155" y="9611"/>
                  </a:cubicBezTo>
                  <a:cubicBezTo>
                    <a:pt x="13961" y="9611"/>
                    <a:pt x="13768" y="9609"/>
                    <a:pt x="13579" y="9581"/>
                  </a:cubicBezTo>
                  <a:cubicBezTo>
                    <a:pt x="13111" y="9509"/>
                    <a:pt x="12749" y="9028"/>
                    <a:pt x="12802" y="8581"/>
                  </a:cubicBezTo>
                  <a:lnTo>
                    <a:pt x="14507" y="8581"/>
                  </a:lnTo>
                  <a:cubicBezTo>
                    <a:pt x="14526" y="8581"/>
                    <a:pt x="14546" y="8581"/>
                    <a:pt x="14565" y="8581"/>
                  </a:cubicBezTo>
                  <a:cubicBezTo>
                    <a:pt x="14585" y="8581"/>
                    <a:pt x="14604" y="8581"/>
                    <a:pt x="14624" y="8579"/>
                  </a:cubicBezTo>
                  <a:cubicBezTo>
                    <a:pt x="14752" y="8569"/>
                    <a:pt x="14837" y="8487"/>
                    <a:pt x="14840" y="8373"/>
                  </a:cubicBezTo>
                  <a:cubicBezTo>
                    <a:pt x="14844" y="8257"/>
                    <a:pt x="14765" y="8167"/>
                    <a:pt x="14636" y="8150"/>
                  </a:cubicBezTo>
                  <a:cubicBezTo>
                    <a:pt x="14607" y="8146"/>
                    <a:pt x="14577" y="8146"/>
                    <a:pt x="14548" y="8146"/>
                  </a:cubicBezTo>
                  <a:cubicBezTo>
                    <a:pt x="14524" y="8146"/>
                    <a:pt x="14500" y="8146"/>
                    <a:pt x="14477" y="8146"/>
                  </a:cubicBezTo>
                  <a:lnTo>
                    <a:pt x="9099" y="8146"/>
                  </a:lnTo>
                  <a:cubicBezTo>
                    <a:pt x="9040" y="8146"/>
                    <a:pt x="8980" y="8140"/>
                    <a:pt x="8913" y="8136"/>
                  </a:cubicBezTo>
                  <a:cubicBezTo>
                    <a:pt x="8913" y="7710"/>
                    <a:pt x="8907" y="7301"/>
                    <a:pt x="8916" y="6891"/>
                  </a:cubicBezTo>
                  <a:cubicBezTo>
                    <a:pt x="8919" y="6727"/>
                    <a:pt x="8998" y="6591"/>
                    <a:pt x="9164" y="6479"/>
                  </a:cubicBezTo>
                  <a:lnTo>
                    <a:pt x="9164" y="7075"/>
                  </a:lnTo>
                  <a:cubicBezTo>
                    <a:pt x="9164" y="7457"/>
                    <a:pt x="9272" y="7571"/>
                    <a:pt x="9649" y="7613"/>
                  </a:cubicBezTo>
                  <a:cubicBezTo>
                    <a:pt x="10125" y="7665"/>
                    <a:pt x="10602" y="7702"/>
                    <a:pt x="11072" y="7786"/>
                  </a:cubicBezTo>
                  <a:cubicBezTo>
                    <a:pt x="11179" y="7805"/>
                    <a:pt x="11283" y="7814"/>
                    <a:pt x="11383" y="7814"/>
                  </a:cubicBezTo>
                  <a:cubicBezTo>
                    <a:pt x="11805" y="7814"/>
                    <a:pt x="12170" y="7649"/>
                    <a:pt x="12510" y="7375"/>
                  </a:cubicBezTo>
                  <a:cubicBezTo>
                    <a:pt x="12554" y="7341"/>
                    <a:pt x="12604" y="7294"/>
                    <a:pt x="12618" y="7244"/>
                  </a:cubicBezTo>
                  <a:cubicBezTo>
                    <a:pt x="12651" y="7135"/>
                    <a:pt x="12722" y="7129"/>
                    <a:pt x="12816" y="7129"/>
                  </a:cubicBezTo>
                  <a:cubicBezTo>
                    <a:pt x="13097" y="7131"/>
                    <a:pt x="13377" y="7132"/>
                    <a:pt x="13657" y="7132"/>
                  </a:cubicBezTo>
                  <a:cubicBezTo>
                    <a:pt x="13937" y="7132"/>
                    <a:pt x="14218" y="7131"/>
                    <a:pt x="14498" y="7130"/>
                  </a:cubicBezTo>
                  <a:cubicBezTo>
                    <a:pt x="14513" y="7130"/>
                    <a:pt x="14528" y="7131"/>
                    <a:pt x="14544" y="7131"/>
                  </a:cubicBezTo>
                  <a:cubicBezTo>
                    <a:pt x="14582" y="7131"/>
                    <a:pt x="14620" y="7130"/>
                    <a:pt x="14656" y="7125"/>
                  </a:cubicBezTo>
                  <a:cubicBezTo>
                    <a:pt x="14767" y="7109"/>
                    <a:pt x="14830" y="7038"/>
                    <a:pt x="14839" y="6931"/>
                  </a:cubicBezTo>
                  <a:cubicBezTo>
                    <a:pt x="14847" y="6816"/>
                    <a:pt x="14787" y="6736"/>
                    <a:pt x="14673" y="6709"/>
                  </a:cubicBezTo>
                  <a:cubicBezTo>
                    <a:pt x="14633" y="6698"/>
                    <a:pt x="14589" y="6697"/>
                    <a:pt x="14545" y="6697"/>
                  </a:cubicBezTo>
                  <a:cubicBezTo>
                    <a:pt x="14535" y="6697"/>
                    <a:pt x="14525" y="6697"/>
                    <a:pt x="14515" y="6697"/>
                  </a:cubicBezTo>
                  <a:cubicBezTo>
                    <a:pt x="14350" y="6697"/>
                    <a:pt x="14185" y="6697"/>
                    <a:pt x="14019" y="6697"/>
                  </a:cubicBezTo>
                  <a:cubicBezTo>
                    <a:pt x="13854" y="6697"/>
                    <a:pt x="13689" y="6697"/>
                    <a:pt x="13523" y="6697"/>
                  </a:cubicBezTo>
                  <a:cubicBezTo>
                    <a:pt x="13192" y="6697"/>
                    <a:pt x="12861" y="6697"/>
                    <a:pt x="12531" y="6695"/>
                  </a:cubicBezTo>
                  <a:cubicBezTo>
                    <a:pt x="12416" y="6693"/>
                    <a:pt x="12299" y="6679"/>
                    <a:pt x="12189" y="6649"/>
                  </a:cubicBezTo>
                  <a:cubicBezTo>
                    <a:pt x="11736" y="6529"/>
                    <a:pt x="11285" y="6407"/>
                    <a:pt x="10836" y="6273"/>
                  </a:cubicBezTo>
                  <a:cubicBezTo>
                    <a:pt x="10587" y="6199"/>
                    <a:pt x="10344" y="6101"/>
                    <a:pt x="10099" y="6012"/>
                  </a:cubicBezTo>
                  <a:cubicBezTo>
                    <a:pt x="10099" y="5997"/>
                    <a:pt x="10101" y="5979"/>
                    <a:pt x="10102" y="5962"/>
                  </a:cubicBezTo>
                  <a:cubicBezTo>
                    <a:pt x="10184" y="5950"/>
                    <a:pt x="10265" y="5925"/>
                    <a:pt x="10347" y="5925"/>
                  </a:cubicBezTo>
                  <a:cubicBezTo>
                    <a:pt x="11040" y="5924"/>
                    <a:pt x="11733" y="5924"/>
                    <a:pt x="12426" y="5924"/>
                  </a:cubicBezTo>
                  <a:cubicBezTo>
                    <a:pt x="13120" y="5924"/>
                    <a:pt x="13813" y="5924"/>
                    <a:pt x="14507" y="5924"/>
                  </a:cubicBezTo>
                  <a:cubicBezTo>
                    <a:pt x="14737" y="5924"/>
                    <a:pt x="14846" y="5850"/>
                    <a:pt x="14841" y="5697"/>
                  </a:cubicBezTo>
                  <a:cubicBezTo>
                    <a:pt x="14836" y="5552"/>
                    <a:pt x="14736" y="5489"/>
                    <a:pt x="14507" y="5489"/>
                  </a:cubicBezTo>
                  <a:cubicBezTo>
                    <a:pt x="14070" y="5489"/>
                    <a:pt x="13634" y="5489"/>
                    <a:pt x="13198" y="5489"/>
                  </a:cubicBezTo>
                  <a:cubicBezTo>
                    <a:pt x="12325" y="5489"/>
                    <a:pt x="11452" y="5489"/>
                    <a:pt x="10580" y="5489"/>
                  </a:cubicBezTo>
                  <a:lnTo>
                    <a:pt x="10391" y="5489"/>
                  </a:lnTo>
                  <a:cubicBezTo>
                    <a:pt x="10550" y="5102"/>
                    <a:pt x="10674" y="4735"/>
                    <a:pt x="10846" y="4393"/>
                  </a:cubicBezTo>
                  <a:cubicBezTo>
                    <a:pt x="11102" y="3884"/>
                    <a:pt x="11532" y="3594"/>
                    <a:pt x="12101" y="3524"/>
                  </a:cubicBezTo>
                  <a:cubicBezTo>
                    <a:pt x="12269" y="3504"/>
                    <a:pt x="12438" y="3505"/>
                    <a:pt x="12608" y="3504"/>
                  </a:cubicBezTo>
                  <a:cubicBezTo>
                    <a:pt x="12827" y="3503"/>
                    <a:pt x="13046" y="3503"/>
                    <a:pt x="13265" y="3503"/>
                  </a:cubicBezTo>
                  <a:cubicBezTo>
                    <a:pt x="13702" y="3503"/>
                    <a:pt x="14140" y="3504"/>
                    <a:pt x="14578" y="3504"/>
                  </a:cubicBezTo>
                  <a:cubicBezTo>
                    <a:pt x="14740" y="3502"/>
                    <a:pt x="14836" y="3425"/>
                    <a:pt x="14841" y="3297"/>
                  </a:cubicBezTo>
                  <a:cubicBezTo>
                    <a:pt x="14846" y="3163"/>
                    <a:pt x="14746" y="3075"/>
                    <a:pt x="14581" y="3069"/>
                  </a:cubicBezTo>
                  <a:cubicBezTo>
                    <a:pt x="14569" y="3069"/>
                    <a:pt x="14558" y="3069"/>
                    <a:pt x="14547" y="3069"/>
                  </a:cubicBezTo>
                  <a:cubicBezTo>
                    <a:pt x="14525" y="3069"/>
                    <a:pt x="14502" y="3069"/>
                    <a:pt x="14480" y="3069"/>
                  </a:cubicBezTo>
                  <a:cubicBezTo>
                    <a:pt x="14129" y="3069"/>
                    <a:pt x="13779" y="3071"/>
                    <a:pt x="13428" y="3071"/>
                  </a:cubicBezTo>
                  <a:cubicBezTo>
                    <a:pt x="13136" y="3071"/>
                    <a:pt x="12844" y="3070"/>
                    <a:pt x="12552" y="3066"/>
                  </a:cubicBezTo>
                  <a:cubicBezTo>
                    <a:pt x="12534" y="3066"/>
                    <a:pt x="12517" y="3066"/>
                    <a:pt x="12499" y="3066"/>
                  </a:cubicBezTo>
                  <a:cubicBezTo>
                    <a:pt x="12106" y="3066"/>
                    <a:pt x="11727" y="3113"/>
                    <a:pt x="11367" y="3287"/>
                  </a:cubicBezTo>
                  <a:cubicBezTo>
                    <a:pt x="11367" y="3287"/>
                    <a:pt x="11367" y="3287"/>
                    <a:pt x="11366" y="3287"/>
                  </a:cubicBezTo>
                  <a:cubicBezTo>
                    <a:pt x="11363" y="3287"/>
                    <a:pt x="11353" y="3280"/>
                    <a:pt x="11342" y="3273"/>
                  </a:cubicBezTo>
                  <a:cubicBezTo>
                    <a:pt x="11672" y="2866"/>
                    <a:pt x="12095" y="2641"/>
                    <a:pt x="12619" y="2631"/>
                  </a:cubicBezTo>
                  <a:cubicBezTo>
                    <a:pt x="12876" y="2626"/>
                    <a:pt x="13132" y="2625"/>
                    <a:pt x="13389" y="2625"/>
                  </a:cubicBezTo>
                  <a:cubicBezTo>
                    <a:pt x="13755" y="2625"/>
                    <a:pt x="14122" y="2628"/>
                    <a:pt x="14488" y="2628"/>
                  </a:cubicBezTo>
                  <a:cubicBezTo>
                    <a:pt x="14514" y="2628"/>
                    <a:pt x="14539" y="2628"/>
                    <a:pt x="14565" y="2628"/>
                  </a:cubicBezTo>
                  <a:cubicBezTo>
                    <a:pt x="14578" y="2628"/>
                    <a:pt x="14591" y="2628"/>
                    <a:pt x="14604" y="2628"/>
                  </a:cubicBezTo>
                  <a:cubicBezTo>
                    <a:pt x="14749" y="2621"/>
                    <a:pt x="14843" y="2532"/>
                    <a:pt x="14841" y="2407"/>
                  </a:cubicBezTo>
                  <a:cubicBezTo>
                    <a:pt x="14840" y="2283"/>
                    <a:pt x="14745" y="2195"/>
                    <a:pt x="14599" y="2195"/>
                  </a:cubicBezTo>
                  <a:cubicBezTo>
                    <a:pt x="14237" y="2193"/>
                    <a:pt x="13875" y="2192"/>
                    <a:pt x="13513" y="2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3" name="Google Shape;613;p48"/>
            <p:cNvCxnSpPr/>
            <p:nvPr/>
          </p:nvCxnSpPr>
          <p:spPr>
            <a:xfrm>
              <a:off x="5245042" y="39206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48"/>
          <p:cNvGrpSpPr/>
          <p:nvPr/>
        </p:nvGrpSpPr>
        <p:grpSpPr>
          <a:xfrm>
            <a:off x="5786496" y="1693170"/>
            <a:ext cx="445862" cy="396620"/>
            <a:chOff x="5241421" y="1820625"/>
            <a:chExt cx="445862" cy="396620"/>
          </a:xfrm>
        </p:grpSpPr>
        <p:sp>
          <p:nvSpPr>
            <p:cNvPr id="615" name="Google Shape;615;p48"/>
            <p:cNvSpPr/>
            <p:nvPr/>
          </p:nvSpPr>
          <p:spPr>
            <a:xfrm>
              <a:off x="5241421" y="1820625"/>
              <a:ext cx="445862" cy="308219"/>
            </a:xfrm>
            <a:custGeom>
              <a:avLst/>
              <a:gdLst/>
              <a:ahLst/>
              <a:cxnLst/>
              <a:rect l="l" t="t" r="r" b="b"/>
              <a:pathLst>
                <a:path w="14846" h="10262" extrusionOk="0">
                  <a:moveTo>
                    <a:pt x="6709" y="442"/>
                  </a:moveTo>
                  <a:lnTo>
                    <a:pt x="6709" y="1154"/>
                  </a:lnTo>
                  <a:lnTo>
                    <a:pt x="5278" y="1154"/>
                  </a:lnTo>
                  <a:cubicBezTo>
                    <a:pt x="5278" y="1089"/>
                    <a:pt x="5280" y="1025"/>
                    <a:pt x="5278" y="959"/>
                  </a:cubicBezTo>
                  <a:cubicBezTo>
                    <a:pt x="5274" y="804"/>
                    <a:pt x="5190" y="709"/>
                    <a:pt x="5062" y="709"/>
                  </a:cubicBezTo>
                  <a:cubicBezTo>
                    <a:pt x="5061" y="709"/>
                    <a:pt x="5060" y="709"/>
                    <a:pt x="5059" y="709"/>
                  </a:cubicBezTo>
                  <a:cubicBezTo>
                    <a:pt x="4929" y="710"/>
                    <a:pt x="4848" y="807"/>
                    <a:pt x="4844" y="965"/>
                  </a:cubicBezTo>
                  <a:cubicBezTo>
                    <a:pt x="4843" y="1022"/>
                    <a:pt x="4844" y="1080"/>
                    <a:pt x="4844" y="1150"/>
                  </a:cubicBezTo>
                  <a:lnTo>
                    <a:pt x="4562" y="1150"/>
                  </a:lnTo>
                  <a:cubicBezTo>
                    <a:pt x="4562" y="1078"/>
                    <a:pt x="4565" y="1003"/>
                    <a:pt x="4560" y="929"/>
                  </a:cubicBezTo>
                  <a:cubicBezTo>
                    <a:pt x="4553" y="798"/>
                    <a:pt x="4474" y="714"/>
                    <a:pt x="4357" y="709"/>
                  </a:cubicBezTo>
                  <a:cubicBezTo>
                    <a:pt x="4353" y="708"/>
                    <a:pt x="4349" y="708"/>
                    <a:pt x="4346" y="708"/>
                  </a:cubicBezTo>
                  <a:cubicBezTo>
                    <a:pt x="4231" y="708"/>
                    <a:pt x="4143" y="794"/>
                    <a:pt x="4132" y="924"/>
                  </a:cubicBezTo>
                  <a:cubicBezTo>
                    <a:pt x="4125" y="995"/>
                    <a:pt x="4130" y="1068"/>
                    <a:pt x="4130" y="1150"/>
                  </a:cubicBezTo>
                  <a:lnTo>
                    <a:pt x="3801" y="1150"/>
                  </a:lnTo>
                  <a:cubicBezTo>
                    <a:pt x="3801" y="915"/>
                    <a:pt x="3801" y="682"/>
                    <a:pt x="3801" y="442"/>
                  </a:cubicBezTo>
                  <a:close/>
                  <a:moveTo>
                    <a:pt x="2554" y="851"/>
                  </a:moveTo>
                  <a:cubicBezTo>
                    <a:pt x="2573" y="851"/>
                    <a:pt x="2593" y="851"/>
                    <a:pt x="2613" y="852"/>
                  </a:cubicBezTo>
                  <a:cubicBezTo>
                    <a:pt x="2401" y="1210"/>
                    <a:pt x="2496" y="1603"/>
                    <a:pt x="2467" y="1991"/>
                  </a:cubicBezTo>
                  <a:lnTo>
                    <a:pt x="1989" y="1991"/>
                  </a:lnTo>
                  <a:cubicBezTo>
                    <a:pt x="1989" y="1788"/>
                    <a:pt x="1987" y="1596"/>
                    <a:pt x="1989" y="1402"/>
                  </a:cubicBezTo>
                  <a:cubicBezTo>
                    <a:pt x="1993" y="1051"/>
                    <a:pt x="2194" y="851"/>
                    <a:pt x="2554" y="851"/>
                  </a:cubicBezTo>
                  <a:close/>
                  <a:moveTo>
                    <a:pt x="3358" y="870"/>
                  </a:moveTo>
                  <a:cubicBezTo>
                    <a:pt x="3358" y="983"/>
                    <a:pt x="3355" y="1097"/>
                    <a:pt x="3358" y="1210"/>
                  </a:cubicBezTo>
                  <a:cubicBezTo>
                    <a:pt x="3364" y="1456"/>
                    <a:pt x="3504" y="1593"/>
                    <a:pt x="3749" y="1596"/>
                  </a:cubicBezTo>
                  <a:cubicBezTo>
                    <a:pt x="3985" y="1597"/>
                    <a:pt x="4221" y="1597"/>
                    <a:pt x="4458" y="1599"/>
                  </a:cubicBezTo>
                  <a:cubicBezTo>
                    <a:pt x="4465" y="1599"/>
                    <a:pt x="4474" y="1607"/>
                    <a:pt x="4489" y="1615"/>
                  </a:cubicBezTo>
                  <a:lnTo>
                    <a:pt x="4489" y="1991"/>
                  </a:lnTo>
                  <a:lnTo>
                    <a:pt x="2912" y="1991"/>
                  </a:lnTo>
                  <a:cubicBezTo>
                    <a:pt x="2912" y="1754"/>
                    <a:pt x="2898" y="1522"/>
                    <a:pt x="2917" y="1294"/>
                  </a:cubicBezTo>
                  <a:cubicBezTo>
                    <a:pt x="2937" y="1055"/>
                    <a:pt x="3115" y="891"/>
                    <a:pt x="3358" y="870"/>
                  </a:cubicBezTo>
                  <a:close/>
                  <a:moveTo>
                    <a:pt x="5305" y="1605"/>
                  </a:moveTo>
                  <a:lnTo>
                    <a:pt x="5305" y="1991"/>
                  </a:lnTo>
                  <a:lnTo>
                    <a:pt x="4942" y="1991"/>
                  </a:lnTo>
                  <a:lnTo>
                    <a:pt x="4942" y="1605"/>
                  </a:lnTo>
                  <a:close/>
                  <a:moveTo>
                    <a:pt x="6058" y="1600"/>
                  </a:moveTo>
                  <a:lnTo>
                    <a:pt x="6058" y="1992"/>
                  </a:lnTo>
                  <a:lnTo>
                    <a:pt x="5760" y="1992"/>
                  </a:lnTo>
                  <a:lnTo>
                    <a:pt x="5760" y="1600"/>
                  </a:lnTo>
                  <a:close/>
                  <a:moveTo>
                    <a:pt x="13800" y="2754"/>
                  </a:moveTo>
                  <a:cubicBezTo>
                    <a:pt x="13679" y="2754"/>
                    <a:pt x="13586" y="2853"/>
                    <a:pt x="13589" y="2978"/>
                  </a:cubicBezTo>
                  <a:cubicBezTo>
                    <a:pt x="13592" y="3096"/>
                    <a:pt x="13684" y="3187"/>
                    <a:pt x="13801" y="3187"/>
                  </a:cubicBezTo>
                  <a:cubicBezTo>
                    <a:pt x="13802" y="3187"/>
                    <a:pt x="13803" y="3187"/>
                    <a:pt x="13803" y="3187"/>
                  </a:cubicBezTo>
                  <a:cubicBezTo>
                    <a:pt x="13925" y="3187"/>
                    <a:pt x="14022" y="3087"/>
                    <a:pt x="14017" y="2965"/>
                  </a:cubicBezTo>
                  <a:cubicBezTo>
                    <a:pt x="14015" y="2847"/>
                    <a:pt x="13919" y="2754"/>
                    <a:pt x="13802" y="2754"/>
                  </a:cubicBezTo>
                  <a:cubicBezTo>
                    <a:pt x="13801" y="2754"/>
                    <a:pt x="13801" y="2754"/>
                    <a:pt x="13800" y="2754"/>
                  </a:cubicBezTo>
                  <a:close/>
                  <a:moveTo>
                    <a:pt x="1043" y="2753"/>
                  </a:moveTo>
                  <a:cubicBezTo>
                    <a:pt x="1041" y="2753"/>
                    <a:pt x="1040" y="2753"/>
                    <a:pt x="1038" y="2753"/>
                  </a:cubicBezTo>
                  <a:cubicBezTo>
                    <a:pt x="921" y="2757"/>
                    <a:pt x="828" y="2854"/>
                    <a:pt x="828" y="2971"/>
                  </a:cubicBezTo>
                  <a:cubicBezTo>
                    <a:pt x="828" y="3091"/>
                    <a:pt x="925" y="3187"/>
                    <a:pt x="1044" y="3187"/>
                  </a:cubicBezTo>
                  <a:cubicBezTo>
                    <a:pt x="1047" y="3187"/>
                    <a:pt x="1049" y="3187"/>
                    <a:pt x="1052" y="3187"/>
                  </a:cubicBezTo>
                  <a:cubicBezTo>
                    <a:pt x="1175" y="3184"/>
                    <a:pt x="1264" y="3082"/>
                    <a:pt x="1257" y="2956"/>
                  </a:cubicBezTo>
                  <a:cubicBezTo>
                    <a:pt x="1250" y="2841"/>
                    <a:pt x="1156" y="2753"/>
                    <a:pt x="1043" y="2753"/>
                  </a:cubicBezTo>
                  <a:close/>
                  <a:moveTo>
                    <a:pt x="12982" y="4445"/>
                  </a:moveTo>
                  <a:lnTo>
                    <a:pt x="12982" y="4706"/>
                  </a:lnTo>
                  <a:lnTo>
                    <a:pt x="12691" y="4706"/>
                  </a:lnTo>
                  <a:lnTo>
                    <a:pt x="12691" y="4445"/>
                  </a:lnTo>
                  <a:close/>
                  <a:moveTo>
                    <a:pt x="12238" y="4442"/>
                  </a:moveTo>
                  <a:lnTo>
                    <a:pt x="12238" y="4707"/>
                  </a:lnTo>
                  <a:lnTo>
                    <a:pt x="11841" y="4707"/>
                  </a:lnTo>
                  <a:lnTo>
                    <a:pt x="11841" y="4442"/>
                  </a:lnTo>
                  <a:close/>
                  <a:moveTo>
                    <a:pt x="11254" y="3851"/>
                  </a:moveTo>
                  <a:cubicBezTo>
                    <a:pt x="11364" y="3851"/>
                    <a:pt x="11401" y="3890"/>
                    <a:pt x="11399" y="4002"/>
                  </a:cubicBezTo>
                  <a:cubicBezTo>
                    <a:pt x="11394" y="4402"/>
                    <a:pt x="11394" y="4802"/>
                    <a:pt x="11399" y="5203"/>
                  </a:cubicBezTo>
                  <a:cubicBezTo>
                    <a:pt x="11401" y="5317"/>
                    <a:pt x="11361" y="5357"/>
                    <a:pt x="11248" y="5357"/>
                  </a:cubicBezTo>
                  <a:cubicBezTo>
                    <a:pt x="10899" y="5355"/>
                    <a:pt x="10549" y="5354"/>
                    <a:pt x="10199" y="5354"/>
                  </a:cubicBezTo>
                  <a:cubicBezTo>
                    <a:pt x="9849" y="5354"/>
                    <a:pt x="9499" y="5355"/>
                    <a:pt x="9149" y="5357"/>
                  </a:cubicBezTo>
                  <a:cubicBezTo>
                    <a:pt x="9043" y="5357"/>
                    <a:pt x="9005" y="5315"/>
                    <a:pt x="9005" y="5211"/>
                  </a:cubicBezTo>
                  <a:cubicBezTo>
                    <a:pt x="9009" y="4805"/>
                    <a:pt x="9009" y="4401"/>
                    <a:pt x="9005" y="3995"/>
                  </a:cubicBezTo>
                  <a:cubicBezTo>
                    <a:pt x="9005" y="3891"/>
                    <a:pt x="9041" y="3852"/>
                    <a:pt x="9144" y="3852"/>
                  </a:cubicBezTo>
                  <a:cubicBezTo>
                    <a:pt x="9146" y="3852"/>
                    <a:pt x="9148" y="3852"/>
                    <a:pt x="9150" y="3852"/>
                  </a:cubicBezTo>
                  <a:cubicBezTo>
                    <a:pt x="9298" y="3854"/>
                    <a:pt x="9447" y="3855"/>
                    <a:pt x="9596" y="3855"/>
                  </a:cubicBezTo>
                  <a:cubicBezTo>
                    <a:pt x="9794" y="3855"/>
                    <a:pt x="9993" y="3854"/>
                    <a:pt x="10191" y="3854"/>
                  </a:cubicBezTo>
                  <a:cubicBezTo>
                    <a:pt x="10367" y="3854"/>
                    <a:pt x="10544" y="3854"/>
                    <a:pt x="10720" y="3854"/>
                  </a:cubicBezTo>
                  <a:cubicBezTo>
                    <a:pt x="10896" y="3854"/>
                    <a:pt x="11072" y="3854"/>
                    <a:pt x="11248" y="3851"/>
                  </a:cubicBezTo>
                  <a:cubicBezTo>
                    <a:pt x="11250" y="3851"/>
                    <a:pt x="11252" y="3851"/>
                    <a:pt x="11254" y="3851"/>
                  </a:cubicBezTo>
                  <a:close/>
                  <a:moveTo>
                    <a:pt x="11388" y="7191"/>
                  </a:moveTo>
                  <a:lnTo>
                    <a:pt x="11388" y="7673"/>
                  </a:lnTo>
                  <a:lnTo>
                    <a:pt x="10439" y="7673"/>
                  </a:lnTo>
                  <a:lnTo>
                    <a:pt x="10439" y="7191"/>
                  </a:lnTo>
                  <a:close/>
                  <a:moveTo>
                    <a:pt x="14401" y="7187"/>
                  </a:moveTo>
                  <a:lnTo>
                    <a:pt x="14401" y="7674"/>
                  </a:lnTo>
                  <a:lnTo>
                    <a:pt x="12619" y="7674"/>
                  </a:lnTo>
                  <a:lnTo>
                    <a:pt x="12619" y="7187"/>
                  </a:lnTo>
                  <a:close/>
                  <a:moveTo>
                    <a:pt x="6723" y="3801"/>
                  </a:moveTo>
                  <a:lnTo>
                    <a:pt x="6723" y="7677"/>
                  </a:lnTo>
                  <a:lnTo>
                    <a:pt x="3784" y="7677"/>
                  </a:lnTo>
                  <a:lnTo>
                    <a:pt x="3784" y="3801"/>
                  </a:lnTo>
                  <a:close/>
                  <a:moveTo>
                    <a:pt x="8787" y="6748"/>
                  </a:moveTo>
                  <a:cubicBezTo>
                    <a:pt x="8656" y="6748"/>
                    <a:pt x="8576" y="6831"/>
                    <a:pt x="8573" y="6985"/>
                  </a:cubicBezTo>
                  <a:cubicBezTo>
                    <a:pt x="8570" y="7284"/>
                    <a:pt x="8570" y="7583"/>
                    <a:pt x="8573" y="7882"/>
                  </a:cubicBezTo>
                  <a:cubicBezTo>
                    <a:pt x="8576" y="8035"/>
                    <a:pt x="8659" y="8119"/>
                    <a:pt x="8788" y="8119"/>
                  </a:cubicBezTo>
                  <a:cubicBezTo>
                    <a:pt x="8918" y="8117"/>
                    <a:pt x="8999" y="8033"/>
                    <a:pt x="9005" y="7881"/>
                  </a:cubicBezTo>
                  <a:cubicBezTo>
                    <a:pt x="9010" y="7731"/>
                    <a:pt x="9006" y="7582"/>
                    <a:pt x="9006" y="7432"/>
                  </a:cubicBezTo>
                  <a:cubicBezTo>
                    <a:pt x="9006" y="7282"/>
                    <a:pt x="9010" y="7133"/>
                    <a:pt x="9005" y="6983"/>
                  </a:cubicBezTo>
                  <a:cubicBezTo>
                    <a:pt x="8999" y="6832"/>
                    <a:pt x="8916" y="6748"/>
                    <a:pt x="8787" y="6748"/>
                  </a:cubicBezTo>
                  <a:close/>
                  <a:moveTo>
                    <a:pt x="9502" y="6748"/>
                  </a:moveTo>
                  <a:cubicBezTo>
                    <a:pt x="9501" y="6748"/>
                    <a:pt x="9500" y="6748"/>
                    <a:pt x="9499" y="6748"/>
                  </a:cubicBezTo>
                  <a:cubicBezTo>
                    <a:pt x="9371" y="6748"/>
                    <a:pt x="9284" y="6838"/>
                    <a:pt x="9283" y="6985"/>
                  </a:cubicBezTo>
                  <a:cubicBezTo>
                    <a:pt x="9278" y="7284"/>
                    <a:pt x="9278" y="7583"/>
                    <a:pt x="9283" y="7882"/>
                  </a:cubicBezTo>
                  <a:cubicBezTo>
                    <a:pt x="9284" y="8029"/>
                    <a:pt x="9374" y="8119"/>
                    <a:pt x="9501" y="8119"/>
                  </a:cubicBezTo>
                  <a:cubicBezTo>
                    <a:pt x="9630" y="8117"/>
                    <a:pt x="9711" y="8029"/>
                    <a:pt x="9716" y="7881"/>
                  </a:cubicBezTo>
                  <a:cubicBezTo>
                    <a:pt x="9718" y="7731"/>
                    <a:pt x="9716" y="7582"/>
                    <a:pt x="9716" y="7432"/>
                  </a:cubicBezTo>
                  <a:cubicBezTo>
                    <a:pt x="9716" y="7282"/>
                    <a:pt x="9718" y="7133"/>
                    <a:pt x="9716" y="6983"/>
                  </a:cubicBezTo>
                  <a:cubicBezTo>
                    <a:pt x="9711" y="6836"/>
                    <a:pt x="9630" y="6748"/>
                    <a:pt x="9502" y="6748"/>
                  </a:cubicBezTo>
                  <a:close/>
                  <a:moveTo>
                    <a:pt x="10916" y="6744"/>
                  </a:moveTo>
                  <a:cubicBezTo>
                    <a:pt x="10733" y="6744"/>
                    <a:pt x="10550" y="6745"/>
                    <a:pt x="10367" y="6748"/>
                  </a:cubicBezTo>
                  <a:cubicBezTo>
                    <a:pt x="10139" y="6751"/>
                    <a:pt x="10003" y="6894"/>
                    <a:pt x="9999" y="7124"/>
                  </a:cubicBezTo>
                  <a:cubicBezTo>
                    <a:pt x="9996" y="7331"/>
                    <a:pt x="9995" y="7539"/>
                    <a:pt x="9999" y="7745"/>
                  </a:cubicBezTo>
                  <a:cubicBezTo>
                    <a:pt x="10003" y="7973"/>
                    <a:pt x="10146" y="8114"/>
                    <a:pt x="10372" y="8119"/>
                  </a:cubicBezTo>
                  <a:cubicBezTo>
                    <a:pt x="10433" y="8120"/>
                    <a:pt x="10494" y="8120"/>
                    <a:pt x="10555" y="8120"/>
                  </a:cubicBezTo>
                  <a:cubicBezTo>
                    <a:pt x="10677" y="8120"/>
                    <a:pt x="10799" y="8119"/>
                    <a:pt x="10921" y="8119"/>
                  </a:cubicBezTo>
                  <a:cubicBezTo>
                    <a:pt x="11031" y="8119"/>
                    <a:pt x="11141" y="8120"/>
                    <a:pt x="11251" y="8120"/>
                  </a:cubicBezTo>
                  <a:cubicBezTo>
                    <a:pt x="11324" y="8120"/>
                    <a:pt x="11398" y="8119"/>
                    <a:pt x="11471" y="8117"/>
                  </a:cubicBezTo>
                  <a:cubicBezTo>
                    <a:pt x="11681" y="8113"/>
                    <a:pt x="11825" y="7972"/>
                    <a:pt x="11831" y="7762"/>
                  </a:cubicBezTo>
                  <a:cubicBezTo>
                    <a:pt x="11837" y="7546"/>
                    <a:pt x="11835" y="7329"/>
                    <a:pt x="11831" y="7111"/>
                  </a:cubicBezTo>
                  <a:cubicBezTo>
                    <a:pt x="11827" y="6894"/>
                    <a:pt x="11687" y="6751"/>
                    <a:pt x="11466" y="6748"/>
                  </a:cubicBezTo>
                  <a:cubicBezTo>
                    <a:pt x="11283" y="6745"/>
                    <a:pt x="11100" y="6744"/>
                    <a:pt x="10916" y="6744"/>
                  </a:cubicBezTo>
                  <a:close/>
                  <a:moveTo>
                    <a:pt x="11669" y="1016"/>
                  </a:moveTo>
                  <a:cubicBezTo>
                    <a:pt x="12050" y="1016"/>
                    <a:pt x="12245" y="1213"/>
                    <a:pt x="12247" y="1597"/>
                  </a:cubicBezTo>
                  <a:cubicBezTo>
                    <a:pt x="12248" y="1727"/>
                    <a:pt x="12247" y="1857"/>
                    <a:pt x="12247" y="2001"/>
                  </a:cubicBezTo>
                  <a:lnTo>
                    <a:pt x="10496" y="2001"/>
                  </a:lnTo>
                  <a:cubicBezTo>
                    <a:pt x="10474" y="2001"/>
                    <a:pt x="10452" y="2000"/>
                    <a:pt x="10429" y="2000"/>
                  </a:cubicBezTo>
                  <a:cubicBezTo>
                    <a:pt x="10418" y="2000"/>
                    <a:pt x="10406" y="2000"/>
                    <a:pt x="10395" y="2001"/>
                  </a:cubicBezTo>
                  <a:cubicBezTo>
                    <a:pt x="10241" y="2006"/>
                    <a:pt x="10144" y="2095"/>
                    <a:pt x="10149" y="2226"/>
                  </a:cubicBezTo>
                  <a:cubicBezTo>
                    <a:pt x="10153" y="2351"/>
                    <a:pt x="10246" y="2434"/>
                    <a:pt x="10395" y="2435"/>
                  </a:cubicBezTo>
                  <a:cubicBezTo>
                    <a:pt x="10582" y="2435"/>
                    <a:pt x="10768" y="2436"/>
                    <a:pt x="10955" y="2436"/>
                  </a:cubicBezTo>
                  <a:cubicBezTo>
                    <a:pt x="11328" y="2436"/>
                    <a:pt x="11702" y="2435"/>
                    <a:pt x="12076" y="2435"/>
                  </a:cubicBezTo>
                  <a:lnTo>
                    <a:pt x="12240" y="2435"/>
                  </a:lnTo>
                  <a:lnTo>
                    <a:pt x="12240" y="3991"/>
                  </a:lnTo>
                  <a:lnTo>
                    <a:pt x="11841" y="3991"/>
                  </a:lnTo>
                  <a:cubicBezTo>
                    <a:pt x="11838" y="3961"/>
                    <a:pt x="11832" y="3928"/>
                    <a:pt x="11831" y="3896"/>
                  </a:cubicBezTo>
                  <a:cubicBezTo>
                    <a:pt x="11808" y="3627"/>
                    <a:pt x="11607" y="3422"/>
                    <a:pt x="11339" y="3421"/>
                  </a:cubicBezTo>
                  <a:cubicBezTo>
                    <a:pt x="10960" y="3419"/>
                    <a:pt x="10581" y="3418"/>
                    <a:pt x="10202" y="3418"/>
                  </a:cubicBezTo>
                  <a:cubicBezTo>
                    <a:pt x="9822" y="3418"/>
                    <a:pt x="9444" y="3419"/>
                    <a:pt x="9065" y="3421"/>
                  </a:cubicBezTo>
                  <a:cubicBezTo>
                    <a:pt x="8794" y="3422"/>
                    <a:pt x="8582" y="3626"/>
                    <a:pt x="8577" y="3896"/>
                  </a:cubicBezTo>
                  <a:cubicBezTo>
                    <a:pt x="8567" y="4365"/>
                    <a:pt x="8567" y="4834"/>
                    <a:pt x="8576" y="5302"/>
                  </a:cubicBezTo>
                  <a:cubicBezTo>
                    <a:pt x="8582" y="5579"/>
                    <a:pt x="8785" y="5782"/>
                    <a:pt x="9073" y="5785"/>
                  </a:cubicBezTo>
                  <a:cubicBezTo>
                    <a:pt x="9450" y="5790"/>
                    <a:pt x="9827" y="5792"/>
                    <a:pt x="10203" y="5792"/>
                  </a:cubicBezTo>
                  <a:cubicBezTo>
                    <a:pt x="10580" y="5792"/>
                    <a:pt x="10957" y="5790"/>
                    <a:pt x="11334" y="5785"/>
                  </a:cubicBezTo>
                  <a:cubicBezTo>
                    <a:pt x="11630" y="5781"/>
                    <a:pt x="11821" y="5567"/>
                    <a:pt x="11831" y="5271"/>
                  </a:cubicBezTo>
                  <a:cubicBezTo>
                    <a:pt x="11832" y="5238"/>
                    <a:pt x="11831" y="5204"/>
                    <a:pt x="11831" y="5157"/>
                  </a:cubicBezTo>
                  <a:cubicBezTo>
                    <a:pt x="11892" y="5154"/>
                    <a:pt x="11943" y="5150"/>
                    <a:pt x="11995" y="5150"/>
                  </a:cubicBezTo>
                  <a:cubicBezTo>
                    <a:pt x="12071" y="5150"/>
                    <a:pt x="12148" y="5150"/>
                    <a:pt x="12224" y="5150"/>
                  </a:cubicBezTo>
                  <a:cubicBezTo>
                    <a:pt x="12361" y="5150"/>
                    <a:pt x="12498" y="5150"/>
                    <a:pt x="12634" y="5150"/>
                  </a:cubicBezTo>
                  <a:cubicBezTo>
                    <a:pt x="12759" y="5150"/>
                    <a:pt x="12884" y="5150"/>
                    <a:pt x="13009" y="5149"/>
                  </a:cubicBezTo>
                  <a:cubicBezTo>
                    <a:pt x="13290" y="5146"/>
                    <a:pt x="13423" y="5008"/>
                    <a:pt x="13426" y="4728"/>
                  </a:cubicBezTo>
                  <a:cubicBezTo>
                    <a:pt x="13428" y="4603"/>
                    <a:pt x="13429" y="4476"/>
                    <a:pt x="13425" y="4351"/>
                  </a:cubicBezTo>
                  <a:cubicBezTo>
                    <a:pt x="13416" y="4150"/>
                    <a:pt x="13274" y="4009"/>
                    <a:pt x="13072" y="4002"/>
                  </a:cubicBezTo>
                  <a:cubicBezTo>
                    <a:pt x="13022" y="4000"/>
                    <a:pt x="12972" y="3999"/>
                    <a:pt x="12922" y="3999"/>
                  </a:cubicBezTo>
                  <a:cubicBezTo>
                    <a:pt x="12846" y="3999"/>
                    <a:pt x="12769" y="4000"/>
                    <a:pt x="12690" y="4000"/>
                  </a:cubicBezTo>
                  <a:lnTo>
                    <a:pt x="12690" y="2445"/>
                  </a:lnTo>
                  <a:cubicBezTo>
                    <a:pt x="12725" y="2442"/>
                    <a:pt x="12758" y="2436"/>
                    <a:pt x="12790" y="2436"/>
                  </a:cubicBezTo>
                  <a:cubicBezTo>
                    <a:pt x="12911" y="2436"/>
                    <a:pt x="13033" y="2436"/>
                    <a:pt x="13155" y="2436"/>
                  </a:cubicBezTo>
                  <a:cubicBezTo>
                    <a:pt x="13277" y="2436"/>
                    <a:pt x="13399" y="2436"/>
                    <a:pt x="13521" y="2436"/>
                  </a:cubicBezTo>
                  <a:cubicBezTo>
                    <a:pt x="13765" y="2436"/>
                    <a:pt x="14009" y="2436"/>
                    <a:pt x="14252" y="2434"/>
                  </a:cubicBezTo>
                  <a:cubicBezTo>
                    <a:pt x="14359" y="2434"/>
                    <a:pt x="14411" y="2459"/>
                    <a:pt x="14411" y="2579"/>
                  </a:cubicBezTo>
                  <a:cubicBezTo>
                    <a:pt x="14408" y="3941"/>
                    <a:pt x="14409" y="5304"/>
                    <a:pt x="14409" y="6666"/>
                  </a:cubicBezTo>
                  <a:cubicBezTo>
                    <a:pt x="14409" y="6684"/>
                    <a:pt x="14405" y="6704"/>
                    <a:pt x="14401" y="6747"/>
                  </a:cubicBezTo>
                  <a:cubicBezTo>
                    <a:pt x="14351" y="6745"/>
                    <a:pt x="14301" y="6745"/>
                    <a:pt x="14250" y="6745"/>
                  </a:cubicBezTo>
                  <a:cubicBezTo>
                    <a:pt x="13698" y="6745"/>
                    <a:pt x="13149" y="6745"/>
                    <a:pt x="12597" y="6747"/>
                  </a:cubicBezTo>
                  <a:cubicBezTo>
                    <a:pt x="12301" y="6747"/>
                    <a:pt x="12173" y="6874"/>
                    <a:pt x="12170" y="7167"/>
                  </a:cubicBezTo>
                  <a:cubicBezTo>
                    <a:pt x="12169" y="7351"/>
                    <a:pt x="12167" y="7535"/>
                    <a:pt x="12170" y="7718"/>
                  </a:cubicBezTo>
                  <a:cubicBezTo>
                    <a:pt x="12174" y="7983"/>
                    <a:pt x="12308" y="8119"/>
                    <a:pt x="12574" y="8119"/>
                  </a:cubicBezTo>
                  <a:cubicBezTo>
                    <a:pt x="13124" y="8120"/>
                    <a:pt x="13676" y="8120"/>
                    <a:pt x="14225" y="8120"/>
                  </a:cubicBezTo>
                  <a:lnTo>
                    <a:pt x="14409" y="8120"/>
                  </a:lnTo>
                  <a:cubicBezTo>
                    <a:pt x="14409" y="8339"/>
                    <a:pt x="14409" y="8554"/>
                    <a:pt x="14409" y="8770"/>
                  </a:cubicBezTo>
                  <a:cubicBezTo>
                    <a:pt x="14409" y="9028"/>
                    <a:pt x="14431" y="9043"/>
                    <a:pt x="14231" y="9043"/>
                  </a:cubicBezTo>
                  <a:cubicBezTo>
                    <a:pt x="14203" y="9043"/>
                    <a:pt x="14172" y="9043"/>
                    <a:pt x="14136" y="9043"/>
                  </a:cubicBezTo>
                  <a:cubicBezTo>
                    <a:pt x="13167" y="9042"/>
                    <a:pt x="12198" y="9042"/>
                    <a:pt x="11230" y="9042"/>
                  </a:cubicBezTo>
                  <a:cubicBezTo>
                    <a:pt x="10261" y="9042"/>
                    <a:pt x="9293" y="9042"/>
                    <a:pt x="8324" y="9042"/>
                  </a:cubicBezTo>
                  <a:cubicBezTo>
                    <a:pt x="8117" y="9042"/>
                    <a:pt x="8117" y="9042"/>
                    <a:pt x="8117" y="8835"/>
                  </a:cubicBezTo>
                  <a:lnTo>
                    <a:pt x="8117" y="7415"/>
                  </a:lnTo>
                  <a:cubicBezTo>
                    <a:pt x="8117" y="7381"/>
                    <a:pt x="8119" y="7347"/>
                    <a:pt x="8117" y="7314"/>
                  </a:cubicBezTo>
                  <a:cubicBezTo>
                    <a:pt x="8109" y="7168"/>
                    <a:pt x="8023" y="7074"/>
                    <a:pt x="7898" y="7074"/>
                  </a:cubicBezTo>
                  <a:cubicBezTo>
                    <a:pt x="7774" y="7074"/>
                    <a:pt x="7684" y="7168"/>
                    <a:pt x="7683" y="7314"/>
                  </a:cubicBezTo>
                  <a:cubicBezTo>
                    <a:pt x="7681" y="7705"/>
                    <a:pt x="7683" y="8096"/>
                    <a:pt x="7683" y="8488"/>
                  </a:cubicBezTo>
                  <a:lnTo>
                    <a:pt x="7683" y="8657"/>
                  </a:lnTo>
                  <a:lnTo>
                    <a:pt x="7172" y="8657"/>
                  </a:lnTo>
                  <a:lnTo>
                    <a:pt x="7172" y="2815"/>
                  </a:lnTo>
                  <a:lnTo>
                    <a:pt x="7683" y="2815"/>
                  </a:lnTo>
                  <a:lnTo>
                    <a:pt x="7683" y="2989"/>
                  </a:lnTo>
                  <a:lnTo>
                    <a:pt x="7683" y="6221"/>
                  </a:lnTo>
                  <a:cubicBezTo>
                    <a:pt x="7683" y="6268"/>
                    <a:pt x="7679" y="6318"/>
                    <a:pt x="7686" y="6365"/>
                  </a:cubicBezTo>
                  <a:cubicBezTo>
                    <a:pt x="7701" y="6480"/>
                    <a:pt x="7768" y="6549"/>
                    <a:pt x="7887" y="6556"/>
                  </a:cubicBezTo>
                  <a:cubicBezTo>
                    <a:pt x="7893" y="6556"/>
                    <a:pt x="7898" y="6556"/>
                    <a:pt x="7904" y="6556"/>
                  </a:cubicBezTo>
                  <a:cubicBezTo>
                    <a:pt x="8012" y="6556"/>
                    <a:pt x="8080" y="6493"/>
                    <a:pt x="8109" y="6389"/>
                  </a:cubicBezTo>
                  <a:cubicBezTo>
                    <a:pt x="8122" y="6339"/>
                    <a:pt x="8117" y="6284"/>
                    <a:pt x="8117" y="6230"/>
                  </a:cubicBezTo>
                  <a:cubicBezTo>
                    <a:pt x="8117" y="5028"/>
                    <a:pt x="8120" y="3824"/>
                    <a:pt x="8115" y="2622"/>
                  </a:cubicBezTo>
                  <a:cubicBezTo>
                    <a:pt x="8113" y="2482"/>
                    <a:pt x="8150" y="2432"/>
                    <a:pt x="8284" y="2432"/>
                  </a:cubicBezTo>
                  <a:cubicBezTo>
                    <a:pt x="8289" y="2432"/>
                    <a:pt x="8295" y="2432"/>
                    <a:pt x="8301" y="2432"/>
                  </a:cubicBezTo>
                  <a:cubicBezTo>
                    <a:pt x="8446" y="2436"/>
                    <a:pt x="8591" y="2437"/>
                    <a:pt x="8736" y="2437"/>
                  </a:cubicBezTo>
                  <a:cubicBezTo>
                    <a:pt x="8944" y="2437"/>
                    <a:pt x="9152" y="2435"/>
                    <a:pt x="9359" y="2435"/>
                  </a:cubicBezTo>
                  <a:cubicBezTo>
                    <a:pt x="9535" y="2434"/>
                    <a:pt x="9627" y="2361"/>
                    <a:pt x="9630" y="2224"/>
                  </a:cubicBezTo>
                  <a:cubicBezTo>
                    <a:pt x="9634" y="2082"/>
                    <a:pt x="9538" y="2001"/>
                    <a:pt x="9357" y="2001"/>
                  </a:cubicBezTo>
                  <a:cubicBezTo>
                    <a:pt x="9231" y="2000"/>
                    <a:pt x="9105" y="2000"/>
                    <a:pt x="8980" y="2000"/>
                  </a:cubicBezTo>
                  <a:cubicBezTo>
                    <a:pt x="8728" y="2000"/>
                    <a:pt x="8477" y="2001"/>
                    <a:pt x="8226" y="2001"/>
                  </a:cubicBezTo>
                  <a:cubicBezTo>
                    <a:pt x="8003" y="2001"/>
                    <a:pt x="7840" y="2093"/>
                    <a:pt x="7728" y="2291"/>
                  </a:cubicBezTo>
                  <a:cubicBezTo>
                    <a:pt x="7707" y="2330"/>
                    <a:pt x="7649" y="2357"/>
                    <a:pt x="7600" y="2369"/>
                  </a:cubicBezTo>
                  <a:cubicBezTo>
                    <a:pt x="7581" y="2374"/>
                    <a:pt x="7561" y="2376"/>
                    <a:pt x="7540" y="2376"/>
                  </a:cubicBezTo>
                  <a:cubicBezTo>
                    <a:pt x="7508" y="2376"/>
                    <a:pt x="7474" y="2372"/>
                    <a:pt x="7442" y="2372"/>
                  </a:cubicBezTo>
                  <a:cubicBezTo>
                    <a:pt x="7412" y="2373"/>
                    <a:pt x="7383" y="2374"/>
                    <a:pt x="7354" y="2374"/>
                  </a:cubicBezTo>
                  <a:cubicBezTo>
                    <a:pt x="7230" y="2374"/>
                    <a:pt x="7120" y="2356"/>
                    <a:pt x="7040" y="2194"/>
                  </a:cubicBezTo>
                  <a:cubicBezTo>
                    <a:pt x="6960" y="2030"/>
                    <a:pt x="6782" y="1997"/>
                    <a:pt x="6597" y="1997"/>
                  </a:cubicBezTo>
                  <a:cubicBezTo>
                    <a:pt x="6570" y="1997"/>
                    <a:pt x="6543" y="1998"/>
                    <a:pt x="6516" y="1999"/>
                  </a:cubicBezTo>
                  <a:lnTo>
                    <a:pt x="6516" y="1634"/>
                  </a:lnTo>
                  <a:cubicBezTo>
                    <a:pt x="6690" y="1593"/>
                    <a:pt x="6871" y="1583"/>
                    <a:pt x="7015" y="1506"/>
                  </a:cubicBezTo>
                  <a:cubicBezTo>
                    <a:pt x="7190" y="1412"/>
                    <a:pt x="7149" y="1204"/>
                    <a:pt x="7159" y="1016"/>
                  </a:cubicBezTo>
                  <a:close/>
                  <a:moveTo>
                    <a:pt x="6525" y="2435"/>
                  </a:moveTo>
                  <a:cubicBezTo>
                    <a:pt x="6729" y="2435"/>
                    <a:pt x="6729" y="2435"/>
                    <a:pt x="6729" y="2646"/>
                  </a:cubicBezTo>
                  <a:cubicBezTo>
                    <a:pt x="6730" y="2877"/>
                    <a:pt x="6730" y="3107"/>
                    <a:pt x="6730" y="3358"/>
                  </a:cubicBezTo>
                  <a:lnTo>
                    <a:pt x="3652" y="3358"/>
                  </a:lnTo>
                  <a:cubicBezTo>
                    <a:pt x="3400" y="3358"/>
                    <a:pt x="3340" y="3419"/>
                    <a:pt x="3340" y="3676"/>
                  </a:cubicBezTo>
                  <a:cubicBezTo>
                    <a:pt x="3340" y="3835"/>
                    <a:pt x="3340" y="3993"/>
                    <a:pt x="3340" y="4129"/>
                  </a:cubicBezTo>
                  <a:cubicBezTo>
                    <a:pt x="3223" y="4176"/>
                    <a:pt x="3120" y="4206"/>
                    <a:pt x="3031" y="4258"/>
                  </a:cubicBezTo>
                  <a:cubicBezTo>
                    <a:pt x="2998" y="4277"/>
                    <a:pt x="2985" y="4352"/>
                    <a:pt x="2986" y="4402"/>
                  </a:cubicBezTo>
                  <a:cubicBezTo>
                    <a:pt x="2988" y="4542"/>
                    <a:pt x="3073" y="4593"/>
                    <a:pt x="3330" y="4614"/>
                  </a:cubicBezTo>
                  <a:lnTo>
                    <a:pt x="3330" y="6948"/>
                  </a:lnTo>
                  <a:cubicBezTo>
                    <a:pt x="3072" y="6963"/>
                    <a:pt x="2988" y="7017"/>
                    <a:pt x="2984" y="7160"/>
                  </a:cubicBezTo>
                  <a:cubicBezTo>
                    <a:pt x="2978" y="7311"/>
                    <a:pt x="3061" y="7368"/>
                    <a:pt x="3340" y="7402"/>
                  </a:cubicBezTo>
                  <a:cubicBezTo>
                    <a:pt x="3340" y="7539"/>
                    <a:pt x="3338" y="7677"/>
                    <a:pt x="3340" y="7815"/>
                  </a:cubicBezTo>
                  <a:cubicBezTo>
                    <a:pt x="3340" y="8052"/>
                    <a:pt x="3405" y="8119"/>
                    <a:pt x="3637" y="8119"/>
                  </a:cubicBezTo>
                  <a:cubicBezTo>
                    <a:pt x="3960" y="8119"/>
                    <a:pt x="4282" y="8119"/>
                    <a:pt x="4604" y="8119"/>
                  </a:cubicBezTo>
                  <a:cubicBezTo>
                    <a:pt x="5249" y="8119"/>
                    <a:pt x="5892" y="8119"/>
                    <a:pt x="6536" y="8119"/>
                  </a:cubicBezTo>
                  <a:lnTo>
                    <a:pt x="6727" y="8119"/>
                  </a:lnTo>
                  <a:cubicBezTo>
                    <a:pt x="6727" y="8406"/>
                    <a:pt x="6730" y="8684"/>
                    <a:pt x="6724" y="8962"/>
                  </a:cubicBezTo>
                  <a:cubicBezTo>
                    <a:pt x="6723" y="8989"/>
                    <a:pt x="6673" y="9026"/>
                    <a:pt x="6640" y="9039"/>
                  </a:cubicBezTo>
                  <a:cubicBezTo>
                    <a:pt x="6625" y="9044"/>
                    <a:pt x="6608" y="9045"/>
                    <a:pt x="6591" y="9045"/>
                  </a:cubicBezTo>
                  <a:cubicBezTo>
                    <a:pt x="6564" y="9045"/>
                    <a:pt x="6537" y="9042"/>
                    <a:pt x="6511" y="9042"/>
                  </a:cubicBezTo>
                  <a:lnTo>
                    <a:pt x="656" y="9042"/>
                  </a:lnTo>
                  <a:cubicBezTo>
                    <a:pt x="438" y="9042"/>
                    <a:pt x="438" y="9042"/>
                    <a:pt x="438" y="8817"/>
                  </a:cubicBezTo>
                  <a:lnTo>
                    <a:pt x="438" y="2644"/>
                  </a:lnTo>
                  <a:cubicBezTo>
                    <a:pt x="438" y="2435"/>
                    <a:pt x="438" y="2435"/>
                    <a:pt x="643" y="2435"/>
                  </a:cubicBezTo>
                  <a:close/>
                  <a:moveTo>
                    <a:pt x="3864" y="1"/>
                  </a:moveTo>
                  <a:cubicBezTo>
                    <a:pt x="3506" y="1"/>
                    <a:pt x="3432" y="56"/>
                    <a:pt x="3335" y="411"/>
                  </a:cubicBezTo>
                  <a:cubicBezTo>
                    <a:pt x="3167" y="411"/>
                    <a:pt x="2998" y="410"/>
                    <a:pt x="2828" y="410"/>
                  </a:cubicBezTo>
                  <a:cubicBezTo>
                    <a:pt x="2743" y="410"/>
                    <a:pt x="2658" y="410"/>
                    <a:pt x="2573" y="411"/>
                  </a:cubicBezTo>
                  <a:cubicBezTo>
                    <a:pt x="1951" y="412"/>
                    <a:pt x="1559" y="801"/>
                    <a:pt x="1553" y="1421"/>
                  </a:cubicBezTo>
                  <a:cubicBezTo>
                    <a:pt x="1552" y="1609"/>
                    <a:pt x="1553" y="1795"/>
                    <a:pt x="1553" y="1976"/>
                  </a:cubicBezTo>
                  <a:cubicBezTo>
                    <a:pt x="1532" y="1988"/>
                    <a:pt x="1524" y="1996"/>
                    <a:pt x="1515" y="1996"/>
                  </a:cubicBezTo>
                  <a:cubicBezTo>
                    <a:pt x="1202" y="1998"/>
                    <a:pt x="887" y="1999"/>
                    <a:pt x="573" y="2001"/>
                  </a:cubicBezTo>
                  <a:cubicBezTo>
                    <a:pt x="205" y="2002"/>
                    <a:pt x="4" y="2204"/>
                    <a:pt x="4" y="2576"/>
                  </a:cubicBezTo>
                  <a:cubicBezTo>
                    <a:pt x="2" y="3533"/>
                    <a:pt x="2" y="4489"/>
                    <a:pt x="2" y="5446"/>
                  </a:cubicBezTo>
                  <a:cubicBezTo>
                    <a:pt x="2" y="6600"/>
                    <a:pt x="4" y="7755"/>
                    <a:pt x="2" y="8909"/>
                  </a:cubicBezTo>
                  <a:cubicBezTo>
                    <a:pt x="1" y="9101"/>
                    <a:pt x="52" y="9271"/>
                    <a:pt x="216" y="9374"/>
                  </a:cubicBezTo>
                  <a:cubicBezTo>
                    <a:pt x="311" y="9433"/>
                    <a:pt x="334" y="9499"/>
                    <a:pt x="324" y="9597"/>
                  </a:cubicBezTo>
                  <a:cubicBezTo>
                    <a:pt x="320" y="9640"/>
                    <a:pt x="323" y="9684"/>
                    <a:pt x="324" y="9727"/>
                  </a:cubicBezTo>
                  <a:cubicBezTo>
                    <a:pt x="330" y="10042"/>
                    <a:pt x="539" y="10258"/>
                    <a:pt x="853" y="10260"/>
                  </a:cubicBezTo>
                  <a:cubicBezTo>
                    <a:pt x="1187" y="10261"/>
                    <a:pt x="1522" y="10261"/>
                    <a:pt x="1857" y="10261"/>
                  </a:cubicBezTo>
                  <a:cubicBezTo>
                    <a:pt x="2314" y="10261"/>
                    <a:pt x="2771" y="10260"/>
                    <a:pt x="3229" y="10260"/>
                  </a:cubicBezTo>
                  <a:cubicBezTo>
                    <a:pt x="3397" y="10260"/>
                    <a:pt x="3499" y="10175"/>
                    <a:pt x="3501" y="10043"/>
                  </a:cubicBezTo>
                  <a:cubicBezTo>
                    <a:pt x="3502" y="9909"/>
                    <a:pt x="3401" y="9826"/>
                    <a:pt x="3233" y="9825"/>
                  </a:cubicBezTo>
                  <a:lnTo>
                    <a:pt x="2146" y="9825"/>
                  </a:lnTo>
                  <a:cubicBezTo>
                    <a:pt x="1925" y="9825"/>
                    <a:pt x="1703" y="9824"/>
                    <a:pt x="1482" y="9824"/>
                  </a:cubicBezTo>
                  <a:cubicBezTo>
                    <a:pt x="1297" y="9824"/>
                    <a:pt x="1113" y="9825"/>
                    <a:pt x="928" y="9828"/>
                  </a:cubicBezTo>
                  <a:cubicBezTo>
                    <a:pt x="924" y="9828"/>
                    <a:pt x="921" y="9828"/>
                    <a:pt x="917" y="9828"/>
                  </a:cubicBezTo>
                  <a:cubicBezTo>
                    <a:pt x="789" y="9828"/>
                    <a:pt x="743" y="9777"/>
                    <a:pt x="757" y="9650"/>
                  </a:cubicBezTo>
                  <a:cubicBezTo>
                    <a:pt x="764" y="9596"/>
                    <a:pt x="759" y="9539"/>
                    <a:pt x="759" y="9477"/>
                  </a:cubicBezTo>
                  <a:lnTo>
                    <a:pt x="955" y="9477"/>
                  </a:lnTo>
                  <a:cubicBezTo>
                    <a:pt x="1888" y="9477"/>
                    <a:pt x="2820" y="9477"/>
                    <a:pt x="3752" y="9477"/>
                  </a:cubicBezTo>
                  <a:cubicBezTo>
                    <a:pt x="4684" y="9477"/>
                    <a:pt x="5617" y="9477"/>
                    <a:pt x="6549" y="9479"/>
                  </a:cubicBezTo>
                  <a:cubicBezTo>
                    <a:pt x="6551" y="9479"/>
                    <a:pt x="6554" y="9479"/>
                    <a:pt x="6556" y="9479"/>
                  </a:cubicBezTo>
                  <a:cubicBezTo>
                    <a:pt x="6812" y="9479"/>
                    <a:pt x="7012" y="9404"/>
                    <a:pt x="7129" y="9160"/>
                  </a:cubicBezTo>
                  <a:cubicBezTo>
                    <a:pt x="7150" y="9116"/>
                    <a:pt x="7283" y="9095"/>
                    <a:pt x="7418" y="9095"/>
                  </a:cubicBezTo>
                  <a:cubicBezTo>
                    <a:pt x="7557" y="9095"/>
                    <a:pt x="7698" y="9118"/>
                    <a:pt x="7720" y="9163"/>
                  </a:cubicBezTo>
                  <a:cubicBezTo>
                    <a:pt x="7837" y="9402"/>
                    <a:pt x="8033" y="9479"/>
                    <a:pt x="8287" y="9479"/>
                  </a:cubicBezTo>
                  <a:cubicBezTo>
                    <a:pt x="9224" y="9477"/>
                    <a:pt x="10161" y="9477"/>
                    <a:pt x="11099" y="9477"/>
                  </a:cubicBezTo>
                  <a:cubicBezTo>
                    <a:pt x="12036" y="9477"/>
                    <a:pt x="12973" y="9477"/>
                    <a:pt x="13911" y="9477"/>
                  </a:cubicBezTo>
                  <a:lnTo>
                    <a:pt x="14076" y="9477"/>
                  </a:lnTo>
                  <a:cubicBezTo>
                    <a:pt x="14114" y="9825"/>
                    <a:pt x="14114" y="9825"/>
                    <a:pt x="13800" y="9825"/>
                  </a:cubicBezTo>
                  <a:lnTo>
                    <a:pt x="4365" y="9825"/>
                  </a:lnTo>
                  <a:cubicBezTo>
                    <a:pt x="4337" y="9825"/>
                    <a:pt x="4307" y="9824"/>
                    <a:pt x="4278" y="9824"/>
                  </a:cubicBezTo>
                  <a:cubicBezTo>
                    <a:pt x="4254" y="9824"/>
                    <a:pt x="4230" y="9825"/>
                    <a:pt x="4206" y="9828"/>
                  </a:cubicBezTo>
                  <a:cubicBezTo>
                    <a:pt x="4090" y="9844"/>
                    <a:pt x="4022" y="9916"/>
                    <a:pt x="4015" y="10030"/>
                  </a:cubicBezTo>
                  <a:cubicBezTo>
                    <a:pt x="4009" y="10146"/>
                    <a:pt x="4073" y="10224"/>
                    <a:pt x="4184" y="10251"/>
                  </a:cubicBezTo>
                  <a:cubicBezTo>
                    <a:pt x="4215" y="10259"/>
                    <a:pt x="4247" y="10261"/>
                    <a:pt x="4280" y="10261"/>
                  </a:cubicBezTo>
                  <a:cubicBezTo>
                    <a:pt x="4306" y="10261"/>
                    <a:pt x="4332" y="10260"/>
                    <a:pt x="4358" y="10260"/>
                  </a:cubicBezTo>
                  <a:lnTo>
                    <a:pt x="13778" y="10260"/>
                  </a:lnTo>
                  <a:cubicBezTo>
                    <a:pt x="14379" y="10260"/>
                    <a:pt x="14506" y="10137"/>
                    <a:pt x="14526" y="9539"/>
                  </a:cubicBezTo>
                  <a:cubicBezTo>
                    <a:pt x="14527" y="9497"/>
                    <a:pt x="14549" y="9452"/>
                    <a:pt x="14574" y="9418"/>
                  </a:cubicBezTo>
                  <a:cubicBezTo>
                    <a:pt x="14661" y="9299"/>
                    <a:pt x="14754" y="9187"/>
                    <a:pt x="14845" y="9073"/>
                  </a:cubicBezTo>
                  <a:lnTo>
                    <a:pt x="14845" y="2377"/>
                  </a:lnTo>
                  <a:cubicBezTo>
                    <a:pt x="14722" y="2100"/>
                    <a:pt x="14512" y="1995"/>
                    <a:pt x="14228" y="1995"/>
                  </a:cubicBezTo>
                  <a:cubicBezTo>
                    <a:pt x="14209" y="1995"/>
                    <a:pt x="14190" y="1995"/>
                    <a:pt x="14171" y="1996"/>
                  </a:cubicBezTo>
                  <a:cubicBezTo>
                    <a:pt x="14024" y="2003"/>
                    <a:pt x="13877" y="2005"/>
                    <a:pt x="13730" y="2005"/>
                  </a:cubicBezTo>
                  <a:cubicBezTo>
                    <a:pt x="13510" y="2005"/>
                    <a:pt x="13289" y="2001"/>
                    <a:pt x="13069" y="2001"/>
                  </a:cubicBezTo>
                  <a:lnTo>
                    <a:pt x="12683" y="2001"/>
                  </a:lnTo>
                  <a:cubicBezTo>
                    <a:pt x="12683" y="1860"/>
                    <a:pt x="12683" y="1736"/>
                    <a:pt x="12683" y="1610"/>
                  </a:cubicBezTo>
                  <a:cubicBezTo>
                    <a:pt x="12680" y="968"/>
                    <a:pt x="12295" y="582"/>
                    <a:pt x="11654" y="582"/>
                  </a:cubicBezTo>
                  <a:lnTo>
                    <a:pt x="7163" y="582"/>
                  </a:lnTo>
                  <a:cubicBezTo>
                    <a:pt x="7159" y="542"/>
                    <a:pt x="7156" y="518"/>
                    <a:pt x="7154" y="495"/>
                  </a:cubicBezTo>
                  <a:cubicBezTo>
                    <a:pt x="7142" y="100"/>
                    <a:pt x="7039" y="1"/>
                    <a:pt x="6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48"/>
            <p:cNvCxnSpPr/>
            <p:nvPr/>
          </p:nvCxnSpPr>
          <p:spPr>
            <a:xfrm>
              <a:off x="5245055" y="22172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7" name="Google Shape;617;p48"/>
          <p:cNvGrpSpPr/>
          <p:nvPr/>
        </p:nvGrpSpPr>
        <p:grpSpPr>
          <a:xfrm>
            <a:off x="710643" y="1693170"/>
            <a:ext cx="438600" cy="538350"/>
            <a:chOff x="1772255" y="1693170"/>
            <a:chExt cx="438600" cy="538350"/>
          </a:xfrm>
        </p:grpSpPr>
        <p:sp>
          <p:nvSpPr>
            <p:cNvPr id="618" name="Google Shape;618;p48"/>
            <p:cNvSpPr/>
            <p:nvPr/>
          </p:nvSpPr>
          <p:spPr>
            <a:xfrm>
              <a:off x="1807020" y="1693170"/>
              <a:ext cx="369069" cy="445810"/>
            </a:xfrm>
            <a:custGeom>
              <a:avLst/>
              <a:gdLst/>
              <a:ahLst/>
              <a:cxnLst/>
              <a:rect l="l" t="t" r="r" b="b"/>
              <a:pathLst>
                <a:path w="12289" h="14843" extrusionOk="0">
                  <a:moveTo>
                    <a:pt x="4182" y="1359"/>
                  </a:moveTo>
                  <a:cubicBezTo>
                    <a:pt x="4068" y="1359"/>
                    <a:pt x="3953" y="1359"/>
                    <a:pt x="3839" y="1360"/>
                  </a:cubicBezTo>
                  <a:cubicBezTo>
                    <a:pt x="3675" y="1361"/>
                    <a:pt x="3584" y="1438"/>
                    <a:pt x="3581" y="1569"/>
                  </a:cubicBezTo>
                  <a:cubicBezTo>
                    <a:pt x="3577" y="1706"/>
                    <a:pt x="3674" y="1793"/>
                    <a:pt x="3840" y="1794"/>
                  </a:cubicBezTo>
                  <a:cubicBezTo>
                    <a:pt x="4180" y="1795"/>
                    <a:pt x="4520" y="1795"/>
                    <a:pt x="4860" y="1795"/>
                  </a:cubicBezTo>
                  <a:cubicBezTo>
                    <a:pt x="5200" y="1795"/>
                    <a:pt x="5540" y="1795"/>
                    <a:pt x="5880" y="1794"/>
                  </a:cubicBezTo>
                  <a:cubicBezTo>
                    <a:pt x="6044" y="1794"/>
                    <a:pt x="6145" y="1702"/>
                    <a:pt x="6141" y="1568"/>
                  </a:cubicBezTo>
                  <a:cubicBezTo>
                    <a:pt x="6137" y="1441"/>
                    <a:pt x="6040" y="1361"/>
                    <a:pt x="5879" y="1360"/>
                  </a:cubicBezTo>
                  <a:cubicBezTo>
                    <a:pt x="5766" y="1359"/>
                    <a:pt x="5654" y="1359"/>
                    <a:pt x="5541" y="1359"/>
                  </a:cubicBezTo>
                  <a:cubicBezTo>
                    <a:pt x="5316" y="1359"/>
                    <a:pt x="5091" y="1360"/>
                    <a:pt x="4866" y="1360"/>
                  </a:cubicBezTo>
                  <a:cubicBezTo>
                    <a:pt x="4638" y="1360"/>
                    <a:pt x="4410" y="1359"/>
                    <a:pt x="4182" y="1359"/>
                  </a:cubicBezTo>
                  <a:close/>
                  <a:moveTo>
                    <a:pt x="4079" y="2446"/>
                  </a:moveTo>
                  <a:cubicBezTo>
                    <a:pt x="3973" y="2446"/>
                    <a:pt x="3867" y="2449"/>
                    <a:pt x="3762" y="2455"/>
                  </a:cubicBezTo>
                  <a:cubicBezTo>
                    <a:pt x="3641" y="2462"/>
                    <a:pt x="3575" y="2553"/>
                    <a:pt x="3583" y="2676"/>
                  </a:cubicBezTo>
                  <a:cubicBezTo>
                    <a:pt x="3590" y="2800"/>
                    <a:pt x="3662" y="2871"/>
                    <a:pt x="3786" y="2877"/>
                  </a:cubicBezTo>
                  <a:cubicBezTo>
                    <a:pt x="3825" y="2879"/>
                    <a:pt x="3863" y="2880"/>
                    <a:pt x="3902" y="2880"/>
                  </a:cubicBezTo>
                  <a:cubicBezTo>
                    <a:pt x="3960" y="2880"/>
                    <a:pt x="4017" y="2878"/>
                    <a:pt x="4075" y="2878"/>
                  </a:cubicBezTo>
                  <a:cubicBezTo>
                    <a:pt x="4136" y="2878"/>
                    <a:pt x="4197" y="2880"/>
                    <a:pt x="4257" y="2880"/>
                  </a:cubicBezTo>
                  <a:cubicBezTo>
                    <a:pt x="4297" y="2880"/>
                    <a:pt x="4338" y="2879"/>
                    <a:pt x="4377" y="2877"/>
                  </a:cubicBezTo>
                  <a:cubicBezTo>
                    <a:pt x="4500" y="2868"/>
                    <a:pt x="4573" y="2797"/>
                    <a:pt x="4578" y="2673"/>
                  </a:cubicBezTo>
                  <a:cubicBezTo>
                    <a:pt x="4584" y="2549"/>
                    <a:pt x="4517" y="2462"/>
                    <a:pt x="4396" y="2455"/>
                  </a:cubicBezTo>
                  <a:cubicBezTo>
                    <a:pt x="4290" y="2449"/>
                    <a:pt x="4185" y="2446"/>
                    <a:pt x="4079" y="2446"/>
                  </a:cubicBezTo>
                  <a:close/>
                  <a:moveTo>
                    <a:pt x="1339" y="435"/>
                  </a:moveTo>
                  <a:cubicBezTo>
                    <a:pt x="1402" y="435"/>
                    <a:pt x="1464" y="435"/>
                    <a:pt x="1527" y="437"/>
                  </a:cubicBezTo>
                  <a:cubicBezTo>
                    <a:pt x="1896" y="441"/>
                    <a:pt x="2181" y="696"/>
                    <a:pt x="2189" y="1065"/>
                  </a:cubicBezTo>
                  <a:cubicBezTo>
                    <a:pt x="2204" y="1672"/>
                    <a:pt x="2194" y="2280"/>
                    <a:pt x="2194" y="2917"/>
                  </a:cubicBezTo>
                  <a:lnTo>
                    <a:pt x="1836" y="2917"/>
                  </a:lnTo>
                  <a:cubicBezTo>
                    <a:pt x="1474" y="2917"/>
                    <a:pt x="1113" y="2917"/>
                    <a:pt x="751" y="2915"/>
                  </a:cubicBezTo>
                  <a:cubicBezTo>
                    <a:pt x="506" y="2915"/>
                    <a:pt x="437" y="2847"/>
                    <a:pt x="437" y="2608"/>
                  </a:cubicBezTo>
                  <a:cubicBezTo>
                    <a:pt x="436" y="2120"/>
                    <a:pt x="436" y="1633"/>
                    <a:pt x="437" y="1146"/>
                  </a:cubicBezTo>
                  <a:cubicBezTo>
                    <a:pt x="439" y="705"/>
                    <a:pt x="708" y="437"/>
                    <a:pt x="1151" y="435"/>
                  </a:cubicBezTo>
                  <a:cubicBezTo>
                    <a:pt x="1214" y="435"/>
                    <a:pt x="1276" y="435"/>
                    <a:pt x="1339" y="435"/>
                  </a:cubicBezTo>
                  <a:close/>
                  <a:moveTo>
                    <a:pt x="3879" y="3181"/>
                  </a:moveTo>
                  <a:cubicBezTo>
                    <a:pt x="3845" y="3181"/>
                    <a:pt x="3811" y="3181"/>
                    <a:pt x="3778" y="3183"/>
                  </a:cubicBezTo>
                  <a:cubicBezTo>
                    <a:pt x="3661" y="3190"/>
                    <a:pt x="3591" y="3260"/>
                    <a:pt x="3583" y="3377"/>
                  </a:cubicBezTo>
                  <a:cubicBezTo>
                    <a:pt x="3574" y="3498"/>
                    <a:pt x="3634" y="3593"/>
                    <a:pt x="3756" y="3602"/>
                  </a:cubicBezTo>
                  <a:cubicBezTo>
                    <a:pt x="3864" y="3608"/>
                    <a:pt x="3972" y="3612"/>
                    <a:pt x="4080" y="3612"/>
                  </a:cubicBezTo>
                  <a:cubicBezTo>
                    <a:pt x="4188" y="3612"/>
                    <a:pt x="4295" y="3608"/>
                    <a:pt x="4403" y="3602"/>
                  </a:cubicBezTo>
                  <a:cubicBezTo>
                    <a:pt x="4524" y="3595"/>
                    <a:pt x="4587" y="3501"/>
                    <a:pt x="4578" y="3378"/>
                  </a:cubicBezTo>
                  <a:cubicBezTo>
                    <a:pt x="4570" y="3261"/>
                    <a:pt x="4500" y="3192"/>
                    <a:pt x="4383" y="3185"/>
                  </a:cubicBezTo>
                  <a:cubicBezTo>
                    <a:pt x="4345" y="3182"/>
                    <a:pt x="4306" y="3181"/>
                    <a:pt x="4267" y="3181"/>
                  </a:cubicBezTo>
                  <a:cubicBezTo>
                    <a:pt x="4206" y="3181"/>
                    <a:pt x="4143" y="3183"/>
                    <a:pt x="4081" y="3183"/>
                  </a:cubicBezTo>
                  <a:cubicBezTo>
                    <a:pt x="4014" y="3183"/>
                    <a:pt x="3946" y="3181"/>
                    <a:pt x="3879" y="3181"/>
                  </a:cubicBezTo>
                  <a:close/>
                  <a:moveTo>
                    <a:pt x="9278" y="2373"/>
                  </a:moveTo>
                  <a:cubicBezTo>
                    <a:pt x="9230" y="2373"/>
                    <a:pt x="9182" y="2390"/>
                    <a:pt x="9141" y="2425"/>
                  </a:cubicBezTo>
                  <a:cubicBezTo>
                    <a:pt x="8936" y="2600"/>
                    <a:pt x="8733" y="2777"/>
                    <a:pt x="8538" y="2965"/>
                  </a:cubicBezTo>
                  <a:cubicBezTo>
                    <a:pt x="8407" y="3091"/>
                    <a:pt x="8460" y="3273"/>
                    <a:pt x="8632" y="3331"/>
                  </a:cubicBezTo>
                  <a:cubicBezTo>
                    <a:pt x="8684" y="3348"/>
                    <a:pt x="8735" y="3361"/>
                    <a:pt x="8803" y="3381"/>
                  </a:cubicBezTo>
                  <a:cubicBezTo>
                    <a:pt x="8743" y="3437"/>
                    <a:pt x="8701" y="3475"/>
                    <a:pt x="8659" y="3514"/>
                  </a:cubicBezTo>
                  <a:cubicBezTo>
                    <a:pt x="8612" y="3556"/>
                    <a:pt x="8564" y="3595"/>
                    <a:pt x="8521" y="3640"/>
                  </a:cubicBezTo>
                  <a:cubicBezTo>
                    <a:pt x="8437" y="3730"/>
                    <a:pt x="8433" y="3858"/>
                    <a:pt x="8508" y="3941"/>
                  </a:cubicBezTo>
                  <a:cubicBezTo>
                    <a:pt x="8550" y="3987"/>
                    <a:pt x="8608" y="4012"/>
                    <a:pt x="8668" y="4012"/>
                  </a:cubicBezTo>
                  <a:cubicBezTo>
                    <a:pt x="8716" y="4012"/>
                    <a:pt x="8766" y="3995"/>
                    <a:pt x="8807" y="3959"/>
                  </a:cubicBezTo>
                  <a:cubicBezTo>
                    <a:pt x="9010" y="3787"/>
                    <a:pt x="9208" y="3612"/>
                    <a:pt x="9400" y="3428"/>
                  </a:cubicBezTo>
                  <a:cubicBezTo>
                    <a:pt x="9537" y="3297"/>
                    <a:pt x="9488" y="3118"/>
                    <a:pt x="9307" y="3055"/>
                  </a:cubicBezTo>
                  <a:cubicBezTo>
                    <a:pt x="9259" y="3038"/>
                    <a:pt x="9211" y="3025"/>
                    <a:pt x="9144" y="3006"/>
                  </a:cubicBezTo>
                  <a:cubicBezTo>
                    <a:pt x="9246" y="2911"/>
                    <a:pt x="9337" y="2834"/>
                    <a:pt x="9421" y="2750"/>
                  </a:cubicBezTo>
                  <a:cubicBezTo>
                    <a:pt x="9511" y="2659"/>
                    <a:pt x="9514" y="2536"/>
                    <a:pt x="9440" y="2450"/>
                  </a:cubicBezTo>
                  <a:cubicBezTo>
                    <a:pt x="9397" y="2401"/>
                    <a:pt x="9338" y="2373"/>
                    <a:pt x="9278" y="2373"/>
                  </a:cubicBezTo>
                  <a:close/>
                  <a:moveTo>
                    <a:pt x="6854" y="4005"/>
                  </a:moveTo>
                  <a:cubicBezTo>
                    <a:pt x="6923" y="4005"/>
                    <a:pt x="6989" y="4009"/>
                    <a:pt x="7053" y="4026"/>
                  </a:cubicBezTo>
                  <a:cubicBezTo>
                    <a:pt x="7142" y="4051"/>
                    <a:pt x="7201" y="4190"/>
                    <a:pt x="7293" y="4303"/>
                  </a:cubicBezTo>
                  <a:lnTo>
                    <a:pt x="6501" y="4303"/>
                  </a:lnTo>
                  <a:cubicBezTo>
                    <a:pt x="6518" y="4206"/>
                    <a:pt x="6533" y="4119"/>
                    <a:pt x="6550" y="4015"/>
                  </a:cubicBezTo>
                  <a:cubicBezTo>
                    <a:pt x="6652" y="4015"/>
                    <a:pt x="6755" y="4005"/>
                    <a:pt x="6854" y="4005"/>
                  </a:cubicBezTo>
                  <a:close/>
                  <a:moveTo>
                    <a:pt x="8972" y="1598"/>
                  </a:moveTo>
                  <a:cubicBezTo>
                    <a:pt x="9847" y="1598"/>
                    <a:pt x="10567" y="2315"/>
                    <a:pt x="10568" y="3192"/>
                  </a:cubicBezTo>
                  <a:cubicBezTo>
                    <a:pt x="10571" y="4068"/>
                    <a:pt x="9853" y="4786"/>
                    <a:pt x="8976" y="4787"/>
                  </a:cubicBezTo>
                  <a:cubicBezTo>
                    <a:pt x="8092" y="4787"/>
                    <a:pt x="7382" y="4078"/>
                    <a:pt x="7380" y="3196"/>
                  </a:cubicBezTo>
                  <a:cubicBezTo>
                    <a:pt x="7379" y="2317"/>
                    <a:pt x="8092" y="1599"/>
                    <a:pt x="8970" y="1598"/>
                  </a:cubicBezTo>
                  <a:cubicBezTo>
                    <a:pt x="8971" y="1598"/>
                    <a:pt x="8972" y="1598"/>
                    <a:pt x="8972" y="1598"/>
                  </a:cubicBezTo>
                  <a:close/>
                  <a:moveTo>
                    <a:pt x="10365" y="5814"/>
                  </a:moveTo>
                  <a:cubicBezTo>
                    <a:pt x="10418" y="5814"/>
                    <a:pt x="10470" y="5816"/>
                    <a:pt x="10521" y="5823"/>
                  </a:cubicBezTo>
                  <a:cubicBezTo>
                    <a:pt x="10565" y="5828"/>
                    <a:pt x="10601" y="5895"/>
                    <a:pt x="10641" y="5934"/>
                  </a:cubicBezTo>
                  <a:cubicBezTo>
                    <a:pt x="10601" y="5974"/>
                    <a:pt x="10565" y="6035"/>
                    <a:pt x="10518" y="6046"/>
                  </a:cubicBezTo>
                  <a:cubicBezTo>
                    <a:pt x="10507" y="6049"/>
                    <a:pt x="10495" y="6050"/>
                    <a:pt x="10482" y="6050"/>
                  </a:cubicBezTo>
                  <a:cubicBezTo>
                    <a:pt x="10361" y="6050"/>
                    <a:pt x="10188" y="5927"/>
                    <a:pt x="10162" y="5817"/>
                  </a:cubicBezTo>
                  <a:cubicBezTo>
                    <a:pt x="10231" y="5817"/>
                    <a:pt x="10298" y="5814"/>
                    <a:pt x="10365" y="5814"/>
                  </a:cubicBezTo>
                  <a:close/>
                  <a:moveTo>
                    <a:pt x="4218" y="5818"/>
                  </a:moveTo>
                  <a:cubicBezTo>
                    <a:pt x="4286" y="5818"/>
                    <a:pt x="4355" y="5820"/>
                    <a:pt x="4424" y="5820"/>
                  </a:cubicBezTo>
                  <a:cubicBezTo>
                    <a:pt x="4383" y="5940"/>
                    <a:pt x="4208" y="6051"/>
                    <a:pt x="4086" y="6051"/>
                  </a:cubicBezTo>
                  <a:cubicBezTo>
                    <a:pt x="4064" y="6051"/>
                    <a:pt x="4044" y="6048"/>
                    <a:pt x="4027" y="6041"/>
                  </a:cubicBezTo>
                  <a:cubicBezTo>
                    <a:pt x="3989" y="6023"/>
                    <a:pt x="3943" y="5965"/>
                    <a:pt x="3944" y="5928"/>
                  </a:cubicBezTo>
                  <a:cubicBezTo>
                    <a:pt x="3946" y="5891"/>
                    <a:pt x="4000" y="5828"/>
                    <a:pt x="4036" y="5825"/>
                  </a:cubicBezTo>
                  <a:cubicBezTo>
                    <a:pt x="4096" y="5819"/>
                    <a:pt x="4156" y="5818"/>
                    <a:pt x="4218" y="5818"/>
                  </a:cubicBezTo>
                  <a:close/>
                  <a:moveTo>
                    <a:pt x="6678" y="4745"/>
                  </a:moveTo>
                  <a:cubicBezTo>
                    <a:pt x="6983" y="4745"/>
                    <a:pt x="7288" y="4747"/>
                    <a:pt x="7594" y="4749"/>
                  </a:cubicBezTo>
                  <a:cubicBezTo>
                    <a:pt x="7642" y="4749"/>
                    <a:pt x="7698" y="4773"/>
                    <a:pt x="7736" y="4803"/>
                  </a:cubicBezTo>
                  <a:cubicBezTo>
                    <a:pt x="8108" y="5080"/>
                    <a:pt x="8513" y="5221"/>
                    <a:pt x="8951" y="5221"/>
                  </a:cubicBezTo>
                  <a:cubicBezTo>
                    <a:pt x="9072" y="5221"/>
                    <a:pt x="9195" y="5210"/>
                    <a:pt x="9320" y="5189"/>
                  </a:cubicBezTo>
                  <a:cubicBezTo>
                    <a:pt x="9340" y="5185"/>
                    <a:pt x="9358" y="5184"/>
                    <a:pt x="9374" y="5184"/>
                  </a:cubicBezTo>
                  <a:cubicBezTo>
                    <a:pt x="9441" y="5184"/>
                    <a:pt x="9480" y="5214"/>
                    <a:pt x="9505" y="5290"/>
                  </a:cubicBezTo>
                  <a:cubicBezTo>
                    <a:pt x="9562" y="5458"/>
                    <a:pt x="9622" y="5625"/>
                    <a:pt x="9686" y="5813"/>
                  </a:cubicBezTo>
                  <a:cubicBezTo>
                    <a:pt x="9621" y="5815"/>
                    <a:pt x="9571" y="5820"/>
                    <a:pt x="9521" y="5820"/>
                  </a:cubicBezTo>
                  <a:cubicBezTo>
                    <a:pt x="8666" y="5821"/>
                    <a:pt x="7810" y="5821"/>
                    <a:pt x="6956" y="5821"/>
                  </a:cubicBezTo>
                  <a:cubicBezTo>
                    <a:pt x="6936" y="5821"/>
                    <a:pt x="6917" y="5821"/>
                    <a:pt x="6898" y="5821"/>
                  </a:cubicBezTo>
                  <a:cubicBezTo>
                    <a:pt x="6869" y="5821"/>
                    <a:pt x="6840" y="5821"/>
                    <a:pt x="6812" y="5824"/>
                  </a:cubicBezTo>
                  <a:cubicBezTo>
                    <a:pt x="6692" y="5834"/>
                    <a:pt x="6625" y="5908"/>
                    <a:pt x="6615" y="6021"/>
                  </a:cubicBezTo>
                  <a:cubicBezTo>
                    <a:pt x="6607" y="6135"/>
                    <a:pt x="6668" y="6216"/>
                    <a:pt x="6782" y="6243"/>
                  </a:cubicBezTo>
                  <a:cubicBezTo>
                    <a:pt x="6824" y="6253"/>
                    <a:pt x="6868" y="6254"/>
                    <a:pt x="6911" y="6254"/>
                  </a:cubicBezTo>
                  <a:cubicBezTo>
                    <a:pt x="6921" y="6254"/>
                    <a:pt x="6930" y="6254"/>
                    <a:pt x="6940" y="6254"/>
                  </a:cubicBezTo>
                  <a:cubicBezTo>
                    <a:pt x="7752" y="6256"/>
                    <a:pt x="8564" y="6256"/>
                    <a:pt x="9374" y="6256"/>
                  </a:cubicBezTo>
                  <a:lnTo>
                    <a:pt x="9530" y="6256"/>
                  </a:lnTo>
                  <a:cubicBezTo>
                    <a:pt x="9532" y="6270"/>
                    <a:pt x="9535" y="6284"/>
                    <a:pt x="9537" y="6298"/>
                  </a:cubicBezTo>
                  <a:cubicBezTo>
                    <a:pt x="9278" y="6357"/>
                    <a:pt x="9020" y="6459"/>
                    <a:pt x="8759" y="6465"/>
                  </a:cubicBezTo>
                  <a:cubicBezTo>
                    <a:pt x="8280" y="6475"/>
                    <a:pt x="7801" y="6479"/>
                    <a:pt x="7322" y="6479"/>
                  </a:cubicBezTo>
                  <a:cubicBezTo>
                    <a:pt x="6826" y="6479"/>
                    <a:pt x="6329" y="6474"/>
                    <a:pt x="5832" y="6465"/>
                  </a:cubicBezTo>
                  <a:cubicBezTo>
                    <a:pt x="5570" y="6459"/>
                    <a:pt x="5309" y="6358"/>
                    <a:pt x="5048" y="6301"/>
                  </a:cubicBezTo>
                  <a:cubicBezTo>
                    <a:pt x="5050" y="6286"/>
                    <a:pt x="5051" y="6270"/>
                    <a:pt x="5053" y="6256"/>
                  </a:cubicBezTo>
                  <a:lnTo>
                    <a:pt x="5691" y="6256"/>
                  </a:lnTo>
                  <a:cubicBezTo>
                    <a:pt x="5722" y="6256"/>
                    <a:pt x="5753" y="6256"/>
                    <a:pt x="5785" y="6256"/>
                  </a:cubicBezTo>
                  <a:cubicBezTo>
                    <a:pt x="5816" y="6256"/>
                    <a:pt x="5847" y="6256"/>
                    <a:pt x="5879" y="6253"/>
                  </a:cubicBezTo>
                  <a:cubicBezTo>
                    <a:pt x="6016" y="6241"/>
                    <a:pt x="6101" y="6152"/>
                    <a:pt x="6098" y="6031"/>
                  </a:cubicBezTo>
                  <a:cubicBezTo>
                    <a:pt x="6095" y="5908"/>
                    <a:pt x="6010" y="5824"/>
                    <a:pt x="5869" y="5823"/>
                  </a:cubicBezTo>
                  <a:cubicBezTo>
                    <a:pt x="5736" y="5820"/>
                    <a:pt x="5603" y="5820"/>
                    <a:pt x="5470" y="5820"/>
                  </a:cubicBezTo>
                  <a:cubicBezTo>
                    <a:pt x="5404" y="5820"/>
                    <a:pt x="5337" y="5820"/>
                    <a:pt x="5271" y="5820"/>
                  </a:cubicBezTo>
                  <a:cubicBezTo>
                    <a:pt x="5204" y="5820"/>
                    <a:pt x="5138" y="5820"/>
                    <a:pt x="5071" y="5820"/>
                  </a:cubicBezTo>
                  <a:lnTo>
                    <a:pt x="4875" y="5820"/>
                  </a:lnTo>
                  <a:cubicBezTo>
                    <a:pt x="4974" y="5580"/>
                    <a:pt x="5041" y="5353"/>
                    <a:pt x="5157" y="5152"/>
                  </a:cubicBezTo>
                  <a:cubicBezTo>
                    <a:pt x="5306" y="4895"/>
                    <a:pt x="5557" y="4756"/>
                    <a:pt x="5856" y="4751"/>
                  </a:cubicBezTo>
                  <a:cubicBezTo>
                    <a:pt x="6130" y="4747"/>
                    <a:pt x="6404" y="4745"/>
                    <a:pt x="6678" y="4745"/>
                  </a:cubicBezTo>
                  <a:close/>
                  <a:moveTo>
                    <a:pt x="10070" y="6582"/>
                  </a:moveTo>
                  <a:lnTo>
                    <a:pt x="10070" y="6582"/>
                  </a:lnTo>
                  <a:cubicBezTo>
                    <a:pt x="10052" y="6744"/>
                    <a:pt x="10023" y="6781"/>
                    <a:pt x="9880" y="6815"/>
                  </a:cubicBezTo>
                  <a:cubicBezTo>
                    <a:pt x="9735" y="6850"/>
                    <a:pt x="9592" y="6894"/>
                    <a:pt x="9446" y="6915"/>
                  </a:cubicBezTo>
                  <a:cubicBezTo>
                    <a:pt x="9427" y="6918"/>
                    <a:pt x="9408" y="6919"/>
                    <a:pt x="9389" y="6919"/>
                  </a:cubicBezTo>
                  <a:cubicBezTo>
                    <a:pt x="9315" y="6919"/>
                    <a:pt x="9238" y="6902"/>
                    <a:pt x="9164" y="6897"/>
                  </a:cubicBezTo>
                  <a:cubicBezTo>
                    <a:pt x="9164" y="6880"/>
                    <a:pt x="9164" y="6862"/>
                    <a:pt x="9164" y="6845"/>
                  </a:cubicBezTo>
                  <a:cubicBezTo>
                    <a:pt x="9466" y="6758"/>
                    <a:pt x="9768" y="6670"/>
                    <a:pt x="10070" y="6582"/>
                  </a:cubicBezTo>
                  <a:close/>
                  <a:moveTo>
                    <a:pt x="4500" y="6579"/>
                  </a:moveTo>
                  <a:cubicBezTo>
                    <a:pt x="4805" y="6667"/>
                    <a:pt x="5110" y="6756"/>
                    <a:pt x="5449" y="6854"/>
                  </a:cubicBezTo>
                  <a:cubicBezTo>
                    <a:pt x="5358" y="6903"/>
                    <a:pt x="5273" y="6920"/>
                    <a:pt x="5191" y="6920"/>
                  </a:cubicBezTo>
                  <a:cubicBezTo>
                    <a:pt x="5008" y="6920"/>
                    <a:pt x="4843" y="6831"/>
                    <a:pt x="4675" y="6803"/>
                  </a:cubicBezTo>
                  <a:cubicBezTo>
                    <a:pt x="4598" y="6790"/>
                    <a:pt x="4537" y="6684"/>
                    <a:pt x="4469" y="6622"/>
                  </a:cubicBezTo>
                  <a:lnTo>
                    <a:pt x="4500" y="6579"/>
                  </a:lnTo>
                  <a:close/>
                  <a:moveTo>
                    <a:pt x="8194" y="7620"/>
                  </a:moveTo>
                  <a:cubicBezTo>
                    <a:pt x="8142" y="7767"/>
                    <a:pt x="8034" y="7820"/>
                    <a:pt x="7904" y="7821"/>
                  </a:cubicBezTo>
                  <a:cubicBezTo>
                    <a:pt x="7699" y="7824"/>
                    <a:pt x="7494" y="7825"/>
                    <a:pt x="7290" y="7825"/>
                  </a:cubicBezTo>
                  <a:cubicBezTo>
                    <a:pt x="7085" y="7825"/>
                    <a:pt x="6880" y="7824"/>
                    <a:pt x="6675" y="7823"/>
                  </a:cubicBezTo>
                  <a:cubicBezTo>
                    <a:pt x="6548" y="7821"/>
                    <a:pt x="6446" y="7764"/>
                    <a:pt x="6379" y="7620"/>
                  </a:cubicBezTo>
                  <a:close/>
                  <a:moveTo>
                    <a:pt x="10457" y="6877"/>
                  </a:moveTo>
                  <a:lnTo>
                    <a:pt x="10457" y="7509"/>
                  </a:lnTo>
                  <a:cubicBezTo>
                    <a:pt x="10288" y="7509"/>
                    <a:pt x="10121" y="7511"/>
                    <a:pt x="9955" y="7511"/>
                  </a:cubicBezTo>
                  <a:cubicBezTo>
                    <a:pt x="9851" y="7511"/>
                    <a:pt x="9747" y="7510"/>
                    <a:pt x="9644" y="7508"/>
                  </a:cubicBezTo>
                  <a:cubicBezTo>
                    <a:pt x="9633" y="7507"/>
                    <a:pt x="9623" y="7507"/>
                    <a:pt x="9612" y="7507"/>
                  </a:cubicBezTo>
                  <a:cubicBezTo>
                    <a:pt x="9385" y="7507"/>
                    <a:pt x="9192" y="7582"/>
                    <a:pt x="9033" y="7750"/>
                  </a:cubicBezTo>
                  <a:cubicBezTo>
                    <a:pt x="8978" y="7807"/>
                    <a:pt x="8918" y="7832"/>
                    <a:pt x="8822" y="7832"/>
                  </a:cubicBezTo>
                  <a:cubicBezTo>
                    <a:pt x="8767" y="7832"/>
                    <a:pt x="8699" y="7823"/>
                    <a:pt x="8614" y="7808"/>
                  </a:cubicBezTo>
                  <a:cubicBezTo>
                    <a:pt x="8629" y="7719"/>
                    <a:pt x="8655" y="7630"/>
                    <a:pt x="8661" y="7540"/>
                  </a:cubicBezTo>
                  <a:cubicBezTo>
                    <a:pt x="8674" y="7338"/>
                    <a:pt x="8547" y="7186"/>
                    <a:pt x="8346" y="7184"/>
                  </a:cubicBezTo>
                  <a:cubicBezTo>
                    <a:pt x="8013" y="7182"/>
                    <a:pt x="7680" y="7180"/>
                    <a:pt x="7347" y="7180"/>
                  </a:cubicBezTo>
                  <a:cubicBezTo>
                    <a:pt x="6975" y="7180"/>
                    <a:pt x="6603" y="7182"/>
                    <a:pt x="6231" y="7186"/>
                  </a:cubicBezTo>
                  <a:cubicBezTo>
                    <a:pt x="6025" y="7187"/>
                    <a:pt x="5897" y="7351"/>
                    <a:pt x="5919" y="7558"/>
                  </a:cubicBezTo>
                  <a:cubicBezTo>
                    <a:pt x="5927" y="7643"/>
                    <a:pt x="5951" y="7726"/>
                    <a:pt x="5969" y="7815"/>
                  </a:cubicBezTo>
                  <a:cubicBezTo>
                    <a:pt x="5909" y="7821"/>
                    <a:pt x="5852" y="7826"/>
                    <a:pt x="5797" y="7826"/>
                  </a:cubicBezTo>
                  <a:cubicBezTo>
                    <a:pt x="5675" y="7826"/>
                    <a:pt x="5563" y="7799"/>
                    <a:pt x="5464" y="7682"/>
                  </a:cubicBezTo>
                  <a:cubicBezTo>
                    <a:pt x="5354" y="7551"/>
                    <a:pt x="5185" y="7509"/>
                    <a:pt x="5011" y="7509"/>
                  </a:cubicBezTo>
                  <a:cubicBezTo>
                    <a:pt x="5009" y="7509"/>
                    <a:pt x="5006" y="7509"/>
                    <a:pt x="5003" y="7509"/>
                  </a:cubicBezTo>
                  <a:lnTo>
                    <a:pt x="4125" y="7509"/>
                  </a:lnTo>
                  <a:lnTo>
                    <a:pt x="4125" y="6902"/>
                  </a:lnTo>
                  <a:cubicBezTo>
                    <a:pt x="4253" y="7177"/>
                    <a:pt x="4510" y="7229"/>
                    <a:pt x="4768" y="7278"/>
                  </a:cubicBezTo>
                  <a:cubicBezTo>
                    <a:pt x="4820" y="7288"/>
                    <a:pt x="4873" y="7297"/>
                    <a:pt x="4923" y="7314"/>
                  </a:cubicBezTo>
                  <a:cubicBezTo>
                    <a:pt x="5031" y="7348"/>
                    <a:pt x="5132" y="7365"/>
                    <a:pt x="5228" y="7365"/>
                  </a:cubicBezTo>
                  <a:cubicBezTo>
                    <a:pt x="5494" y="7365"/>
                    <a:pt x="5716" y="7234"/>
                    <a:pt x="5896" y="6979"/>
                  </a:cubicBezTo>
                  <a:cubicBezTo>
                    <a:pt x="5924" y="6941"/>
                    <a:pt x="5988" y="6909"/>
                    <a:pt x="6037" y="6908"/>
                  </a:cubicBezTo>
                  <a:cubicBezTo>
                    <a:pt x="6424" y="6906"/>
                    <a:pt x="6812" y="6905"/>
                    <a:pt x="7200" y="6905"/>
                  </a:cubicBezTo>
                  <a:cubicBezTo>
                    <a:pt x="7648" y="6905"/>
                    <a:pt x="8096" y="6906"/>
                    <a:pt x="8544" y="6909"/>
                  </a:cubicBezTo>
                  <a:cubicBezTo>
                    <a:pt x="8594" y="6909"/>
                    <a:pt x="8662" y="6948"/>
                    <a:pt x="8693" y="6991"/>
                  </a:cubicBezTo>
                  <a:cubicBezTo>
                    <a:pt x="8873" y="7238"/>
                    <a:pt x="9090" y="7365"/>
                    <a:pt x="9352" y="7365"/>
                  </a:cubicBezTo>
                  <a:cubicBezTo>
                    <a:pt x="9444" y="7365"/>
                    <a:pt x="9541" y="7350"/>
                    <a:pt x="9644" y="7318"/>
                  </a:cubicBezTo>
                  <a:cubicBezTo>
                    <a:pt x="9740" y="7288"/>
                    <a:pt x="9840" y="7271"/>
                    <a:pt x="9940" y="7248"/>
                  </a:cubicBezTo>
                  <a:cubicBezTo>
                    <a:pt x="10223" y="7184"/>
                    <a:pt x="10282" y="7143"/>
                    <a:pt x="10457" y="6877"/>
                  </a:cubicBezTo>
                  <a:close/>
                  <a:moveTo>
                    <a:pt x="4839" y="9016"/>
                  </a:moveTo>
                  <a:lnTo>
                    <a:pt x="4839" y="9174"/>
                  </a:lnTo>
                  <a:lnTo>
                    <a:pt x="4268" y="9174"/>
                  </a:lnTo>
                  <a:lnTo>
                    <a:pt x="4268" y="9016"/>
                  </a:lnTo>
                  <a:close/>
                  <a:moveTo>
                    <a:pt x="10310" y="9019"/>
                  </a:moveTo>
                  <a:cubicBezTo>
                    <a:pt x="10310" y="9063"/>
                    <a:pt x="10310" y="9117"/>
                    <a:pt x="10310" y="9177"/>
                  </a:cubicBezTo>
                  <a:lnTo>
                    <a:pt x="9742" y="9177"/>
                  </a:lnTo>
                  <a:cubicBezTo>
                    <a:pt x="9739" y="9123"/>
                    <a:pt x="9738" y="9077"/>
                    <a:pt x="9735" y="9019"/>
                  </a:cubicBezTo>
                  <a:close/>
                  <a:moveTo>
                    <a:pt x="8968" y="1167"/>
                  </a:moveTo>
                  <a:cubicBezTo>
                    <a:pt x="8858" y="1167"/>
                    <a:pt x="8747" y="1176"/>
                    <a:pt x="8635" y="1193"/>
                  </a:cubicBezTo>
                  <a:cubicBezTo>
                    <a:pt x="8176" y="1264"/>
                    <a:pt x="7788" y="1481"/>
                    <a:pt x="7476" y="1824"/>
                  </a:cubicBezTo>
                  <a:cubicBezTo>
                    <a:pt x="7025" y="2321"/>
                    <a:pt x="6876" y="2910"/>
                    <a:pt x="6967" y="3535"/>
                  </a:cubicBezTo>
                  <a:cubicBezTo>
                    <a:pt x="6732" y="3582"/>
                    <a:pt x="6496" y="3586"/>
                    <a:pt x="6300" y="3677"/>
                  </a:cubicBezTo>
                  <a:cubicBezTo>
                    <a:pt x="6061" y="3791"/>
                    <a:pt x="6122" y="4083"/>
                    <a:pt x="6048" y="4300"/>
                  </a:cubicBezTo>
                  <a:cubicBezTo>
                    <a:pt x="6025" y="4304"/>
                    <a:pt x="6016" y="4308"/>
                    <a:pt x="6006" y="4308"/>
                  </a:cubicBezTo>
                  <a:cubicBezTo>
                    <a:pt x="6004" y="4308"/>
                    <a:pt x="6003" y="4308"/>
                    <a:pt x="6001" y="4308"/>
                  </a:cubicBezTo>
                  <a:cubicBezTo>
                    <a:pt x="5303" y="4308"/>
                    <a:pt x="4836" y="4636"/>
                    <a:pt x="4601" y="5298"/>
                  </a:cubicBezTo>
                  <a:cubicBezTo>
                    <a:pt x="4588" y="5337"/>
                    <a:pt x="4520" y="5374"/>
                    <a:pt x="4476" y="5377"/>
                  </a:cubicBezTo>
                  <a:cubicBezTo>
                    <a:pt x="4421" y="5380"/>
                    <a:pt x="4365" y="5381"/>
                    <a:pt x="4310" y="5381"/>
                  </a:cubicBezTo>
                  <a:cubicBezTo>
                    <a:pt x="4270" y="5381"/>
                    <a:pt x="4231" y="5381"/>
                    <a:pt x="4191" y="5381"/>
                  </a:cubicBezTo>
                  <a:cubicBezTo>
                    <a:pt x="4126" y="5381"/>
                    <a:pt x="4062" y="5382"/>
                    <a:pt x="3997" y="5387"/>
                  </a:cubicBezTo>
                  <a:cubicBezTo>
                    <a:pt x="3608" y="5421"/>
                    <a:pt x="3356" y="5851"/>
                    <a:pt x="3570" y="6174"/>
                  </a:cubicBezTo>
                  <a:cubicBezTo>
                    <a:pt x="3689" y="6355"/>
                    <a:pt x="3692" y="6509"/>
                    <a:pt x="3687" y="6704"/>
                  </a:cubicBezTo>
                  <a:cubicBezTo>
                    <a:pt x="3669" y="7226"/>
                    <a:pt x="3678" y="7748"/>
                    <a:pt x="3684" y="8270"/>
                  </a:cubicBezTo>
                  <a:cubicBezTo>
                    <a:pt x="3684" y="8374"/>
                    <a:pt x="3696" y="8489"/>
                    <a:pt x="3745" y="8577"/>
                  </a:cubicBezTo>
                  <a:cubicBezTo>
                    <a:pt x="3815" y="8704"/>
                    <a:pt x="3826" y="8830"/>
                    <a:pt x="3822" y="8966"/>
                  </a:cubicBezTo>
                  <a:cubicBezTo>
                    <a:pt x="3819" y="9029"/>
                    <a:pt x="3820" y="9092"/>
                    <a:pt x="3822" y="9154"/>
                  </a:cubicBezTo>
                  <a:cubicBezTo>
                    <a:pt x="3829" y="9411"/>
                    <a:pt x="4010" y="9606"/>
                    <a:pt x="4266" y="9619"/>
                  </a:cubicBezTo>
                  <a:cubicBezTo>
                    <a:pt x="4360" y="9623"/>
                    <a:pt x="4454" y="9625"/>
                    <a:pt x="4548" y="9625"/>
                  </a:cubicBezTo>
                  <a:cubicBezTo>
                    <a:pt x="4642" y="9625"/>
                    <a:pt x="4736" y="9623"/>
                    <a:pt x="4830" y="9619"/>
                  </a:cubicBezTo>
                  <a:cubicBezTo>
                    <a:pt x="5087" y="9607"/>
                    <a:pt x="5266" y="9415"/>
                    <a:pt x="5278" y="9159"/>
                  </a:cubicBezTo>
                  <a:cubicBezTo>
                    <a:pt x="5280" y="9112"/>
                    <a:pt x="5282" y="9066"/>
                    <a:pt x="5285" y="9012"/>
                  </a:cubicBezTo>
                  <a:cubicBezTo>
                    <a:pt x="5409" y="9012"/>
                    <a:pt x="5526" y="9013"/>
                    <a:pt x="5641" y="9013"/>
                  </a:cubicBezTo>
                  <a:cubicBezTo>
                    <a:pt x="5717" y="9013"/>
                    <a:pt x="5792" y="9013"/>
                    <a:pt x="5867" y="9011"/>
                  </a:cubicBezTo>
                  <a:cubicBezTo>
                    <a:pt x="6040" y="9005"/>
                    <a:pt x="6141" y="8862"/>
                    <a:pt x="6084" y="8716"/>
                  </a:cubicBezTo>
                  <a:cubicBezTo>
                    <a:pt x="6042" y="8607"/>
                    <a:pt x="5953" y="8577"/>
                    <a:pt x="5845" y="8577"/>
                  </a:cubicBezTo>
                  <a:cubicBezTo>
                    <a:pt x="5843" y="8577"/>
                    <a:pt x="5840" y="8577"/>
                    <a:pt x="5837" y="8577"/>
                  </a:cubicBezTo>
                  <a:cubicBezTo>
                    <a:pt x="5606" y="8578"/>
                    <a:pt x="5374" y="8579"/>
                    <a:pt x="5142" y="8579"/>
                  </a:cubicBezTo>
                  <a:cubicBezTo>
                    <a:pt x="4910" y="8579"/>
                    <a:pt x="4679" y="8578"/>
                    <a:pt x="4447" y="8577"/>
                  </a:cubicBezTo>
                  <a:cubicBezTo>
                    <a:pt x="4262" y="8576"/>
                    <a:pt x="4142" y="8501"/>
                    <a:pt x="4124" y="8351"/>
                  </a:cubicBezTo>
                  <a:cubicBezTo>
                    <a:pt x="4108" y="8220"/>
                    <a:pt x="4121" y="8086"/>
                    <a:pt x="4121" y="7944"/>
                  </a:cubicBezTo>
                  <a:cubicBezTo>
                    <a:pt x="4291" y="7944"/>
                    <a:pt x="4457" y="7945"/>
                    <a:pt x="4620" y="7945"/>
                  </a:cubicBezTo>
                  <a:cubicBezTo>
                    <a:pt x="4729" y="7945"/>
                    <a:pt x="4837" y="7944"/>
                    <a:pt x="4944" y="7942"/>
                  </a:cubicBezTo>
                  <a:cubicBezTo>
                    <a:pt x="4949" y="7942"/>
                    <a:pt x="4954" y="7942"/>
                    <a:pt x="4958" y="7942"/>
                  </a:cubicBezTo>
                  <a:cubicBezTo>
                    <a:pt x="5078" y="7942"/>
                    <a:pt x="5175" y="7978"/>
                    <a:pt x="5252" y="8070"/>
                  </a:cubicBezTo>
                  <a:cubicBezTo>
                    <a:pt x="5371" y="8215"/>
                    <a:pt x="5522" y="8261"/>
                    <a:pt x="5705" y="8261"/>
                  </a:cubicBezTo>
                  <a:cubicBezTo>
                    <a:pt x="5708" y="8261"/>
                    <a:pt x="5711" y="8261"/>
                    <a:pt x="5714" y="8261"/>
                  </a:cubicBezTo>
                  <a:cubicBezTo>
                    <a:pt x="6238" y="8258"/>
                    <a:pt x="6762" y="8257"/>
                    <a:pt x="7286" y="8257"/>
                  </a:cubicBezTo>
                  <a:cubicBezTo>
                    <a:pt x="7810" y="8257"/>
                    <a:pt x="8335" y="8258"/>
                    <a:pt x="8859" y="8261"/>
                  </a:cubicBezTo>
                  <a:cubicBezTo>
                    <a:pt x="8861" y="8261"/>
                    <a:pt x="8864" y="8261"/>
                    <a:pt x="8866" y="8261"/>
                  </a:cubicBezTo>
                  <a:cubicBezTo>
                    <a:pt x="9055" y="8261"/>
                    <a:pt x="9207" y="8209"/>
                    <a:pt x="9336" y="8069"/>
                  </a:cubicBezTo>
                  <a:cubicBezTo>
                    <a:pt x="9387" y="8012"/>
                    <a:pt x="9470" y="7954"/>
                    <a:pt x="9541" y="7951"/>
                  </a:cubicBezTo>
                  <a:cubicBezTo>
                    <a:pt x="9684" y="7945"/>
                    <a:pt x="9827" y="7943"/>
                    <a:pt x="9972" y="7943"/>
                  </a:cubicBezTo>
                  <a:cubicBezTo>
                    <a:pt x="10133" y="7943"/>
                    <a:pt x="10296" y="7945"/>
                    <a:pt x="10463" y="7945"/>
                  </a:cubicBezTo>
                  <a:lnTo>
                    <a:pt x="10463" y="8201"/>
                  </a:lnTo>
                  <a:cubicBezTo>
                    <a:pt x="10461" y="8492"/>
                    <a:pt x="10376" y="8577"/>
                    <a:pt x="10079" y="8577"/>
                  </a:cubicBezTo>
                  <a:lnTo>
                    <a:pt x="6964" y="8577"/>
                  </a:lnTo>
                  <a:cubicBezTo>
                    <a:pt x="6945" y="8577"/>
                    <a:pt x="6925" y="8577"/>
                    <a:pt x="6906" y="8577"/>
                  </a:cubicBezTo>
                  <a:cubicBezTo>
                    <a:pt x="6877" y="8577"/>
                    <a:pt x="6848" y="8578"/>
                    <a:pt x="6819" y="8580"/>
                  </a:cubicBezTo>
                  <a:cubicBezTo>
                    <a:pt x="6694" y="8589"/>
                    <a:pt x="6622" y="8664"/>
                    <a:pt x="6615" y="8784"/>
                  </a:cubicBezTo>
                  <a:cubicBezTo>
                    <a:pt x="6608" y="8907"/>
                    <a:pt x="6682" y="8982"/>
                    <a:pt x="6800" y="9006"/>
                  </a:cubicBezTo>
                  <a:cubicBezTo>
                    <a:pt x="6826" y="9012"/>
                    <a:pt x="6852" y="9013"/>
                    <a:pt x="6878" y="9013"/>
                  </a:cubicBezTo>
                  <a:cubicBezTo>
                    <a:pt x="6900" y="9013"/>
                    <a:pt x="6923" y="9012"/>
                    <a:pt x="6944" y="9012"/>
                  </a:cubicBezTo>
                  <a:lnTo>
                    <a:pt x="9293" y="9012"/>
                  </a:lnTo>
                  <a:cubicBezTo>
                    <a:pt x="9296" y="9053"/>
                    <a:pt x="9299" y="9077"/>
                    <a:pt x="9299" y="9100"/>
                  </a:cubicBezTo>
                  <a:cubicBezTo>
                    <a:pt x="9310" y="9448"/>
                    <a:pt x="9487" y="9620"/>
                    <a:pt x="9834" y="9622"/>
                  </a:cubicBezTo>
                  <a:lnTo>
                    <a:pt x="10198" y="9622"/>
                  </a:lnTo>
                  <a:cubicBezTo>
                    <a:pt x="10582" y="9620"/>
                    <a:pt x="10756" y="9448"/>
                    <a:pt x="10758" y="9068"/>
                  </a:cubicBezTo>
                  <a:cubicBezTo>
                    <a:pt x="10758" y="8889"/>
                    <a:pt x="10748" y="8716"/>
                    <a:pt x="10846" y="8549"/>
                  </a:cubicBezTo>
                  <a:cubicBezTo>
                    <a:pt x="10890" y="8472"/>
                    <a:pt x="10894" y="8364"/>
                    <a:pt x="10894" y="8268"/>
                  </a:cubicBezTo>
                  <a:cubicBezTo>
                    <a:pt x="10899" y="7747"/>
                    <a:pt x="10899" y="7226"/>
                    <a:pt x="10896" y="6703"/>
                  </a:cubicBezTo>
                  <a:cubicBezTo>
                    <a:pt x="10896" y="6627"/>
                    <a:pt x="10870" y="6551"/>
                    <a:pt x="10870" y="6475"/>
                  </a:cubicBezTo>
                  <a:cubicBezTo>
                    <a:pt x="10869" y="6427"/>
                    <a:pt x="10880" y="6365"/>
                    <a:pt x="10910" y="6333"/>
                  </a:cubicBezTo>
                  <a:cubicBezTo>
                    <a:pt x="11077" y="6157"/>
                    <a:pt x="11125" y="5955"/>
                    <a:pt x="11040" y="5733"/>
                  </a:cubicBezTo>
                  <a:cubicBezTo>
                    <a:pt x="10954" y="5508"/>
                    <a:pt x="10779" y="5391"/>
                    <a:pt x="10538" y="5382"/>
                  </a:cubicBezTo>
                  <a:cubicBezTo>
                    <a:pt x="10488" y="5381"/>
                    <a:pt x="10438" y="5380"/>
                    <a:pt x="10388" y="5380"/>
                  </a:cubicBezTo>
                  <a:cubicBezTo>
                    <a:pt x="10338" y="5380"/>
                    <a:pt x="10288" y="5381"/>
                    <a:pt x="10238" y="5381"/>
                  </a:cubicBezTo>
                  <a:cubicBezTo>
                    <a:pt x="10188" y="5381"/>
                    <a:pt x="10138" y="5380"/>
                    <a:pt x="10088" y="5378"/>
                  </a:cubicBezTo>
                  <a:cubicBezTo>
                    <a:pt x="10052" y="5377"/>
                    <a:pt x="10000" y="5354"/>
                    <a:pt x="9987" y="5325"/>
                  </a:cubicBezTo>
                  <a:cubicBezTo>
                    <a:pt x="9941" y="5227"/>
                    <a:pt x="9909" y="5123"/>
                    <a:pt x="9872" y="5022"/>
                  </a:cubicBezTo>
                  <a:cubicBezTo>
                    <a:pt x="10920" y="4457"/>
                    <a:pt x="11199" y="3337"/>
                    <a:pt x="10871" y="2478"/>
                  </a:cubicBezTo>
                  <a:cubicBezTo>
                    <a:pt x="10566" y="1676"/>
                    <a:pt x="9816" y="1167"/>
                    <a:pt x="8968" y="1167"/>
                  </a:cubicBezTo>
                  <a:close/>
                  <a:moveTo>
                    <a:pt x="5840" y="10435"/>
                  </a:moveTo>
                  <a:cubicBezTo>
                    <a:pt x="5377" y="10435"/>
                    <a:pt x="4913" y="10435"/>
                    <a:pt x="4450" y="10436"/>
                  </a:cubicBezTo>
                  <a:cubicBezTo>
                    <a:pt x="4272" y="10436"/>
                    <a:pt x="4168" y="10522"/>
                    <a:pt x="4174" y="10659"/>
                  </a:cubicBezTo>
                  <a:cubicBezTo>
                    <a:pt x="4178" y="10791"/>
                    <a:pt x="4276" y="10869"/>
                    <a:pt x="4447" y="10869"/>
                  </a:cubicBezTo>
                  <a:cubicBezTo>
                    <a:pt x="4911" y="10870"/>
                    <a:pt x="5375" y="10871"/>
                    <a:pt x="5838" y="10871"/>
                  </a:cubicBezTo>
                  <a:cubicBezTo>
                    <a:pt x="6302" y="10871"/>
                    <a:pt x="6765" y="10870"/>
                    <a:pt x="7229" y="10869"/>
                  </a:cubicBezTo>
                  <a:cubicBezTo>
                    <a:pt x="7407" y="10869"/>
                    <a:pt x="7508" y="10785"/>
                    <a:pt x="7505" y="10646"/>
                  </a:cubicBezTo>
                  <a:cubicBezTo>
                    <a:pt x="7501" y="10512"/>
                    <a:pt x="7404" y="10436"/>
                    <a:pt x="7231" y="10436"/>
                  </a:cubicBezTo>
                  <a:cubicBezTo>
                    <a:pt x="6768" y="10435"/>
                    <a:pt x="6303" y="10435"/>
                    <a:pt x="5840" y="10435"/>
                  </a:cubicBezTo>
                  <a:close/>
                  <a:moveTo>
                    <a:pt x="10168" y="11236"/>
                  </a:moveTo>
                  <a:cubicBezTo>
                    <a:pt x="10137" y="11236"/>
                    <a:pt x="10103" y="11241"/>
                    <a:pt x="10074" y="11241"/>
                  </a:cubicBezTo>
                  <a:lnTo>
                    <a:pt x="4510" y="11241"/>
                  </a:lnTo>
                  <a:cubicBezTo>
                    <a:pt x="4488" y="11241"/>
                    <a:pt x="4467" y="11241"/>
                    <a:pt x="4445" y="11241"/>
                  </a:cubicBezTo>
                  <a:cubicBezTo>
                    <a:pt x="4418" y="11241"/>
                    <a:pt x="4391" y="11242"/>
                    <a:pt x="4365" y="11245"/>
                  </a:cubicBezTo>
                  <a:cubicBezTo>
                    <a:pt x="4248" y="11260"/>
                    <a:pt x="4182" y="11332"/>
                    <a:pt x="4175" y="11448"/>
                  </a:cubicBezTo>
                  <a:cubicBezTo>
                    <a:pt x="4169" y="11556"/>
                    <a:pt x="4226" y="11633"/>
                    <a:pt x="4333" y="11661"/>
                  </a:cubicBezTo>
                  <a:cubicBezTo>
                    <a:pt x="4383" y="11674"/>
                    <a:pt x="4439" y="11676"/>
                    <a:pt x="4491" y="11676"/>
                  </a:cubicBezTo>
                  <a:cubicBezTo>
                    <a:pt x="6355" y="11676"/>
                    <a:pt x="8219" y="11676"/>
                    <a:pt x="10084" y="11674"/>
                  </a:cubicBezTo>
                  <a:cubicBezTo>
                    <a:pt x="10107" y="11674"/>
                    <a:pt x="10132" y="11676"/>
                    <a:pt x="10158" y="11676"/>
                  </a:cubicBezTo>
                  <a:cubicBezTo>
                    <a:pt x="10200" y="11676"/>
                    <a:pt x="10242" y="11672"/>
                    <a:pt x="10266" y="11650"/>
                  </a:cubicBezTo>
                  <a:cubicBezTo>
                    <a:pt x="10327" y="11596"/>
                    <a:pt x="10399" y="11506"/>
                    <a:pt x="10393" y="11438"/>
                  </a:cubicBezTo>
                  <a:cubicBezTo>
                    <a:pt x="10387" y="11369"/>
                    <a:pt x="10297" y="11300"/>
                    <a:pt x="10230" y="11251"/>
                  </a:cubicBezTo>
                  <a:cubicBezTo>
                    <a:pt x="10215" y="11239"/>
                    <a:pt x="10193" y="11236"/>
                    <a:pt x="10168" y="11236"/>
                  </a:cubicBezTo>
                  <a:close/>
                  <a:moveTo>
                    <a:pt x="4491" y="12040"/>
                  </a:moveTo>
                  <a:cubicBezTo>
                    <a:pt x="4443" y="12040"/>
                    <a:pt x="4393" y="12040"/>
                    <a:pt x="4347" y="12050"/>
                  </a:cubicBezTo>
                  <a:cubicBezTo>
                    <a:pt x="4232" y="12076"/>
                    <a:pt x="4169" y="12153"/>
                    <a:pt x="4175" y="12268"/>
                  </a:cubicBezTo>
                  <a:cubicBezTo>
                    <a:pt x="4181" y="12382"/>
                    <a:pt x="4248" y="12456"/>
                    <a:pt x="4365" y="12471"/>
                  </a:cubicBezTo>
                  <a:cubicBezTo>
                    <a:pt x="4400" y="12474"/>
                    <a:pt x="4435" y="12475"/>
                    <a:pt x="4471" y="12475"/>
                  </a:cubicBezTo>
                  <a:cubicBezTo>
                    <a:pt x="4489" y="12475"/>
                    <a:pt x="4507" y="12475"/>
                    <a:pt x="4524" y="12475"/>
                  </a:cubicBezTo>
                  <a:lnTo>
                    <a:pt x="10060" y="12475"/>
                  </a:lnTo>
                  <a:cubicBezTo>
                    <a:pt x="10075" y="12475"/>
                    <a:pt x="10090" y="12475"/>
                    <a:pt x="10105" y="12475"/>
                  </a:cubicBezTo>
                  <a:cubicBezTo>
                    <a:pt x="10143" y="12475"/>
                    <a:pt x="10181" y="12474"/>
                    <a:pt x="10219" y="12469"/>
                  </a:cubicBezTo>
                  <a:cubicBezTo>
                    <a:pt x="10329" y="12455"/>
                    <a:pt x="10393" y="12388"/>
                    <a:pt x="10403" y="12278"/>
                  </a:cubicBezTo>
                  <a:cubicBezTo>
                    <a:pt x="10413" y="12163"/>
                    <a:pt x="10356" y="12083"/>
                    <a:pt x="10242" y="12053"/>
                  </a:cubicBezTo>
                  <a:cubicBezTo>
                    <a:pt x="10192" y="12040"/>
                    <a:pt x="10136" y="12040"/>
                    <a:pt x="10084" y="12040"/>
                  </a:cubicBezTo>
                  <a:close/>
                  <a:moveTo>
                    <a:pt x="4407" y="12844"/>
                  </a:moveTo>
                  <a:cubicBezTo>
                    <a:pt x="4373" y="12844"/>
                    <a:pt x="4340" y="12847"/>
                    <a:pt x="4322" y="12865"/>
                  </a:cubicBezTo>
                  <a:cubicBezTo>
                    <a:pt x="4261" y="12922"/>
                    <a:pt x="4192" y="12998"/>
                    <a:pt x="4181" y="13074"/>
                  </a:cubicBezTo>
                  <a:cubicBezTo>
                    <a:pt x="4164" y="13178"/>
                    <a:pt x="4245" y="13251"/>
                    <a:pt x="4350" y="13274"/>
                  </a:cubicBezTo>
                  <a:cubicBezTo>
                    <a:pt x="4376" y="13279"/>
                    <a:pt x="4402" y="13281"/>
                    <a:pt x="4428" y="13281"/>
                  </a:cubicBezTo>
                  <a:cubicBezTo>
                    <a:pt x="4451" y="13281"/>
                    <a:pt x="4473" y="13280"/>
                    <a:pt x="4496" y="13280"/>
                  </a:cubicBezTo>
                  <a:lnTo>
                    <a:pt x="10075" y="13280"/>
                  </a:lnTo>
                  <a:cubicBezTo>
                    <a:pt x="10097" y="13280"/>
                    <a:pt x="10118" y="13280"/>
                    <a:pt x="10140" y="13280"/>
                  </a:cubicBezTo>
                  <a:cubicBezTo>
                    <a:pt x="10162" y="13280"/>
                    <a:pt x="10183" y="13280"/>
                    <a:pt x="10205" y="13277"/>
                  </a:cubicBezTo>
                  <a:cubicBezTo>
                    <a:pt x="10327" y="13261"/>
                    <a:pt x="10400" y="13190"/>
                    <a:pt x="10403" y="13067"/>
                  </a:cubicBezTo>
                  <a:cubicBezTo>
                    <a:pt x="10407" y="12942"/>
                    <a:pt x="10333" y="12872"/>
                    <a:pt x="10215" y="12848"/>
                  </a:cubicBezTo>
                  <a:cubicBezTo>
                    <a:pt x="10197" y="12845"/>
                    <a:pt x="10180" y="12844"/>
                    <a:pt x="10162" y="12844"/>
                  </a:cubicBezTo>
                  <a:cubicBezTo>
                    <a:pt x="10140" y="12844"/>
                    <a:pt x="10119" y="12845"/>
                    <a:pt x="10098" y="12845"/>
                  </a:cubicBezTo>
                  <a:cubicBezTo>
                    <a:pt x="9161" y="12844"/>
                    <a:pt x="8223" y="12844"/>
                    <a:pt x="7286" y="12844"/>
                  </a:cubicBezTo>
                  <a:cubicBezTo>
                    <a:pt x="6349" y="12844"/>
                    <a:pt x="5412" y="12844"/>
                    <a:pt x="4476" y="12845"/>
                  </a:cubicBezTo>
                  <a:cubicBezTo>
                    <a:pt x="4455" y="12845"/>
                    <a:pt x="4431" y="12844"/>
                    <a:pt x="4407" y="12844"/>
                  </a:cubicBezTo>
                  <a:close/>
                  <a:moveTo>
                    <a:pt x="1218" y="11931"/>
                  </a:moveTo>
                  <a:cubicBezTo>
                    <a:pt x="1531" y="11931"/>
                    <a:pt x="1843" y="11933"/>
                    <a:pt x="2155" y="11934"/>
                  </a:cubicBezTo>
                  <a:cubicBezTo>
                    <a:pt x="2164" y="11934"/>
                    <a:pt x="2172" y="11942"/>
                    <a:pt x="2195" y="11955"/>
                  </a:cubicBezTo>
                  <a:lnTo>
                    <a:pt x="2195" y="12406"/>
                  </a:lnTo>
                  <a:cubicBezTo>
                    <a:pt x="2195" y="12835"/>
                    <a:pt x="2197" y="13265"/>
                    <a:pt x="2195" y="13694"/>
                  </a:cubicBezTo>
                  <a:cubicBezTo>
                    <a:pt x="2192" y="14139"/>
                    <a:pt x="1924" y="14406"/>
                    <a:pt x="1481" y="14408"/>
                  </a:cubicBezTo>
                  <a:cubicBezTo>
                    <a:pt x="1398" y="14408"/>
                    <a:pt x="1314" y="14408"/>
                    <a:pt x="1231" y="14408"/>
                  </a:cubicBezTo>
                  <a:cubicBezTo>
                    <a:pt x="1189" y="14408"/>
                    <a:pt x="1147" y="14408"/>
                    <a:pt x="1105" y="14408"/>
                  </a:cubicBezTo>
                  <a:cubicBezTo>
                    <a:pt x="731" y="14402"/>
                    <a:pt x="446" y="14139"/>
                    <a:pt x="440" y="13767"/>
                  </a:cubicBezTo>
                  <a:cubicBezTo>
                    <a:pt x="430" y="13237"/>
                    <a:pt x="436" y="12706"/>
                    <a:pt x="437" y="12174"/>
                  </a:cubicBezTo>
                  <a:cubicBezTo>
                    <a:pt x="439" y="12025"/>
                    <a:pt x="511" y="11935"/>
                    <a:pt x="651" y="11934"/>
                  </a:cubicBezTo>
                  <a:cubicBezTo>
                    <a:pt x="840" y="11931"/>
                    <a:pt x="1029" y="11931"/>
                    <a:pt x="1218" y="11931"/>
                  </a:cubicBezTo>
                  <a:close/>
                  <a:moveTo>
                    <a:pt x="926" y="1"/>
                  </a:moveTo>
                  <a:cubicBezTo>
                    <a:pt x="913" y="8"/>
                    <a:pt x="902" y="18"/>
                    <a:pt x="889" y="22"/>
                  </a:cubicBezTo>
                  <a:cubicBezTo>
                    <a:pt x="309" y="172"/>
                    <a:pt x="3" y="566"/>
                    <a:pt x="1" y="1165"/>
                  </a:cubicBezTo>
                  <a:cubicBezTo>
                    <a:pt x="1" y="1648"/>
                    <a:pt x="1" y="2130"/>
                    <a:pt x="1" y="2613"/>
                  </a:cubicBezTo>
                  <a:cubicBezTo>
                    <a:pt x="3" y="3086"/>
                    <a:pt x="262" y="3347"/>
                    <a:pt x="738" y="3350"/>
                  </a:cubicBezTo>
                  <a:cubicBezTo>
                    <a:pt x="953" y="3351"/>
                    <a:pt x="1168" y="3352"/>
                    <a:pt x="1383" y="3352"/>
                  </a:cubicBezTo>
                  <a:cubicBezTo>
                    <a:pt x="1598" y="3352"/>
                    <a:pt x="1813" y="3351"/>
                    <a:pt x="2027" y="3351"/>
                  </a:cubicBezTo>
                  <a:cubicBezTo>
                    <a:pt x="2078" y="3351"/>
                    <a:pt x="2130" y="3355"/>
                    <a:pt x="2185" y="3358"/>
                  </a:cubicBezTo>
                  <a:lnTo>
                    <a:pt x="2185" y="11492"/>
                  </a:lnTo>
                  <a:lnTo>
                    <a:pt x="2017" y="11492"/>
                  </a:lnTo>
                  <a:cubicBezTo>
                    <a:pt x="1768" y="11492"/>
                    <a:pt x="1519" y="11491"/>
                    <a:pt x="1271" y="11491"/>
                  </a:cubicBezTo>
                  <a:cubicBezTo>
                    <a:pt x="1085" y="11491"/>
                    <a:pt x="898" y="11492"/>
                    <a:pt x="712" y="11493"/>
                  </a:cubicBezTo>
                  <a:cubicBezTo>
                    <a:pt x="264" y="11499"/>
                    <a:pt x="3" y="11765"/>
                    <a:pt x="1" y="12211"/>
                  </a:cubicBezTo>
                  <a:cubicBezTo>
                    <a:pt x="1" y="12704"/>
                    <a:pt x="0" y="13197"/>
                    <a:pt x="1" y="13690"/>
                  </a:cubicBezTo>
                  <a:cubicBezTo>
                    <a:pt x="4" y="14381"/>
                    <a:pt x="466" y="14842"/>
                    <a:pt x="1158" y="14842"/>
                  </a:cubicBezTo>
                  <a:lnTo>
                    <a:pt x="11129" y="14842"/>
                  </a:lnTo>
                  <a:cubicBezTo>
                    <a:pt x="11206" y="14842"/>
                    <a:pt x="11285" y="14841"/>
                    <a:pt x="11360" y="14827"/>
                  </a:cubicBezTo>
                  <a:cubicBezTo>
                    <a:pt x="11927" y="14728"/>
                    <a:pt x="12283" y="14290"/>
                    <a:pt x="12285" y="13688"/>
                  </a:cubicBezTo>
                  <a:cubicBezTo>
                    <a:pt x="12285" y="11273"/>
                    <a:pt x="12285" y="8858"/>
                    <a:pt x="12285" y="6442"/>
                  </a:cubicBezTo>
                  <a:cubicBezTo>
                    <a:pt x="12285" y="6409"/>
                    <a:pt x="12286" y="6375"/>
                    <a:pt x="12282" y="6341"/>
                  </a:cubicBezTo>
                  <a:cubicBezTo>
                    <a:pt x="12266" y="6215"/>
                    <a:pt x="12181" y="6133"/>
                    <a:pt x="12067" y="6133"/>
                  </a:cubicBezTo>
                  <a:cubicBezTo>
                    <a:pt x="12066" y="6133"/>
                    <a:pt x="12065" y="6133"/>
                    <a:pt x="12064" y="6133"/>
                  </a:cubicBezTo>
                  <a:cubicBezTo>
                    <a:pt x="11940" y="6133"/>
                    <a:pt x="11857" y="6220"/>
                    <a:pt x="11850" y="6358"/>
                  </a:cubicBezTo>
                  <a:cubicBezTo>
                    <a:pt x="11849" y="6407"/>
                    <a:pt x="11850" y="6455"/>
                    <a:pt x="11850" y="6503"/>
                  </a:cubicBezTo>
                  <a:cubicBezTo>
                    <a:pt x="11850" y="8894"/>
                    <a:pt x="11850" y="11285"/>
                    <a:pt x="11850" y="13676"/>
                  </a:cubicBezTo>
                  <a:cubicBezTo>
                    <a:pt x="11849" y="14141"/>
                    <a:pt x="11585" y="14408"/>
                    <a:pt x="11125" y="14408"/>
                  </a:cubicBezTo>
                  <a:lnTo>
                    <a:pt x="2574" y="14408"/>
                  </a:lnTo>
                  <a:cubicBezTo>
                    <a:pt x="2530" y="14408"/>
                    <a:pt x="2484" y="14402"/>
                    <a:pt x="2420" y="14399"/>
                  </a:cubicBezTo>
                  <a:cubicBezTo>
                    <a:pt x="2577" y="14163"/>
                    <a:pt x="2631" y="13921"/>
                    <a:pt x="2631" y="13659"/>
                  </a:cubicBezTo>
                  <a:cubicBezTo>
                    <a:pt x="2630" y="9499"/>
                    <a:pt x="2630" y="5340"/>
                    <a:pt x="2631" y="1182"/>
                  </a:cubicBezTo>
                  <a:cubicBezTo>
                    <a:pt x="2631" y="940"/>
                    <a:pt x="2588" y="712"/>
                    <a:pt x="2457" y="504"/>
                  </a:cubicBezTo>
                  <a:cubicBezTo>
                    <a:pt x="2447" y="487"/>
                    <a:pt x="2446" y="464"/>
                    <a:pt x="2437" y="435"/>
                  </a:cubicBezTo>
                  <a:lnTo>
                    <a:pt x="11085" y="435"/>
                  </a:lnTo>
                  <a:cubicBezTo>
                    <a:pt x="11599" y="435"/>
                    <a:pt x="11850" y="686"/>
                    <a:pt x="11850" y="1200"/>
                  </a:cubicBezTo>
                  <a:cubicBezTo>
                    <a:pt x="11850" y="2582"/>
                    <a:pt x="11850" y="3964"/>
                    <a:pt x="11850" y="5345"/>
                  </a:cubicBezTo>
                  <a:cubicBezTo>
                    <a:pt x="11850" y="5516"/>
                    <a:pt x="11928" y="5616"/>
                    <a:pt x="12061" y="5619"/>
                  </a:cubicBezTo>
                  <a:cubicBezTo>
                    <a:pt x="12063" y="5619"/>
                    <a:pt x="12064" y="5619"/>
                    <a:pt x="12066" y="5619"/>
                  </a:cubicBezTo>
                  <a:cubicBezTo>
                    <a:pt x="12196" y="5619"/>
                    <a:pt x="12283" y="5516"/>
                    <a:pt x="12283" y="5353"/>
                  </a:cubicBezTo>
                  <a:cubicBezTo>
                    <a:pt x="12285" y="3932"/>
                    <a:pt x="12289" y="2512"/>
                    <a:pt x="12282" y="1092"/>
                  </a:cubicBezTo>
                  <a:cubicBezTo>
                    <a:pt x="12279" y="632"/>
                    <a:pt x="12051" y="294"/>
                    <a:pt x="11632" y="95"/>
                  </a:cubicBezTo>
                  <a:cubicBezTo>
                    <a:pt x="11547" y="54"/>
                    <a:pt x="11451" y="32"/>
                    <a:pt x="11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48"/>
            <p:cNvCxnSpPr/>
            <p:nvPr/>
          </p:nvCxnSpPr>
          <p:spPr>
            <a:xfrm>
              <a:off x="1772255" y="2231521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4" name="Google Shape;634;p48"/>
          <p:cNvSpPr/>
          <p:nvPr/>
        </p:nvSpPr>
        <p:spPr>
          <a:xfrm flipH="1">
            <a:off x="7845448" y="2731731"/>
            <a:ext cx="1242826" cy="29455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build="p"/>
      <p:bldP spid="600" grpId="0"/>
      <p:bldP spid="601" grpId="0" build="p"/>
      <p:bldP spid="602" grpId="0" build="p"/>
      <p:bldP spid="603" grpId="0" build="p"/>
      <p:bldP spid="604" grpId="0" build="p"/>
      <p:bldP spid="605" grpId="0" build="p"/>
      <p:bldP spid="606" grpId="0" build="p"/>
      <p:bldP spid="6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/>
          <p:nvPr/>
        </p:nvSpPr>
        <p:spPr>
          <a:xfrm>
            <a:off x="471831" y="57635"/>
            <a:ext cx="8089500" cy="102832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443734" y="-6719"/>
            <a:ext cx="8700266" cy="1073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PCB Overview – The Heart of the Charging Station</a:t>
            </a:r>
            <a:endParaRPr dirty="0"/>
          </a:p>
        </p:txBody>
      </p:sp>
      <p:sp>
        <p:nvSpPr>
          <p:cNvPr id="575" name="Google Shape;575;p47"/>
          <p:cNvSpPr txBox="1">
            <a:spLocks noGrp="1"/>
          </p:cNvSpPr>
          <p:nvPr>
            <p:ph type="subTitle" idx="3"/>
          </p:nvPr>
        </p:nvSpPr>
        <p:spPr>
          <a:xfrm>
            <a:off x="5122132" y="1274469"/>
            <a:ext cx="4149436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Why </a:t>
            </a:r>
            <a:r>
              <a:rPr lang="en-US" dirty="0"/>
              <a:t>the PCB is Crucial?</a:t>
            </a:r>
            <a:endParaRPr dirty="0"/>
          </a:p>
        </p:txBody>
      </p:sp>
      <p:sp>
        <p:nvSpPr>
          <p:cNvPr id="578" name="Google Shape;578;p47"/>
          <p:cNvSpPr txBox="1">
            <a:spLocks noGrp="1"/>
          </p:cNvSpPr>
          <p:nvPr>
            <p:ph type="subTitle" idx="6"/>
          </p:nvPr>
        </p:nvSpPr>
        <p:spPr>
          <a:xfrm>
            <a:off x="5465032" y="1640169"/>
            <a:ext cx="3463636" cy="23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just"/>
            <a:r>
              <a:rPr lang="en-US" b="1" dirty="0" smtClean="0"/>
              <a:t>1. Centralized Control</a:t>
            </a:r>
            <a:r>
              <a:rPr lang="en-US" dirty="0" smtClean="0"/>
              <a:t>: Acts as the intermediary between the master and individual slot components.</a:t>
            </a:r>
          </a:p>
          <a:p>
            <a:pPr marL="0" indent="0" algn="just"/>
            <a:r>
              <a:rPr lang="en-US" b="1" dirty="0" smtClean="0"/>
              <a:t>2. </a:t>
            </a:r>
            <a:r>
              <a:rPr lang="en-US" b="1" dirty="0"/>
              <a:t>Real-Time Processing: </a:t>
            </a:r>
            <a:r>
              <a:rPr lang="en-US" dirty="0"/>
              <a:t>Ensures accurate and timely decisions (e.g., LED indicators, lock operations</a:t>
            </a:r>
            <a:r>
              <a:rPr lang="en-US" dirty="0" smtClean="0"/>
              <a:t>).</a:t>
            </a:r>
          </a:p>
          <a:p>
            <a:pPr marL="0" indent="0" algn="just"/>
            <a:r>
              <a:rPr lang="en-US" b="1" dirty="0" smtClean="0"/>
              <a:t>3. </a:t>
            </a:r>
            <a:r>
              <a:rPr lang="en-US" b="1" dirty="0"/>
              <a:t>Reliability: </a:t>
            </a:r>
            <a:r>
              <a:rPr lang="en-US" dirty="0"/>
              <a:t>Robust design for uninterrupted operation in a demanding environment</a:t>
            </a:r>
            <a:r>
              <a:rPr lang="en-US" dirty="0" smtClean="0"/>
              <a:t>.</a:t>
            </a:r>
          </a:p>
          <a:p>
            <a:pPr marL="0" indent="0" algn="just"/>
            <a:endParaRPr lang="en-US" dirty="0" smtClean="0"/>
          </a:p>
          <a:p>
            <a:pPr marL="0" indent="0"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just"/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47"/>
          <p:cNvSpPr/>
          <p:nvPr/>
        </p:nvSpPr>
        <p:spPr>
          <a:xfrm flipH="1">
            <a:off x="3242291" y="1548075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C:\Users\maria\Pictures\Screenshots\Screenshot (1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1" y="1131154"/>
            <a:ext cx="4116574" cy="391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5" grpId="0" build="p"/>
      <p:bldP spid="57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"/>
          <p:cNvSpPr/>
          <p:nvPr/>
        </p:nvSpPr>
        <p:spPr>
          <a:xfrm>
            <a:off x="525931" y="109362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9"/>
          <p:cNvSpPr txBox="1">
            <a:spLocks noGrp="1"/>
          </p:cNvSpPr>
          <p:nvPr>
            <p:ph type="title"/>
          </p:nvPr>
        </p:nvSpPr>
        <p:spPr>
          <a:xfrm>
            <a:off x="525931" y="12906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Features</a:t>
            </a:r>
            <a:endParaRPr dirty="0"/>
          </a:p>
        </p:txBody>
      </p:sp>
      <p:sp>
        <p:nvSpPr>
          <p:cNvPr id="641" name="Google Shape;641;p49"/>
          <p:cNvSpPr txBox="1">
            <a:spLocks noGrp="1"/>
          </p:cNvSpPr>
          <p:nvPr>
            <p:ph type="subTitle" idx="1"/>
          </p:nvPr>
        </p:nvSpPr>
        <p:spPr>
          <a:xfrm>
            <a:off x="712763" y="1662328"/>
            <a:ext cx="2570764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Scalable Design</a:t>
            </a:r>
            <a:endParaRPr dirty="0"/>
          </a:p>
        </p:txBody>
      </p:sp>
      <p:sp>
        <p:nvSpPr>
          <p:cNvPr id="642" name="Google Shape;642;p49"/>
          <p:cNvSpPr txBox="1">
            <a:spLocks noGrp="1"/>
          </p:cNvSpPr>
          <p:nvPr>
            <p:ph type="subTitle" idx="2"/>
          </p:nvPr>
        </p:nvSpPr>
        <p:spPr>
          <a:xfrm>
            <a:off x="712763" y="2005528"/>
            <a:ext cx="2570764" cy="713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Modular architecture allows easy addition or replacement of PCBs.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subTitle" idx="5"/>
          </p:nvPr>
        </p:nvSpPr>
        <p:spPr>
          <a:xfrm>
            <a:off x="6360080" y="1940806"/>
            <a:ext cx="265746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Optimization</a:t>
            </a:r>
            <a:endParaRPr dirty="0"/>
          </a:p>
        </p:txBody>
      </p:sp>
      <p:sp>
        <p:nvSpPr>
          <p:cNvPr id="644" name="Google Shape;644;p49"/>
          <p:cNvSpPr txBox="1">
            <a:spLocks noGrp="1"/>
          </p:cNvSpPr>
          <p:nvPr>
            <p:ph type="subTitle" idx="6"/>
          </p:nvPr>
        </p:nvSpPr>
        <p:spPr>
          <a:xfrm>
            <a:off x="6382623" y="2318608"/>
            <a:ext cx="254663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Individual </a:t>
            </a:r>
            <a:r>
              <a:rPr lang="en-US" dirty="0"/>
              <a:t>power sections ensure stable operation of each slot.</a:t>
            </a:r>
            <a:endParaRPr dirty="0"/>
          </a:p>
        </p:txBody>
      </p:sp>
      <p:sp>
        <p:nvSpPr>
          <p:cNvPr id="645" name="Google Shape;645;p49"/>
          <p:cNvSpPr txBox="1">
            <a:spLocks noGrp="1"/>
          </p:cNvSpPr>
          <p:nvPr>
            <p:ph type="subTitle" idx="3"/>
          </p:nvPr>
        </p:nvSpPr>
        <p:spPr>
          <a:xfrm>
            <a:off x="3547681" y="1993495"/>
            <a:ext cx="2686864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Efficient Communication</a:t>
            </a:r>
            <a:endParaRPr dirty="0"/>
          </a:p>
        </p:txBody>
      </p:sp>
      <p:sp>
        <p:nvSpPr>
          <p:cNvPr id="646" name="Google Shape;646;p49"/>
          <p:cNvSpPr txBox="1">
            <a:spLocks noGrp="1"/>
          </p:cNvSpPr>
          <p:nvPr>
            <p:ph type="subTitle" idx="4"/>
          </p:nvPr>
        </p:nvSpPr>
        <p:spPr>
          <a:xfrm>
            <a:off x="3536618" y="2229514"/>
            <a:ext cx="250675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High-speed </a:t>
            </a:r>
            <a:r>
              <a:rPr lang="en-US" dirty="0"/>
              <a:t>data transfer with minimal latency via ESP-NOW.</a:t>
            </a:r>
            <a:endParaRPr dirty="0"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9"/>
          </p:nvPr>
        </p:nvSpPr>
        <p:spPr>
          <a:xfrm>
            <a:off x="3173620" y="3754826"/>
            <a:ext cx="3060925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Safety Integration</a:t>
            </a:r>
            <a:endParaRPr dirty="0"/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3"/>
          </p:nvPr>
        </p:nvSpPr>
        <p:spPr>
          <a:xfrm>
            <a:off x="3547693" y="4068432"/>
            <a:ext cx="2610652" cy="985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Supports real-time monitoring through temperature and flame sensors.</a:t>
            </a:r>
            <a:endParaRPr dirty="0"/>
          </a:p>
        </p:txBody>
      </p:sp>
      <p:grpSp>
        <p:nvGrpSpPr>
          <p:cNvPr id="653" name="Google Shape;653;p49"/>
          <p:cNvGrpSpPr/>
          <p:nvPr/>
        </p:nvGrpSpPr>
        <p:grpSpPr>
          <a:xfrm>
            <a:off x="1727623" y="1033408"/>
            <a:ext cx="453914" cy="538339"/>
            <a:chOff x="1508814" y="1173227"/>
            <a:chExt cx="453914" cy="538339"/>
          </a:xfrm>
        </p:grpSpPr>
        <p:sp>
          <p:nvSpPr>
            <p:cNvPr id="654" name="Google Shape;654;p49"/>
            <p:cNvSpPr/>
            <p:nvPr/>
          </p:nvSpPr>
          <p:spPr>
            <a:xfrm>
              <a:off x="1508814" y="1173227"/>
              <a:ext cx="453914" cy="452938"/>
            </a:xfrm>
            <a:custGeom>
              <a:avLst/>
              <a:gdLst/>
              <a:ahLst/>
              <a:cxnLst/>
              <a:rect l="l" t="t" r="r" b="b"/>
              <a:pathLst>
                <a:path w="14880" h="14848" extrusionOk="0">
                  <a:moveTo>
                    <a:pt x="13443" y="1129"/>
                  </a:moveTo>
                  <a:cubicBezTo>
                    <a:pt x="13443" y="1130"/>
                    <a:pt x="13443" y="1130"/>
                    <a:pt x="13443" y="1130"/>
                  </a:cubicBezTo>
                  <a:cubicBezTo>
                    <a:pt x="13443" y="1130"/>
                    <a:pt x="13443" y="1130"/>
                    <a:pt x="13443" y="1129"/>
                  </a:cubicBezTo>
                  <a:close/>
                  <a:moveTo>
                    <a:pt x="12563" y="1295"/>
                  </a:moveTo>
                  <a:cubicBezTo>
                    <a:pt x="12815" y="1295"/>
                    <a:pt x="13068" y="1393"/>
                    <a:pt x="13258" y="1582"/>
                  </a:cubicBezTo>
                  <a:cubicBezTo>
                    <a:pt x="13614" y="1937"/>
                    <a:pt x="13648" y="2518"/>
                    <a:pt x="13318" y="2895"/>
                  </a:cubicBezTo>
                  <a:cubicBezTo>
                    <a:pt x="13160" y="3076"/>
                    <a:pt x="12975" y="3233"/>
                    <a:pt x="12812" y="3391"/>
                  </a:cubicBezTo>
                  <a:cubicBezTo>
                    <a:pt x="12362" y="2941"/>
                    <a:pt x="11908" y="2485"/>
                    <a:pt x="11452" y="2028"/>
                  </a:cubicBezTo>
                  <a:cubicBezTo>
                    <a:pt x="11607" y="1867"/>
                    <a:pt x="11765" y="1683"/>
                    <a:pt x="11945" y="1525"/>
                  </a:cubicBezTo>
                  <a:cubicBezTo>
                    <a:pt x="12121" y="1371"/>
                    <a:pt x="12342" y="1295"/>
                    <a:pt x="12563" y="1295"/>
                  </a:cubicBezTo>
                  <a:close/>
                  <a:moveTo>
                    <a:pt x="2281" y="1293"/>
                  </a:moveTo>
                  <a:cubicBezTo>
                    <a:pt x="2482" y="1293"/>
                    <a:pt x="2682" y="1357"/>
                    <a:pt x="2845" y="1490"/>
                  </a:cubicBezTo>
                  <a:cubicBezTo>
                    <a:pt x="3049" y="1653"/>
                    <a:pt x="3210" y="1870"/>
                    <a:pt x="3388" y="2062"/>
                  </a:cubicBezTo>
                  <a:cubicBezTo>
                    <a:pt x="2954" y="2495"/>
                    <a:pt x="2499" y="2948"/>
                    <a:pt x="2022" y="3424"/>
                  </a:cubicBezTo>
                  <a:cubicBezTo>
                    <a:pt x="1825" y="3206"/>
                    <a:pt x="1596" y="3001"/>
                    <a:pt x="1431" y="2754"/>
                  </a:cubicBezTo>
                  <a:cubicBezTo>
                    <a:pt x="1176" y="2374"/>
                    <a:pt x="1277" y="1857"/>
                    <a:pt x="1622" y="1547"/>
                  </a:cubicBezTo>
                  <a:cubicBezTo>
                    <a:pt x="1805" y="1381"/>
                    <a:pt x="2044" y="1293"/>
                    <a:pt x="2281" y="1293"/>
                  </a:cubicBezTo>
                  <a:close/>
                  <a:moveTo>
                    <a:pt x="10301" y="2998"/>
                  </a:moveTo>
                  <a:cubicBezTo>
                    <a:pt x="10369" y="3068"/>
                    <a:pt x="10433" y="3132"/>
                    <a:pt x="10499" y="3199"/>
                  </a:cubicBezTo>
                  <a:cubicBezTo>
                    <a:pt x="10223" y="3478"/>
                    <a:pt x="9955" y="3754"/>
                    <a:pt x="9676" y="4018"/>
                  </a:cubicBezTo>
                  <a:cubicBezTo>
                    <a:pt x="9658" y="4034"/>
                    <a:pt x="9624" y="4041"/>
                    <a:pt x="9588" y="4041"/>
                  </a:cubicBezTo>
                  <a:cubicBezTo>
                    <a:pt x="9547" y="4041"/>
                    <a:pt x="9503" y="4032"/>
                    <a:pt x="9478" y="4015"/>
                  </a:cubicBezTo>
                  <a:cubicBezTo>
                    <a:pt x="9446" y="3994"/>
                    <a:pt x="9438" y="3864"/>
                    <a:pt x="9469" y="3831"/>
                  </a:cubicBezTo>
                  <a:cubicBezTo>
                    <a:pt x="9737" y="3551"/>
                    <a:pt x="10016" y="3280"/>
                    <a:pt x="10301" y="2998"/>
                  </a:cubicBezTo>
                  <a:close/>
                  <a:moveTo>
                    <a:pt x="4576" y="2971"/>
                  </a:moveTo>
                  <a:cubicBezTo>
                    <a:pt x="4654" y="3068"/>
                    <a:pt x="4727" y="3169"/>
                    <a:pt x="4812" y="3259"/>
                  </a:cubicBezTo>
                  <a:cubicBezTo>
                    <a:pt x="4989" y="3442"/>
                    <a:pt x="5171" y="3619"/>
                    <a:pt x="5352" y="3800"/>
                  </a:cubicBezTo>
                  <a:cubicBezTo>
                    <a:pt x="5424" y="3871"/>
                    <a:pt x="5444" y="3952"/>
                    <a:pt x="5362" y="4026"/>
                  </a:cubicBezTo>
                  <a:cubicBezTo>
                    <a:pt x="5331" y="4055"/>
                    <a:pt x="5299" y="4068"/>
                    <a:pt x="5267" y="4068"/>
                  </a:cubicBezTo>
                  <a:cubicBezTo>
                    <a:pt x="5225" y="4068"/>
                    <a:pt x="5184" y="4046"/>
                    <a:pt x="5146" y="4008"/>
                  </a:cubicBezTo>
                  <a:cubicBezTo>
                    <a:pt x="4881" y="3742"/>
                    <a:pt x="4616" y="3477"/>
                    <a:pt x="4344" y="3203"/>
                  </a:cubicBezTo>
                  <a:cubicBezTo>
                    <a:pt x="4415" y="3133"/>
                    <a:pt x="4476" y="3074"/>
                    <a:pt x="4538" y="3014"/>
                  </a:cubicBezTo>
                  <a:cubicBezTo>
                    <a:pt x="4550" y="2999"/>
                    <a:pt x="4563" y="2985"/>
                    <a:pt x="4576" y="2971"/>
                  </a:cubicBezTo>
                  <a:close/>
                  <a:moveTo>
                    <a:pt x="10886" y="2158"/>
                  </a:moveTo>
                  <a:cubicBezTo>
                    <a:pt x="11483" y="2754"/>
                    <a:pt x="12083" y="3354"/>
                    <a:pt x="12687" y="3958"/>
                  </a:cubicBezTo>
                  <a:cubicBezTo>
                    <a:pt x="12559" y="4073"/>
                    <a:pt x="12418" y="4200"/>
                    <a:pt x="12289" y="4316"/>
                  </a:cubicBezTo>
                  <a:cubicBezTo>
                    <a:pt x="11711" y="3739"/>
                    <a:pt x="11109" y="3136"/>
                    <a:pt x="10512" y="2538"/>
                  </a:cubicBezTo>
                  <a:cubicBezTo>
                    <a:pt x="10633" y="2415"/>
                    <a:pt x="10764" y="2282"/>
                    <a:pt x="10886" y="2158"/>
                  </a:cubicBezTo>
                  <a:close/>
                  <a:moveTo>
                    <a:pt x="3958" y="2168"/>
                  </a:moveTo>
                  <a:cubicBezTo>
                    <a:pt x="4077" y="2286"/>
                    <a:pt x="4211" y="2421"/>
                    <a:pt x="4337" y="2545"/>
                  </a:cubicBezTo>
                  <a:cubicBezTo>
                    <a:pt x="3743" y="3139"/>
                    <a:pt x="3143" y="3740"/>
                    <a:pt x="2552" y="4333"/>
                  </a:cubicBezTo>
                  <a:cubicBezTo>
                    <a:pt x="2431" y="4209"/>
                    <a:pt x="2298" y="4072"/>
                    <a:pt x="2177" y="3947"/>
                  </a:cubicBezTo>
                  <a:cubicBezTo>
                    <a:pt x="2758" y="3366"/>
                    <a:pt x="3361" y="2763"/>
                    <a:pt x="3958" y="2168"/>
                  </a:cubicBezTo>
                  <a:close/>
                  <a:moveTo>
                    <a:pt x="10818" y="3541"/>
                  </a:moveTo>
                  <a:cubicBezTo>
                    <a:pt x="10973" y="3697"/>
                    <a:pt x="11138" y="3864"/>
                    <a:pt x="11298" y="4024"/>
                  </a:cubicBezTo>
                  <a:cubicBezTo>
                    <a:pt x="11171" y="4145"/>
                    <a:pt x="11036" y="4277"/>
                    <a:pt x="10906" y="4403"/>
                  </a:cubicBezTo>
                  <a:cubicBezTo>
                    <a:pt x="10760" y="4254"/>
                    <a:pt x="10593" y="4085"/>
                    <a:pt x="10431" y="3921"/>
                  </a:cubicBezTo>
                  <a:cubicBezTo>
                    <a:pt x="10549" y="3804"/>
                    <a:pt x="10681" y="3675"/>
                    <a:pt x="10818" y="3541"/>
                  </a:cubicBezTo>
                  <a:close/>
                  <a:moveTo>
                    <a:pt x="4056" y="3545"/>
                  </a:moveTo>
                  <a:cubicBezTo>
                    <a:pt x="4166" y="3659"/>
                    <a:pt x="4294" y="3794"/>
                    <a:pt x="4418" y="3924"/>
                  </a:cubicBezTo>
                  <a:cubicBezTo>
                    <a:pt x="4254" y="4083"/>
                    <a:pt x="4085" y="4250"/>
                    <a:pt x="3919" y="4413"/>
                  </a:cubicBezTo>
                  <a:cubicBezTo>
                    <a:pt x="3804" y="4294"/>
                    <a:pt x="3673" y="4160"/>
                    <a:pt x="3558" y="4044"/>
                  </a:cubicBezTo>
                  <a:cubicBezTo>
                    <a:pt x="3710" y="3890"/>
                    <a:pt x="3878" y="3723"/>
                    <a:pt x="4056" y="3545"/>
                  </a:cubicBezTo>
                  <a:close/>
                  <a:moveTo>
                    <a:pt x="11638" y="4343"/>
                  </a:moveTo>
                  <a:cubicBezTo>
                    <a:pt x="11714" y="4414"/>
                    <a:pt x="11777" y="4474"/>
                    <a:pt x="11845" y="4539"/>
                  </a:cubicBezTo>
                  <a:cubicBezTo>
                    <a:pt x="11564" y="4823"/>
                    <a:pt x="11294" y="5101"/>
                    <a:pt x="11017" y="5373"/>
                  </a:cubicBezTo>
                  <a:cubicBezTo>
                    <a:pt x="10987" y="5403"/>
                    <a:pt x="10949" y="5419"/>
                    <a:pt x="10914" y="5419"/>
                  </a:cubicBezTo>
                  <a:cubicBezTo>
                    <a:pt x="10876" y="5419"/>
                    <a:pt x="10840" y="5400"/>
                    <a:pt x="10818" y="5360"/>
                  </a:cubicBezTo>
                  <a:cubicBezTo>
                    <a:pt x="10791" y="5307"/>
                    <a:pt x="10794" y="5199"/>
                    <a:pt x="10831" y="5159"/>
                  </a:cubicBezTo>
                  <a:cubicBezTo>
                    <a:pt x="11091" y="4883"/>
                    <a:pt x="11365" y="4618"/>
                    <a:pt x="11638" y="4343"/>
                  </a:cubicBezTo>
                  <a:close/>
                  <a:moveTo>
                    <a:pt x="724" y="1"/>
                  </a:moveTo>
                  <a:cubicBezTo>
                    <a:pt x="538" y="149"/>
                    <a:pt x="531" y="256"/>
                    <a:pt x="699" y="424"/>
                  </a:cubicBezTo>
                  <a:cubicBezTo>
                    <a:pt x="937" y="662"/>
                    <a:pt x="1176" y="900"/>
                    <a:pt x="1412" y="1135"/>
                  </a:cubicBezTo>
                  <a:cubicBezTo>
                    <a:pt x="1317" y="1229"/>
                    <a:pt x="1229" y="1317"/>
                    <a:pt x="1135" y="1411"/>
                  </a:cubicBezTo>
                  <a:cubicBezTo>
                    <a:pt x="900" y="1176"/>
                    <a:pt x="662" y="937"/>
                    <a:pt x="424" y="699"/>
                  </a:cubicBezTo>
                  <a:cubicBezTo>
                    <a:pt x="344" y="619"/>
                    <a:pt x="278" y="579"/>
                    <a:pt x="214" y="579"/>
                  </a:cubicBezTo>
                  <a:cubicBezTo>
                    <a:pt x="145" y="579"/>
                    <a:pt x="78" y="628"/>
                    <a:pt x="1" y="726"/>
                  </a:cubicBezTo>
                  <a:lnTo>
                    <a:pt x="1" y="870"/>
                  </a:lnTo>
                  <a:cubicBezTo>
                    <a:pt x="280" y="1156"/>
                    <a:pt x="558" y="1444"/>
                    <a:pt x="841" y="1726"/>
                  </a:cubicBezTo>
                  <a:cubicBezTo>
                    <a:pt x="905" y="1790"/>
                    <a:pt x="925" y="1843"/>
                    <a:pt x="904" y="1938"/>
                  </a:cubicBezTo>
                  <a:cubicBezTo>
                    <a:pt x="793" y="2434"/>
                    <a:pt x="905" y="2876"/>
                    <a:pt x="1254" y="3250"/>
                  </a:cubicBezTo>
                  <a:cubicBezTo>
                    <a:pt x="1367" y="3370"/>
                    <a:pt x="1484" y="3487"/>
                    <a:pt x="1603" y="3599"/>
                  </a:cubicBezTo>
                  <a:cubicBezTo>
                    <a:pt x="1690" y="3680"/>
                    <a:pt x="1768" y="3754"/>
                    <a:pt x="1704" y="3891"/>
                  </a:cubicBezTo>
                  <a:cubicBezTo>
                    <a:pt x="1686" y="3930"/>
                    <a:pt x="1699" y="3987"/>
                    <a:pt x="1706" y="4034"/>
                  </a:cubicBezTo>
                  <a:cubicBezTo>
                    <a:pt x="1744" y="4253"/>
                    <a:pt x="2281" y="4780"/>
                    <a:pt x="2501" y="4797"/>
                  </a:cubicBezTo>
                  <a:cubicBezTo>
                    <a:pt x="2606" y="4806"/>
                    <a:pt x="2679" y="4841"/>
                    <a:pt x="2750" y="4912"/>
                  </a:cubicBezTo>
                  <a:cubicBezTo>
                    <a:pt x="2797" y="4959"/>
                    <a:pt x="2850" y="4981"/>
                    <a:pt x="2903" y="4981"/>
                  </a:cubicBezTo>
                  <a:cubicBezTo>
                    <a:pt x="2955" y="4981"/>
                    <a:pt x="3007" y="4958"/>
                    <a:pt x="3049" y="4915"/>
                  </a:cubicBezTo>
                  <a:cubicBezTo>
                    <a:pt x="3134" y="4827"/>
                    <a:pt x="3136" y="4727"/>
                    <a:pt x="3069" y="4626"/>
                  </a:cubicBezTo>
                  <a:cubicBezTo>
                    <a:pt x="3050" y="4599"/>
                    <a:pt x="3026" y="4575"/>
                    <a:pt x="3001" y="4544"/>
                  </a:cubicBezTo>
                  <a:cubicBezTo>
                    <a:pt x="3070" y="4477"/>
                    <a:pt x="3134" y="4414"/>
                    <a:pt x="3210" y="4343"/>
                  </a:cubicBezTo>
                  <a:cubicBezTo>
                    <a:pt x="3294" y="4430"/>
                    <a:pt x="3378" y="4516"/>
                    <a:pt x="3462" y="4601"/>
                  </a:cubicBezTo>
                  <a:cubicBezTo>
                    <a:pt x="3646" y="4786"/>
                    <a:pt x="3831" y="4969"/>
                    <a:pt x="4015" y="5155"/>
                  </a:cubicBezTo>
                  <a:cubicBezTo>
                    <a:pt x="4082" y="5224"/>
                    <a:pt x="4089" y="5304"/>
                    <a:pt x="4018" y="5373"/>
                  </a:cubicBezTo>
                  <a:cubicBezTo>
                    <a:pt x="3987" y="5402"/>
                    <a:pt x="3955" y="5415"/>
                    <a:pt x="3923" y="5415"/>
                  </a:cubicBezTo>
                  <a:cubicBezTo>
                    <a:pt x="3885" y="5415"/>
                    <a:pt x="3847" y="5397"/>
                    <a:pt x="3811" y="5364"/>
                  </a:cubicBezTo>
                  <a:cubicBezTo>
                    <a:pt x="3775" y="5331"/>
                    <a:pt x="3746" y="5291"/>
                    <a:pt x="3706" y="5264"/>
                  </a:cubicBezTo>
                  <a:cubicBezTo>
                    <a:pt x="3659" y="5231"/>
                    <a:pt x="3612" y="5213"/>
                    <a:pt x="3565" y="5213"/>
                  </a:cubicBezTo>
                  <a:cubicBezTo>
                    <a:pt x="3514" y="5213"/>
                    <a:pt x="3464" y="5235"/>
                    <a:pt x="3418" y="5281"/>
                  </a:cubicBezTo>
                  <a:cubicBezTo>
                    <a:pt x="3332" y="5370"/>
                    <a:pt x="3331" y="5472"/>
                    <a:pt x="3407" y="5569"/>
                  </a:cubicBezTo>
                  <a:cubicBezTo>
                    <a:pt x="3445" y="5619"/>
                    <a:pt x="3492" y="5662"/>
                    <a:pt x="3539" y="5703"/>
                  </a:cubicBezTo>
                  <a:cubicBezTo>
                    <a:pt x="3651" y="5801"/>
                    <a:pt x="3788" y="5849"/>
                    <a:pt x="3924" y="5849"/>
                  </a:cubicBezTo>
                  <a:cubicBezTo>
                    <a:pt x="4070" y="5849"/>
                    <a:pt x="4215" y="5794"/>
                    <a:pt x="4328" y="5683"/>
                  </a:cubicBezTo>
                  <a:cubicBezTo>
                    <a:pt x="4543" y="5474"/>
                    <a:pt x="4560" y="5128"/>
                    <a:pt x="4367" y="4894"/>
                  </a:cubicBezTo>
                  <a:cubicBezTo>
                    <a:pt x="4327" y="4847"/>
                    <a:pt x="4284" y="4803"/>
                    <a:pt x="4263" y="4780"/>
                  </a:cubicBezTo>
                  <a:cubicBezTo>
                    <a:pt x="4441" y="4602"/>
                    <a:pt x="4609" y="4432"/>
                    <a:pt x="4780" y="4260"/>
                  </a:cubicBezTo>
                  <a:cubicBezTo>
                    <a:pt x="4784" y="4266"/>
                    <a:pt x="4803" y="4281"/>
                    <a:pt x="4820" y="4297"/>
                  </a:cubicBezTo>
                  <a:cubicBezTo>
                    <a:pt x="4962" y="4432"/>
                    <a:pt x="5127" y="4501"/>
                    <a:pt x="5286" y="4501"/>
                  </a:cubicBezTo>
                  <a:cubicBezTo>
                    <a:pt x="5431" y="4501"/>
                    <a:pt x="5571" y="4444"/>
                    <a:pt x="5683" y="4328"/>
                  </a:cubicBezTo>
                  <a:cubicBezTo>
                    <a:pt x="5922" y="4081"/>
                    <a:pt x="5904" y="3739"/>
                    <a:pt x="5632" y="3465"/>
                  </a:cubicBezTo>
                  <a:cubicBezTo>
                    <a:pt x="5401" y="3233"/>
                    <a:pt x="5169" y="3001"/>
                    <a:pt x="4935" y="2770"/>
                  </a:cubicBezTo>
                  <a:cubicBezTo>
                    <a:pt x="4859" y="2695"/>
                    <a:pt x="4795" y="2628"/>
                    <a:pt x="4795" y="2501"/>
                  </a:cubicBezTo>
                  <a:cubicBezTo>
                    <a:pt x="4794" y="2415"/>
                    <a:pt x="4737" y="2316"/>
                    <a:pt x="4677" y="2246"/>
                  </a:cubicBezTo>
                  <a:cubicBezTo>
                    <a:pt x="4549" y="2098"/>
                    <a:pt x="4402" y="1961"/>
                    <a:pt x="4261" y="1824"/>
                  </a:cubicBezTo>
                  <a:cubicBezTo>
                    <a:pt x="4174" y="1740"/>
                    <a:pt x="4072" y="1695"/>
                    <a:pt x="3962" y="1695"/>
                  </a:cubicBezTo>
                  <a:cubicBezTo>
                    <a:pt x="3920" y="1695"/>
                    <a:pt x="3878" y="1701"/>
                    <a:pt x="3834" y="1715"/>
                  </a:cubicBezTo>
                  <a:cubicBezTo>
                    <a:pt x="3812" y="1721"/>
                    <a:pt x="3792" y="1725"/>
                    <a:pt x="3775" y="1725"/>
                  </a:cubicBezTo>
                  <a:cubicBezTo>
                    <a:pt x="3730" y="1725"/>
                    <a:pt x="3697" y="1703"/>
                    <a:pt x="3660" y="1665"/>
                  </a:cubicBezTo>
                  <a:cubicBezTo>
                    <a:pt x="3533" y="1532"/>
                    <a:pt x="3402" y="1403"/>
                    <a:pt x="3271" y="1274"/>
                  </a:cubicBezTo>
                  <a:cubicBezTo>
                    <a:pt x="2985" y="999"/>
                    <a:pt x="2658" y="865"/>
                    <a:pt x="2296" y="865"/>
                  </a:cubicBezTo>
                  <a:cubicBezTo>
                    <a:pt x="2180" y="865"/>
                    <a:pt x="2061" y="878"/>
                    <a:pt x="1938" y="906"/>
                  </a:cubicBezTo>
                  <a:cubicBezTo>
                    <a:pt x="1914" y="911"/>
                    <a:pt x="1893" y="914"/>
                    <a:pt x="1874" y="914"/>
                  </a:cubicBezTo>
                  <a:cubicBezTo>
                    <a:pt x="1815" y="914"/>
                    <a:pt x="1774" y="889"/>
                    <a:pt x="1726" y="841"/>
                  </a:cubicBezTo>
                  <a:cubicBezTo>
                    <a:pt x="1444" y="558"/>
                    <a:pt x="1156" y="280"/>
                    <a:pt x="870" y="1"/>
                  </a:cubicBezTo>
                  <a:close/>
                  <a:moveTo>
                    <a:pt x="13972" y="1"/>
                  </a:moveTo>
                  <a:cubicBezTo>
                    <a:pt x="13685" y="280"/>
                    <a:pt x="13398" y="559"/>
                    <a:pt x="13116" y="841"/>
                  </a:cubicBezTo>
                  <a:cubicBezTo>
                    <a:pt x="13068" y="890"/>
                    <a:pt x="13026" y="914"/>
                    <a:pt x="12968" y="914"/>
                  </a:cubicBezTo>
                  <a:cubicBezTo>
                    <a:pt x="12949" y="914"/>
                    <a:pt x="12927" y="911"/>
                    <a:pt x="12903" y="906"/>
                  </a:cubicBezTo>
                  <a:cubicBezTo>
                    <a:pt x="12780" y="878"/>
                    <a:pt x="12661" y="864"/>
                    <a:pt x="12544" y="864"/>
                  </a:cubicBezTo>
                  <a:cubicBezTo>
                    <a:pt x="12192" y="864"/>
                    <a:pt x="11872" y="992"/>
                    <a:pt x="11591" y="1256"/>
                  </a:cubicBezTo>
                  <a:cubicBezTo>
                    <a:pt x="11448" y="1391"/>
                    <a:pt x="11314" y="1538"/>
                    <a:pt x="11168" y="1672"/>
                  </a:cubicBezTo>
                  <a:cubicBezTo>
                    <a:pt x="11140" y="1698"/>
                    <a:pt x="11089" y="1714"/>
                    <a:pt x="11048" y="1714"/>
                  </a:cubicBezTo>
                  <a:cubicBezTo>
                    <a:pt x="11039" y="1714"/>
                    <a:pt x="11031" y="1713"/>
                    <a:pt x="11023" y="1712"/>
                  </a:cubicBezTo>
                  <a:cubicBezTo>
                    <a:pt x="10979" y="1703"/>
                    <a:pt x="10937" y="1699"/>
                    <a:pt x="10896" y="1699"/>
                  </a:cubicBezTo>
                  <a:cubicBezTo>
                    <a:pt x="10774" y="1699"/>
                    <a:pt x="10665" y="1739"/>
                    <a:pt x="10569" y="1834"/>
                  </a:cubicBezTo>
                  <a:cubicBezTo>
                    <a:pt x="10435" y="1967"/>
                    <a:pt x="10291" y="2091"/>
                    <a:pt x="10174" y="2237"/>
                  </a:cubicBezTo>
                  <a:cubicBezTo>
                    <a:pt x="10106" y="2321"/>
                    <a:pt x="10080" y="2441"/>
                    <a:pt x="10035" y="2545"/>
                  </a:cubicBezTo>
                  <a:cubicBezTo>
                    <a:pt x="10010" y="2603"/>
                    <a:pt x="9996" y="2675"/>
                    <a:pt x="9955" y="2717"/>
                  </a:cubicBezTo>
                  <a:cubicBezTo>
                    <a:pt x="9690" y="2991"/>
                    <a:pt x="9413" y="3254"/>
                    <a:pt x="9150" y="3529"/>
                  </a:cubicBezTo>
                  <a:cubicBezTo>
                    <a:pt x="8931" y="3757"/>
                    <a:pt x="8941" y="4106"/>
                    <a:pt x="9158" y="4328"/>
                  </a:cubicBezTo>
                  <a:cubicBezTo>
                    <a:pt x="9271" y="4444"/>
                    <a:pt x="9421" y="4502"/>
                    <a:pt x="9572" y="4502"/>
                  </a:cubicBezTo>
                  <a:cubicBezTo>
                    <a:pt x="9709" y="4502"/>
                    <a:pt x="9847" y="4454"/>
                    <a:pt x="9959" y="4357"/>
                  </a:cubicBezTo>
                  <a:cubicBezTo>
                    <a:pt x="10002" y="4320"/>
                    <a:pt x="10043" y="4281"/>
                    <a:pt x="10106" y="4224"/>
                  </a:cubicBezTo>
                  <a:cubicBezTo>
                    <a:pt x="10193" y="4321"/>
                    <a:pt x="10268" y="4415"/>
                    <a:pt x="10355" y="4498"/>
                  </a:cubicBezTo>
                  <a:cubicBezTo>
                    <a:pt x="10442" y="4579"/>
                    <a:pt x="10539" y="4650"/>
                    <a:pt x="10633" y="4724"/>
                  </a:cubicBezTo>
                  <a:cubicBezTo>
                    <a:pt x="10577" y="4786"/>
                    <a:pt x="10562" y="4803"/>
                    <a:pt x="10544" y="4821"/>
                  </a:cubicBezTo>
                  <a:cubicBezTo>
                    <a:pt x="10285" y="5093"/>
                    <a:pt x="10272" y="5450"/>
                    <a:pt x="10515" y="5683"/>
                  </a:cubicBezTo>
                  <a:cubicBezTo>
                    <a:pt x="10629" y="5795"/>
                    <a:pt x="10765" y="5850"/>
                    <a:pt x="10905" y="5850"/>
                  </a:cubicBezTo>
                  <a:cubicBezTo>
                    <a:pt x="11065" y="5850"/>
                    <a:pt x="11231" y="5777"/>
                    <a:pt x="11376" y="5632"/>
                  </a:cubicBezTo>
                  <a:cubicBezTo>
                    <a:pt x="11609" y="5401"/>
                    <a:pt x="11841" y="5169"/>
                    <a:pt x="12073" y="4935"/>
                  </a:cubicBezTo>
                  <a:cubicBezTo>
                    <a:pt x="12147" y="4860"/>
                    <a:pt x="12215" y="4800"/>
                    <a:pt x="12341" y="4794"/>
                  </a:cubicBezTo>
                  <a:cubicBezTo>
                    <a:pt x="12435" y="4790"/>
                    <a:pt x="12540" y="4724"/>
                    <a:pt x="12617" y="4659"/>
                  </a:cubicBezTo>
                  <a:cubicBezTo>
                    <a:pt x="12757" y="4541"/>
                    <a:pt x="12881" y="4403"/>
                    <a:pt x="13009" y="4271"/>
                  </a:cubicBezTo>
                  <a:cubicBezTo>
                    <a:pt x="13130" y="4149"/>
                    <a:pt x="13175" y="3998"/>
                    <a:pt x="13126" y="3833"/>
                  </a:cubicBezTo>
                  <a:cubicBezTo>
                    <a:pt x="13101" y="3753"/>
                    <a:pt x="13126" y="3710"/>
                    <a:pt x="13178" y="3660"/>
                  </a:cubicBezTo>
                  <a:cubicBezTo>
                    <a:pt x="13309" y="3532"/>
                    <a:pt x="13439" y="3403"/>
                    <a:pt x="13567" y="3272"/>
                  </a:cubicBezTo>
                  <a:cubicBezTo>
                    <a:pt x="13871" y="2960"/>
                    <a:pt x="14043" y="2578"/>
                    <a:pt x="13960" y="2153"/>
                  </a:cubicBezTo>
                  <a:cubicBezTo>
                    <a:pt x="13903" y="1850"/>
                    <a:pt x="14014" y="1685"/>
                    <a:pt x="14215" y="1509"/>
                  </a:cubicBezTo>
                  <a:cubicBezTo>
                    <a:pt x="14410" y="1337"/>
                    <a:pt x="14587" y="1143"/>
                    <a:pt x="14769" y="958"/>
                  </a:cubicBezTo>
                  <a:cubicBezTo>
                    <a:pt x="14849" y="877"/>
                    <a:pt x="14879" y="769"/>
                    <a:pt x="14799" y="686"/>
                  </a:cubicBezTo>
                  <a:cubicBezTo>
                    <a:pt x="14745" y="631"/>
                    <a:pt x="14645" y="604"/>
                    <a:pt x="14563" y="596"/>
                  </a:cubicBezTo>
                  <a:cubicBezTo>
                    <a:pt x="14561" y="596"/>
                    <a:pt x="14560" y="596"/>
                    <a:pt x="14558" y="596"/>
                  </a:cubicBezTo>
                  <a:cubicBezTo>
                    <a:pt x="14516" y="596"/>
                    <a:pt x="14465" y="653"/>
                    <a:pt x="14426" y="692"/>
                  </a:cubicBezTo>
                  <a:cubicBezTo>
                    <a:pt x="14184" y="931"/>
                    <a:pt x="13943" y="1175"/>
                    <a:pt x="13724" y="1397"/>
                  </a:cubicBezTo>
                  <a:cubicBezTo>
                    <a:pt x="13623" y="1300"/>
                    <a:pt x="13533" y="1216"/>
                    <a:pt x="13443" y="1129"/>
                  </a:cubicBezTo>
                  <a:lnTo>
                    <a:pt x="13443" y="1129"/>
                  </a:lnTo>
                  <a:cubicBezTo>
                    <a:pt x="13444" y="1128"/>
                    <a:pt x="13445" y="1126"/>
                    <a:pt x="13448" y="1125"/>
                  </a:cubicBezTo>
                  <a:cubicBezTo>
                    <a:pt x="13678" y="891"/>
                    <a:pt x="13910" y="659"/>
                    <a:pt x="14141" y="427"/>
                  </a:cubicBezTo>
                  <a:cubicBezTo>
                    <a:pt x="14309" y="257"/>
                    <a:pt x="14304" y="149"/>
                    <a:pt x="14116" y="1"/>
                  </a:cubicBezTo>
                  <a:close/>
                  <a:moveTo>
                    <a:pt x="7756" y="6543"/>
                  </a:moveTo>
                  <a:cubicBezTo>
                    <a:pt x="7707" y="6543"/>
                    <a:pt x="7657" y="6561"/>
                    <a:pt x="7613" y="6599"/>
                  </a:cubicBezTo>
                  <a:cubicBezTo>
                    <a:pt x="7394" y="6789"/>
                    <a:pt x="7177" y="6979"/>
                    <a:pt x="6966" y="7177"/>
                  </a:cubicBezTo>
                  <a:cubicBezTo>
                    <a:pt x="6830" y="7308"/>
                    <a:pt x="6878" y="7492"/>
                    <a:pt x="7057" y="7552"/>
                  </a:cubicBezTo>
                  <a:cubicBezTo>
                    <a:pt x="7123" y="7575"/>
                    <a:pt x="7191" y="7589"/>
                    <a:pt x="7281" y="7615"/>
                  </a:cubicBezTo>
                  <a:cubicBezTo>
                    <a:pt x="7154" y="7730"/>
                    <a:pt x="7040" y="7824"/>
                    <a:pt x="6936" y="7929"/>
                  </a:cubicBezTo>
                  <a:cubicBezTo>
                    <a:pt x="6851" y="8015"/>
                    <a:pt x="6842" y="8120"/>
                    <a:pt x="6921" y="8216"/>
                  </a:cubicBezTo>
                  <a:cubicBezTo>
                    <a:pt x="6967" y="8273"/>
                    <a:pt x="7026" y="8304"/>
                    <a:pt x="7085" y="8304"/>
                  </a:cubicBezTo>
                  <a:cubicBezTo>
                    <a:pt x="7125" y="8304"/>
                    <a:pt x="7166" y="8290"/>
                    <a:pt x="7203" y="8259"/>
                  </a:cubicBezTo>
                  <a:cubicBezTo>
                    <a:pt x="7441" y="8062"/>
                    <a:pt x="7671" y="7858"/>
                    <a:pt x="7894" y="7643"/>
                  </a:cubicBezTo>
                  <a:cubicBezTo>
                    <a:pt x="8008" y="7533"/>
                    <a:pt x="7959" y="7363"/>
                    <a:pt x="7810" y="7301"/>
                  </a:cubicBezTo>
                  <a:cubicBezTo>
                    <a:pt x="7740" y="7273"/>
                    <a:pt x="7663" y="7257"/>
                    <a:pt x="7562" y="7227"/>
                  </a:cubicBezTo>
                  <a:cubicBezTo>
                    <a:pt x="7684" y="7118"/>
                    <a:pt x="7794" y="7024"/>
                    <a:pt x="7895" y="6924"/>
                  </a:cubicBezTo>
                  <a:cubicBezTo>
                    <a:pt x="7993" y="6827"/>
                    <a:pt x="7996" y="6706"/>
                    <a:pt x="7912" y="6615"/>
                  </a:cubicBezTo>
                  <a:cubicBezTo>
                    <a:pt x="7869" y="6568"/>
                    <a:pt x="7813" y="6543"/>
                    <a:pt x="7756" y="6543"/>
                  </a:cubicBezTo>
                  <a:close/>
                  <a:moveTo>
                    <a:pt x="7881" y="5278"/>
                  </a:moveTo>
                  <a:cubicBezTo>
                    <a:pt x="7778" y="5278"/>
                    <a:pt x="7707" y="5328"/>
                    <a:pt x="7678" y="5422"/>
                  </a:cubicBezTo>
                  <a:cubicBezTo>
                    <a:pt x="7637" y="5561"/>
                    <a:pt x="7708" y="5662"/>
                    <a:pt x="7882" y="5712"/>
                  </a:cubicBezTo>
                  <a:cubicBezTo>
                    <a:pt x="8794" y="5975"/>
                    <a:pt x="9322" y="6821"/>
                    <a:pt x="9160" y="7754"/>
                  </a:cubicBezTo>
                  <a:cubicBezTo>
                    <a:pt x="9015" y="8582"/>
                    <a:pt x="8258" y="9192"/>
                    <a:pt x="7409" y="9192"/>
                  </a:cubicBezTo>
                  <a:cubicBezTo>
                    <a:pt x="7360" y="9192"/>
                    <a:pt x="7310" y="9190"/>
                    <a:pt x="7260" y="9186"/>
                  </a:cubicBezTo>
                  <a:cubicBezTo>
                    <a:pt x="6384" y="9112"/>
                    <a:pt x="5666" y="8350"/>
                    <a:pt x="5651" y="7478"/>
                  </a:cubicBezTo>
                  <a:cubicBezTo>
                    <a:pt x="5639" y="6640"/>
                    <a:pt x="6120" y="5984"/>
                    <a:pt x="6948" y="5714"/>
                  </a:cubicBezTo>
                  <a:cubicBezTo>
                    <a:pt x="7114" y="5660"/>
                    <a:pt x="7183" y="5561"/>
                    <a:pt x="7141" y="5431"/>
                  </a:cubicBezTo>
                  <a:cubicBezTo>
                    <a:pt x="7111" y="5333"/>
                    <a:pt x="7041" y="5283"/>
                    <a:pt x="6939" y="5283"/>
                  </a:cubicBezTo>
                  <a:cubicBezTo>
                    <a:pt x="6905" y="5283"/>
                    <a:pt x="6867" y="5289"/>
                    <a:pt x="6825" y="5300"/>
                  </a:cubicBezTo>
                  <a:cubicBezTo>
                    <a:pt x="5808" y="5578"/>
                    <a:pt x="5095" y="6566"/>
                    <a:pt x="5233" y="7672"/>
                  </a:cubicBezTo>
                  <a:cubicBezTo>
                    <a:pt x="5375" y="8817"/>
                    <a:pt x="6301" y="9626"/>
                    <a:pt x="7424" y="9633"/>
                  </a:cubicBezTo>
                  <a:cubicBezTo>
                    <a:pt x="7529" y="9622"/>
                    <a:pt x="7636" y="9616"/>
                    <a:pt x="7740" y="9600"/>
                  </a:cubicBezTo>
                  <a:cubicBezTo>
                    <a:pt x="8762" y="9452"/>
                    <a:pt x="9562" y="8593"/>
                    <a:pt x="9621" y="7582"/>
                  </a:cubicBezTo>
                  <a:cubicBezTo>
                    <a:pt x="9684" y="6506"/>
                    <a:pt x="9022" y="5573"/>
                    <a:pt x="7998" y="5296"/>
                  </a:cubicBezTo>
                  <a:cubicBezTo>
                    <a:pt x="7955" y="5284"/>
                    <a:pt x="7916" y="5278"/>
                    <a:pt x="7881" y="5278"/>
                  </a:cubicBezTo>
                  <a:close/>
                  <a:moveTo>
                    <a:pt x="7424" y="4809"/>
                  </a:moveTo>
                  <a:cubicBezTo>
                    <a:pt x="8871" y="4810"/>
                    <a:pt x="10036" y="5979"/>
                    <a:pt x="10033" y="7428"/>
                  </a:cubicBezTo>
                  <a:cubicBezTo>
                    <a:pt x="10030" y="8868"/>
                    <a:pt x="8865" y="10032"/>
                    <a:pt x="7425" y="10033"/>
                  </a:cubicBezTo>
                  <a:cubicBezTo>
                    <a:pt x="7424" y="10033"/>
                    <a:pt x="7423" y="10033"/>
                    <a:pt x="7422" y="10033"/>
                  </a:cubicBezTo>
                  <a:cubicBezTo>
                    <a:pt x="5975" y="10033"/>
                    <a:pt x="4808" y="8869"/>
                    <a:pt x="4808" y="7421"/>
                  </a:cubicBezTo>
                  <a:cubicBezTo>
                    <a:pt x="4807" y="5974"/>
                    <a:pt x="5975" y="4809"/>
                    <a:pt x="7424" y="4809"/>
                  </a:cubicBezTo>
                  <a:close/>
                  <a:moveTo>
                    <a:pt x="10919" y="9427"/>
                  </a:moveTo>
                  <a:cubicBezTo>
                    <a:pt x="10957" y="9427"/>
                    <a:pt x="10994" y="9445"/>
                    <a:pt x="11027" y="9478"/>
                  </a:cubicBezTo>
                  <a:cubicBezTo>
                    <a:pt x="11297" y="9746"/>
                    <a:pt x="11564" y="10016"/>
                    <a:pt x="11846" y="10298"/>
                  </a:cubicBezTo>
                  <a:cubicBezTo>
                    <a:pt x="11768" y="10352"/>
                    <a:pt x="11695" y="10405"/>
                    <a:pt x="11607" y="10466"/>
                  </a:cubicBezTo>
                  <a:cubicBezTo>
                    <a:pt x="11365" y="10224"/>
                    <a:pt x="11096" y="9956"/>
                    <a:pt x="10828" y="9687"/>
                  </a:cubicBezTo>
                  <a:cubicBezTo>
                    <a:pt x="10760" y="9619"/>
                    <a:pt x="10752" y="9541"/>
                    <a:pt x="10822" y="9471"/>
                  </a:cubicBezTo>
                  <a:cubicBezTo>
                    <a:pt x="10853" y="9441"/>
                    <a:pt x="10886" y="9427"/>
                    <a:pt x="10919" y="9427"/>
                  </a:cubicBezTo>
                  <a:close/>
                  <a:moveTo>
                    <a:pt x="7422" y="4374"/>
                  </a:moveTo>
                  <a:cubicBezTo>
                    <a:pt x="5736" y="4374"/>
                    <a:pt x="4374" y="5734"/>
                    <a:pt x="4372" y="7420"/>
                  </a:cubicBezTo>
                  <a:cubicBezTo>
                    <a:pt x="4372" y="9105"/>
                    <a:pt x="5734" y="10468"/>
                    <a:pt x="7419" y="10469"/>
                  </a:cubicBezTo>
                  <a:cubicBezTo>
                    <a:pt x="9106" y="10469"/>
                    <a:pt x="10468" y="9108"/>
                    <a:pt x="10468" y="7422"/>
                  </a:cubicBezTo>
                  <a:cubicBezTo>
                    <a:pt x="10469" y="5736"/>
                    <a:pt x="9107" y="4374"/>
                    <a:pt x="7422" y="4374"/>
                  </a:cubicBezTo>
                  <a:close/>
                  <a:moveTo>
                    <a:pt x="3924" y="9427"/>
                  </a:moveTo>
                  <a:cubicBezTo>
                    <a:pt x="3959" y="9427"/>
                    <a:pt x="3993" y="9443"/>
                    <a:pt x="4026" y="9479"/>
                  </a:cubicBezTo>
                  <a:cubicBezTo>
                    <a:pt x="4093" y="9551"/>
                    <a:pt x="4075" y="9629"/>
                    <a:pt x="4008" y="9696"/>
                  </a:cubicBezTo>
                  <a:cubicBezTo>
                    <a:pt x="3741" y="9961"/>
                    <a:pt x="3476" y="10226"/>
                    <a:pt x="3199" y="10502"/>
                  </a:cubicBezTo>
                  <a:cubicBezTo>
                    <a:pt x="3129" y="10432"/>
                    <a:pt x="3068" y="10371"/>
                    <a:pt x="2965" y="10267"/>
                  </a:cubicBezTo>
                  <a:cubicBezTo>
                    <a:pt x="3059" y="10193"/>
                    <a:pt x="3154" y="10129"/>
                    <a:pt x="3237" y="10050"/>
                  </a:cubicBezTo>
                  <a:cubicBezTo>
                    <a:pt x="3428" y="9867"/>
                    <a:pt x="3612" y="9677"/>
                    <a:pt x="3800" y="9491"/>
                  </a:cubicBezTo>
                  <a:cubicBezTo>
                    <a:pt x="3839" y="9451"/>
                    <a:pt x="3881" y="9427"/>
                    <a:pt x="3924" y="9427"/>
                  </a:cubicBezTo>
                  <a:close/>
                  <a:moveTo>
                    <a:pt x="3921" y="10431"/>
                  </a:moveTo>
                  <a:cubicBezTo>
                    <a:pt x="4079" y="10589"/>
                    <a:pt x="4247" y="10758"/>
                    <a:pt x="4414" y="10927"/>
                  </a:cubicBezTo>
                  <a:cubicBezTo>
                    <a:pt x="4290" y="11049"/>
                    <a:pt x="4157" y="11180"/>
                    <a:pt x="4033" y="11303"/>
                  </a:cubicBezTo>
                  <a:cubicBezTo>
                    <a:pt x="3869" y="11140"/>
                    <a:pt x="3701" y="10971"/>
                    <a:pt x="3530" y="10801"/>
                  </a:cubicBezTo>
                  <a:cubicBezTo>
                    <a:pt x="3659" y="10679"/>
                    <a:pt x="3794" y="10552"/>
                    <a:pt x="3921" y="10431"/>
                  </a:cubicBezTo>
                  <a:close/>
                  <a:moveTo>
                    <a:pt x="10921" y="10439"/>
                  </a:moveTo>
                  <a:cubicBezTo>
                    <a:pt x="11035" y="10555"/>
                    <a:pt x="11168" y="10690"/>
                    <a:pt x="11292" y="10815"/>
                  </a:cubicBezTo>
                  <a:lnTo>
                    <a:pt x="10801" y="11308"/>
                  </a:lnTo>
                  <a:cubicBezTo>
                    <a:pt x="10680" y="11184"/>
                    <a:pt x="10549" y="11050"/>
                    <a:pt x="10428" y="10927"/>
                  </a:cubicBezTo>
                  <a:cubicBezTo>
                    <a:pt x="10590" y="10766"/>
                    <a:pt x="10760" y="10599"/>
                    <a:pt x="10921" y="10439"/>
                  </a:cubicBezTo>
                  <a:close/>
                  <a:moveTo>
                    <a:pt x="5260" y="10800"/>
                  </a:moveTo>
                  <a:cubicBezTo>
                    <a:pt x="5299" y="10800"/>
                    <a:pt x="5339" y="10808"/>
                    <a:pt x="5364" y="10824"/>
                  </a:cubicBezTo>
                  <a:cubicBezTo>
                    <a:pt x="5439" y="10868"/>
                    <a:pt x="5431" y="10959"/>
                    <a:pt x="5368" y="11023"/>
                  </a:cubicBezTo>
                  <a:cubicBezTo>
                    <a:pt x="5099" y="11297"/>
                    <a:pt x="4825" y="11568"/>
                    <a:pt x="4549" y="11844"/>
                  </a:cubicBezTo>
                  <a:cubicBezTo>
                    <a:pt x="4483" y="11767"/>
                    <a:pt x="4424" y="11700"/>
                    <a:pt x="4358" y="11625"/>
                  </a:cubicBezTo>
                  <a:cubicBezTo>
                    <a:pt x="4617" y="11365"/>
                    <a:pt x="4884" y="11090"/>
                    <a:pt x="5163" y="10827"/>
                  </a:cubicBezTo>
                  <a:cubicBezTo>
                    <a:pt x="5182" y="10809"/>
                    <a:pt x="5221" y="10800"/>
                    <a:pt x="5260" y="10800"/>
                  </a:cubicBezTo>
                  <a:close/>
                  <a:moveTo>
                    <a:pt x="9573" y="10775"/>
                  </a:moveTo>
                  <a:cubicBezTo>
                    <a:pt x="9615" y="10775"/>
                    <a:pt x="9657" y="10797"/>
                    <a:pt x="9697" y="10837"/>
                  </a:cubicBezTo>
                  <a:cubicBezTo>
                    <a:pt x="9962" y="11103"/>
                    <a:pt x="10227" y="11368"/>
                    <a:pt x="10497" y="11640"/>
                  </a:cubicBezTo>
                  <a:cubicBezTo>
                    <a:pt x="10426" y="11710"/>
                    <a:pt x="10364" y="11770"/>
                    <a:pt x="10288" y="11844"/>
                  </a:cubicBezTo>
                  <a:cubicBezTo>
                    <a:pt x="10107" y="11663"/>
                    <a:pt x="9926" y="11479"/>
                    <a:pt x="9743" y="11297"/>
                  </a:cubicBezTo>
                  <a:cubicBezTo>
                    <a:pt x="9658" y="11211"/>
                    <a:pt x="9573" y="11126"/>
                    <a:pt x="9488" y="11040"/>
                  </a:cubicBezTo>
                  <a:cubicBezTo>
                    <a:pt x="9422" y="10975"/>
                    <a:pt x="9399" y="10898"/>
                    <a:pt x="9469" y="10825"/>
                  </a:cubicBezTo>
                  <a:cubicBezTo>
                    <a:pt x="9503" y="10790"/>
                    <a:pt x="9538" y="10775"/>
                    <a:pt x="9573" y="10775"/>
                  </a:cubicBezTo>
                  <a:close/>
                  <a:moveTo>
                    <a:pt x="2545" y="10503"/>
                  </a:moveTo>
                  <a:cubicBezTo>
                    <a:pt x="3140" y="11099"/>
                    <a:pt x="3740" y="11699"/>
                    <a:pt x="4334" y="12291"/>
                  </a:cubicBezTo>
                  <a:cubicBezTo>
                    <a:pt x="4209" y="12412"/>
                    <a:pt x="4070" y="12543"/>
                    <a:pt x="3945" y="12664"/>
                  </a:cubicBezTo>
                  <a:cubicBezTo>
                    <a:pt x="3365" y="12085"/>
                    <a:pt x="2763" y="11481"/>
                    <a:pt x="2167" y="10887"/>
                  </a:cubicBezTo>
                  <a:cubicBezTo>
                    <a:pt x="2287" y="10766"/>
                    <a:pt x="2419" y="10630"/>
                    <a:pt x="2545" y="10503"/>
                  </a:cubicBezTo>
                  <a:close/>
                  <a:moveTo>
                    <a:pt x="2045" y="11448"/>
                  </a:moveTo>
                  <a:cubicBezTo>
                    <a:pt x="2491" y="11895"/>
                    <a:pt x="2946" y="12351"/>
                    <a:pt x="3387" y="12791"/>
                  </a:cubicBezTo>
                  <a:cubicBezTo>
                    <a:pt x="3219" y="12971"/>
                    <a:pt x="3060" y="13176"/>
                    <a:pt x="2867" y="13338"/>
                  </a:cubicBezTo>
                  <a:cubicBezTo>
                    <a:pt x="2698" y="13480"/>
                    <a:pt x="2489" y="13548"/>
                    <a:pt x="2279" y="13548"/>
                  </a:cubicBezTo>
                  <a:cubicBezTo>
                    <a:pt x="2024" y="13548"/>
                    <a:pt x="1767" y="13447"/>
                    <a:pt x="1578" y="13256"/>
                  </a:cubicBezTo>
                  <a:cubicBezTo>
                    <a:pt x="1231" y="12902"/>
                    <a:pt x="1193" y="12340"/>
                    <a:pt x="1511" y="11965"/>
                  </a:cubicBezTo>
                  <a:cubicBezTo>
                    <a:pt x="1672" y="11776"/>
                    <a:pt x="1868" y="11616"/>
                    <a:pt x="2045" y="11448"/>
                  </a:cubicBezTo>
                  <a:close/>
                  <a:moveTo>
                    <a:pt x="12307" y="10513"/>
                  </a:moveTo>
                  <a:cubicBezTo>
                    <a:pt x="12429" y="10630"/>
                    <a:pt x="12564" y="10760"/>
                    <a:pt x="12721" y="10912"/>
                  </a:cubicBezTo>
                  <a:cubicBezTo>
                    <a:pt x="12630" y="10995"/>
                    <a:pt x="12539" y="11072"/>
                    <a:pt x="12453" y="11156"/>
                  </a:cubicBezTo>
                  <a:cubicBezTo>
                    <a:pt x="12329" y="11278"/>
                    <a:pt x="12318" y="11399"/>
                    <a:pt x="12413" y="11498"/>
                  </a:cubicBezTo>
                  <a:cubicBezTo>
                    <a:pt x="12456" y="11542"/>
                    <a:pt x="12503" y="11563"/>
                    <a:pt x="12554" y="11563"/>
                  </a:cubicBezTo>
                  <a:cubicBezTo>
                    <a:pt x="12616" y="11563"/>
                    <a:pt x="12683" y="11531"/>
                    <a:pt x="12755" y="11466"/>
                  </a:cubicBezTo>
                  <a:cubicBezTo>
                    <a:pt x="12769" y="11454"/>
                    <a:pt x="12784" y="11442"/>
                    <a:pt x="12787" y="11441"/>
                  </a:cubicBezTo>
                  <a:cubicBezTo>
                    <a:pt x="12972" y="11617"/>
                    <a:pt x="13170" y="11776"/>
                    <a:pt x="13331" y="11966"/>
                  </a:cubicBezTo>
                  <a:cubicBezTo>
                    <a:pt x="13653" y="12345"/>
                    <a:pt x="13607" y="12919"/>
                    <a:pt x="13251" y="13268"/>
                  </a:cubicBezTo>
                  <a:cubicBezTo>
                    <a:pt x="13062" y="13453"/>
                    <a:pt x="12812" y="13548"/>
                    <a:pt x="12563" y="13548"/>
                  </a:cubicBezTo>
                  <a:cubicBezTo>
                    <a:pt x="12346" y="13548"/>
                    <a:pt x="12131" y="13476"/>
                    <a:pt x="11958" y="13327"/>
                  </a:cubicBezTo>
                  <a:cubicBezTo>
                    <a:pt x="11771" y="13167"/>
                    <a:pt x="11614" y="12975"/>
                    <a:pt x="11435" y="12787"/>
                  </a:cubicBezTo>
                  <a:cubicBezTo>
                    <a:pt x="11623" y="12600"/>
                    <a:pt x="11824" y="12407"/>
                    <a:pt x="12013" y="12203"/>
                  </a:cubicBezTo>
                  <a:cubicBezTo>
                    <a:pt x="12064" y="12149"/>
                    <a:pt x="12113" y="12059"/>
                    <a:pt x="12104" y="11992"/>
                  </a:cubicBezTo>
                  <a:cubicBezTo>
                    <a:pt x="12096" y="11927"/>
                    <a:pt x="12022" y="11837"/>
                    <a:pt x="11960" y="11821"/>
                  </a:cubicBezTo>
                  <a:cubicBezTo>
                    <a:pt x="11947" y="11818"/>
                    <a:pt x="11933" y="11816"/>
                    <a:pt x="11917" y="11816"/>
                  </a:cubicBezTo>
                  <a:cubicBezTo>
                    <a:pt x="11853" y="11816"/>
                    <a:pt x="11775" y="11845"/>
                    <a:pt x="11731" y="11885"/>
                  </a:cubicBezTo>
                  <a:cubicBezTo>
                    <a:pt x="11483" y="12116"/>
                    <a:pt x="11248" y="12358"/>
                    <a:pt x="11012" y="12600"/>
                  </a:cubicBezTo>
                  <a:cubicBezTo>
                    <a:pt x="10975" y="12637"/>
                    <a:pt x="10956" y="12691"/>
                    <a:pt x="10926" y="12741"/>
                  </a:cubicBezTo>
                  <a:cubicBezTo>
                    <a:pt x="10758" y="12565"/>
                    <a:pt x="10629" y="12429"/>
                    <a:pt x="10513" y="12310"/>
                  </a:cubicBezTo>
                  <a:cubicBezTo>
                    <a:pt x="11106" y="11716"/>
                    <a:pt x="11708" y="11113"/>
                    <a:pt x="12307" y="10513"/>
                  </a:cubicBezTo>
                  <a:close/>
                  <a:moveTo>
                    <a:pt x="3939" y="8992"/>
                  </a:moveTo>
                  <a:cubicBezTo>
                    <a:pt x="3776" y="8992"/>
                    <a:pt x="3607" y="9068"/>
                    <a:pt x="3455" y="9220"/>
                  </a:cubicBezTo>
                  <a:cubicBezTo>
                    <a:pt x="3210" y="9466"/>
                    <a:pt x="2965" y="9714"/>
                    <a:pt x="2717" y="9956"/>
                  </a:cubicBezTo>
                  <a:cubicBezTo>
                    <a:pt x="2679" y="9994"/>
                    <a:pt x="2623" y="10031"/>
                    <a:pt x="2573" y="10033"/>
                  </a:cubicBezTo>
                  <a:cubicBezTo>
                    <a:pt x="2418" y="10041"/>
                    <a:pt x="2297" y="10100"/>
                    <a:pt x="2191" y="10211"/>
                  </a:cubicBezTo>
                  <a:cubicBezTo>
                    <a:pt x="2075" y="10333"/>
                    <a:pt x="1952" y="10449"/>
                    <a:pt x="1834" y="10570"/>
                  </a:cubicBezTo>
                  <a:cubicBezTo>
                    <a:pt x="1711" y="10694"/>
                    <a:pt x="1666" y="10844"/>
                    <a:pt x="1714" y="11008"/>
                  </a:cubicBezTo>
                  <a:cubicBezTo>
                    <a:pt x="1739" y="11087"/>
                    <a:pt x="1719" y="11132"/>
                    <a:pt x="1666" y="11183"/>
                  </a:cubicBezTo>
                  <a:cubicBezTo>
                    <a:pt x="1526" y="11317"/>
                    <a:pt x="1388" y="11452"/>
                    <a:pt x="1256" y="11592"/>
                  </a:cubicBezTo>
                  <a:cubicBezTo>
                    <a:pt x="905" y="11966"/>
                    <a:pt x="794" y="12408"/>
                    <a:pt x="905" y="12904"/>
                  </a:cubicBezTo>
                  <a:cubicBezTo>
                    <a:pt x="925" y="12999"/>
                    <a:pt x="907" y="13052"/>
                    <a:pt x="843" y="13116"/>
                  </a:cubicBezTo>
                  <a:cubicBezTo>
                    <a:pt x="559" y="13399"/>
                    <a:pt x="280" y="13687"/>
                    <a:pt x="1" y="13972"/>
                  </a:cubicBezTo>
                  <a:lnTo>
                    <a:pt x="1" y="14117"/>
                  </a:lnTo>
                  <a:cubicBezTo>
                    <a:pt x="78" y="14215"/>
                    <a:pt x="145" y="14263"/>
                    <a:pt x="215" y="14263"/>
                  </a:cubicBezTo>
                  <a:cubicBezTo>
                    <a:pt x="279" y="14263"/>
                    <a:pt x="346" y="14223"/>
                    <a:pt x="427" y="14143"/>
                  </a:cubicBezTo>
                  <a:cubicBezTo>
                    <a:pt x="664" y="13905"/>
                    <a:pt x="901" y="13666"/>
                    <a:pt x="1122" y="13445"/>
                  </a:cubicBezTo>
                  <a:cubicBezTo>
                    <a:pt x="1221" y="13540"/>
                    <a:pt x="1310" y="13624"/>
                    <a:pt x="1405" y="13716"/>
                  </a:cubicBezTo>
                  <a:cubicBezTo>
                    <a:pt x="1163" y="13956"/>
                    <a:pt x="915" y="14200"/>
                    <a:pt x="670" y="14446"/>
                  </a:cubicBezTo>
                  <a:cubicBezTo>
                    <a:pt x="555" y="14563"/>
                    <a:pt x="552" y="14697"/>
                    <a:pt x="657" y="14788"/>
                  </a:cubicBezTo>
                  <a:cubicBezTo>
                    <a:pt x="699" y="14824"/>
                    <a:pt x="744" y="14842"/>
                    <a:pt x="792" y="14842"/>
                  </a:cubicBezTo>
                  <a:cubicBezTo>
                    <a:pt x="852" y="14842"/>
                    <a:pt x="916" y="14812"/>
                    <a:pt x="978" y="14751"/>
                  </a:cubicBezTo>
                  <a:cubicBezTo>
                    <a:pt x="1233" y="14499"/>
                    <a:pt x="1485" y="14247"/>
                    <a:pt x="1736" y="13992"/>
                  </a:cubicBezTo>
                  <a:cubicBezTo>
                    <a:pt x="1777" y="13950"/>
                    <a:pt x="1813" y="13926"/>
                    <a:pt x="1866" y="13926"/>
                  </a:cubicBezTo>
                  <a:cubicBezTo>
                    <a:pt x="1883" y="13926"/>
                    <a:pt x="1901" y="13929"/>
                    <a:pt x="1922" y="13934"/>
                  </a:cubicBezTo>
                  <a:cubicBezTo>
                    <a:pt x="2051" y="13963"/>
                    <a:pt x="2175" y="13979"/>
                    <a:pt x="2296" y="13979"/>
                  </a:cubicBezTo>
                  <a:cubicBezTo>
                    <a:pt x="2657" y="13979"/>
                    <a:pt x="2984" y="13843"/>
                    <a:pt x="3270" y="13569"/>
                  </a:cubicBezTo>
                  <a:cubicBezTo>
                    <a:pt x="3407" y="13438"/>
                    <a:pt x="3535" y="13300"/>
                    <a:pt x="3673" y="13171"/>
                  </a:cubicBezTo>
                  <a:cubicBezTo>
                    <a:pt x="3701" y="13147"/>
                    <a:pt x="3752" y="13129"/>
                    <a:pt x="3793" y="13129"/>
                  </a:cubicBezTo>
                  <a:cubicBezTo>
                    <a:pt x="3802" y="13129"/>
                    <a:pt x="3809" y="13130"/>
                    <a:pt x="3817" y="13132"/>
                  </a:cubicBezTo>
                  <a:cubicBezTo>
                    <a:pt x="3860" y="13140"/>
                    <a:pt x="3902" y="13145"/>
                    <a:pt x="3943" y="13145"/>
                  </a:cubicBezTo>
                  <a:cubicBezTo>
                    <a:pt x="4070" y="13145"/>
                    <a:pt x="4183" y="13100"/>
                    <a:pt x="4283" y="13001"/>
                  </a:cubicBezTo>
                  <a:cubicBezTo>
                    <a:pt x="4408" y="12874"/>
                    <a:pt x="4548" y="12757"/>
                    <a:pt x="4657" y="12617"/>
                  </a:cubicBezTo>
                  <a:cubicBezTo>
                    <a:pt x="4728" y="12528"/>
                    <a:pt x="4758" y="12407"/>
                    <a:pt x="4805" y="12298"/>
                  </a:cubicBezTo>
                  <a:cubicBezTo>
                    <a:pt x="4832" y="12240"/>
                    <a:pt x="4845" y="12170"/>
                    <a:pt x="4887" y="12127"/>
                  </a:cubicBezTo>
                  <a:cubicBezTo>
                    <a:pt x="5144" y="11860"/>
                    <a:pt x="5414" y="11602"/>
                    <a:pt x="5673" y="11335"/>
                  </a:cubicBezTo>
                  <a:cubicBezTo>
                    <a:pt x="5911" y="11090"/>
                    <a:pt x="5906" y="10734"/>
                    <a:pt x="5673" y="10505"/>
                  </a:cubicBezTo>
                  <a:cubicBezTo>
                    <a:pt x="5561" y="10396"/>
                    <a:pt x="5420" y="10341"/>
                    <a:pt x="5275" y="10341"/>
                  </a:cubicBezTo>
                  <a:cubicBezTo>
                    <a:pt x="5126" y="10341"/>
                    <a:pt x="4975" y="10399"/>
                    <a:pt x="4851" y="10515"/>
                  </a:cubicBezTo>
                  <a:cubicBezTo>
                    <a:pt x="4820" y="10543"/>
                    <a:pt x="4788" y="10570"/>
                    <a:pt x="4777" y="10580"/>
                  </a:cubicBezTo>
                  <a:cubicBezTo>
                    <a:pt x="4599" y="10404"/>
                    <a:pt x="4428" y="10237"/>
                    <a:pt x="4256" y="10068"/>
                  </a:cubicBezTo>
                  <a:cubicBezTo>
                    <a:pt x="4261" y="10062"/>
                    <a:pt x="4273" y="10045"/>
                    <a:pt x="4287" y="10033"/>
                  </a:cubicBezTo>
                  <a:cubicBezTo>
                    <a:pt x="4580" y="9778"/>
                    <a:pt x="4550" y="9374"/>
                    <a:pt x="4328" y="9159"/>
                  </a:cubicBezTo>
                  <a:cubicBezTo>
                    <a:pt x="4213" y="9047"/>
                    <a:pt x="4078" y="8992"/>
                    <a:pt x="3939" y="8992"/>
                  </a:cubicBezTo>
                  <a:close/>
                  <a:moveTo>
                    <a:pt x="10918" y="8992"/>
                  </a:moveTo>
                  <a:cubicBezTo>
                    <a:pt x="10772" y="8992"/>
                    <a:pt x="10628" y="9049"/>
                    <a:pt x="10513" y="9160"/>
                  </a:cubicBezTo>
                  <a:cubicBezTo>
                    <a:pt x="10290" y="9377"/>
                    <a:pt x="10281" y="9730"/>
                    <a:pt x="10495" y="9971"/>
                  </a:cubicBezTo>
                  <a:cubicBezTo>
                    <a:pt x="10529" y="10009"/>
                    <a:pt x="10563" y="10048"/>
                    <a:pt x="10591" y="10079"/>
                  </a:cubicBezTo>
                  <a:cubicBezTo>
                    <a:pt x="10418" y="10253"/>
                    <a:pt x="10252" y="10419"/>
                    <a:pt x="10076" y="10595"/>
                  </a:cubicBezTo>
                  <a:cubicBezTo>
                    <a:pt x="10057" y="10578"/>
                    <a:pt x="10039" y="10562"/>
                    <a:pt x="10022" y="10545"/>
                  </a:cubicBezTo>
                  <a:cubicBezTo>
                    <a:pt x="9879" y="10410"/>
                    <a:pt x="9714" y="10341"/>
                    <a:pt x="9556" y="10341"/>
                  </a:cubicBezTo>
                  <a:cubicBezTo>
                    <a:pt x="9410" y="10341"/>
                    <a:pt x="9270" y="10399"/>
                    <a:pt x="9158" y="10515"/>
                  </a:cubicBezTo>
                  <a:cubicBezTo>
                    <a:pt x="8918" y="10763"/>
                    <a:pt x="8938" y="11103"/>
                    <a:pt x="9208" y="11377"/>
                  </a:cubicBezTo>
                  <a:cubicBezTo>
                    <a:pt x="9443" y="11613"/>
                    <a:pt x="9678" y="11850"/>
                    <a:pt x="9916" y="12082"/>
                  </a:cubicBezTo>
                  <a:cubicBezTo>
                    <a:pt x="9992" y="12156"/>
                    <a:pt x="10036" y="12228"/>
                    <a:pt x="10046" y="12340"/>
                  </a:cubicBezTo>
                  <a:cubicBezTo>
                    <a:pt x="10054" y="12432"/>
                    <a:pt x="10110" y="12533"/>
                    <a:pt x="10173" y="12606"/>
                  </a:cubicBezTo>
                  <a:cubicBezTo>
                    <a:pt x="10298" y="12753"/>
                    <a:pt x="10442" y="12884"/>
                    <a:pt x="10580" y="13019"/>
                  </a:cubicBezTo>
                  <a:cubicBezTo>
                    <a:pt x="10666" y="13103"/>
                    <a:pt x="10768" y="13147"/>
                    <a:pt x="10877" y="13147"/>
                  </a:cubicBezTo>
                  <a:cubicBezTo>
                    <a:pt x="10920" y="13147"/>
                    <a:pt x="10963" y="13140"/>
                    <a:pt x="11007" y="13127"/>
                  </a:cubicBezTo>
                  <a:cubicBezTo>
                    <a:pt x="11029" y="13121"/>
                    <a:pt x="11048" y="13118"/>
                    <a:pt x="11065" y="13118"/>
                  </a:cubicBezTo>
                  <a:cubicBezTo>
                    <a:pt x="11111" y="13118"/>
                    <a:pt x="11144" y="13139"/>
                    <a:pt x="11181" y="13177"/>
                  </a:cubicBezTo>
                  <a:cubicBezTo>
                    <a:pt x="11308" y="13310"/>
                    <a:pt x="11439" y="13439"/>
                    <a:pt x="11570" y="13567"/>
                  </a:cubicBezTo>
                  <a:cubicBezTo>
                    <a:pt x="11836" y="13826"/>
                    <a:pt x="12149" y="13983"/>
                    <a:pt x="12496" y="13983"/>
                  </a:cubicBezTo>
                  <a:cubicBezTo>
                    <a:pt x="12573" y="13983"/>
                    <a:pt x="12651" y="13975"/>
                    <a:pt x="12731" y="13959"/>
                  </a:cubicBezTo>
                  <a:cubicBezTo>
                    <a:pt x="12782" y="13949"/>
                    <a:pt x="12829" y="13944"/>
                    <a:pt x="12873" y="13944"/>
                  </a:cubicBezTo>
                  <a:cubicBezTo>
                    <a:pt x="13055" y="13944"/>
                    <a:pt x="13172" y="14032"/>
                    <a:pt x="13288" y="14176"/>
                  </a:cubicBezTo>
                  <a:cubicBezTo>
                    <a:pt x="13301" y="14191"/>
                    <a:pt x="13315" y="14204"/>
                    <a:pt x="13329" y="14217"/>
                  </a:cubicBezTo>
                  <a:cubicBezTo>
                    <a:pt x="13514" y="14402"/>
                    <a:pt x="13697" y="14587"/>
                    <a:pt x="13883" y="14770"/>
                  </a:cubicBezTo>
                  <a:cubicBezTo>
                    <a:pt x="13930" y="14816"/>
                    <a:pt x="13986" y="14847"/>
                    <a:pt x="14043" y="14847"/>
                  </a:cubicBezTo>
                  <a:cubicBezTo>
                    <a:pt x="14077" y="14847"/>
                    <a:pt x="14112" y="14835"/>
                    <a:pt x="14144" y="14808"/>
                  </a:cubicBezTo>
                  <a:cubicBezTo>
                    <a:pt x="14201" y="14760"/>
                    <a:pt x="14244" y="14669"/>
                    <a:pt x="14251" y="14593"/>
                  </a:cubicBezTo>
                  <a:cubicBezTo>
                    <a:pt x="14255" y="14540"/>
                    <a:pt x="14195" y="14473"/>
                    <a:pt x="14151" y="14426"/>
                  </a:cubicBezTo>
                  <a:cubicBezTo>
                    <a:pt x="13912" y="14183"/>
                    <a:pt x="13668" y="13944"/>
                    <a:pt x="13453" y="13730"/>
                  </a:cubicBezTo>
                  <a:cubicBezTo>
                    <a:pt x="13547" y="13629"/>
                    <a:pt x="13631" y="13539"/>
                    <a:pt x="13720" y="13445"/>
                  </a:cubicBezTo>
                  <a:cubicBezTo>
                    <a:pt x="13952" y="13677"/>
                    <a:pt x="14193" y="13921"/>
                    <a:pt x="14435" y="14161"/>
                  </a:cubicBezTo>
                  <a:cubicBezTo>
                    <a:pt x="14501" y="14228"/>
                    <a:pt x="14569" y="14261"/>
                    <a:pt x="14632" y="14261"/>
                  </a:cubicBezTo>
                  <a:cubicBezTo>
                    <a:pt x="14684" y="14261"/>
                    <a:pt x="14733" y="14239"/>
                    <a:pt x="14777" y="14194"/>
                  </a:cubicBezTo>
                  <a:cubicBezTo>
                    <a:pt x="14872" y="14097"/>
                    <a:pt x="14861" y="13975"/>
                    <a:pt x="14738" y="13852"/>
                  </a:cubicBezTo>
                  <a:cubicBezTo>
                    <a:pt x="14495" y="13606"/>
                    <a:pt x="14249" y="13360"/>
                    <a:pt x="14000" y="13116"/>
                  </a:cubicBezTo>
                  <a:cubicBezTo>
                    <a:pt x="13936" y="13053"/>
                    <a:pt x="13916" y="13001"/>
                    <a:pt x="13938" y="12905"/>
                  </a:cubicBezTo>
                  <a:cubicBezTo>
                    <a:pt x="14049" y="12409"/>
                    <a:pt x="13936" y="11966"/>
                    <a:pt x="13587" y="11593"/>
                  </a:cubicBezTo>
                  <a:cubicBezTo>
                    <a:pt x="13452" y="11448"/>
                    <a:pt x="13305" y="11314"/>
                    <a:pt x="13171" y="11169"/>
                  </a:cubicBezTo>
                  <a:cubicBezTo>
                    <a:pt x="13140" y="11135"/>
                    <a:pt x="13121" y="11069"/>
                    <a:pt x="13130" y="11025"/>
                  </a:cubicBezTo>
                  <a:cubicBezTo>
                    <a:pt x="13167" y="10844"/>
                    <a:pt x="13130" y="10690"/>
                    <a:pt x="12999" y="10559"/>
                  </a:cubicBezTo>
                  <a:cubicBezTo>
                    <a:pt x="12872" y="10434"/>
                    <a:pt x="12755" y="10294"/>
                    <a:pt x="12616" y="10184"/>
                  </a:cubicBezTo>
                  <a:cubicBezTo>
                    <a:pt x="12527" y="10115"/>
                    <a:pt x="12405" y="10085"/>
                    <a:pt x="12297" y="10036"/>
                  </a:cubicBezTo>
                  <a:cubicBezTo>
                    <a:pt x="12238" y="10011"/>
                    <a:pt x="12168" y="9998"/>
                    <a:pt x="12126" y="9955"/>
                  </a:cubicBezTo>
                  <a:cubicBezTo>
                    <a:pt x="11855" y="9693"/>
                    <a:pt x="11594" y="9421"/>
                    <a:pt x="11324" y="9160"/>
                  </a:cubicBezTo>
                  <a:cubicBezTo>
                    <a:pt x="11207" y="9048"/>
                    <a:pt x="11062" y="8992"/>
                    <a:pt x="10918" y="89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5" name="Google Shape;655;p49"/>
            <p:cNvCxnSpPr/>
            <p:nvPr/>
          </p:nvCxnSpPr>
          <p:spPr>
            <a:xfrm>
              <a:off x="1516472" y="171156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49"/>
          <p:cNvGrpSpPr/>
          <p:nvPr/>
        </p:nvGrpSpPr>
        <p:grpSpPr>
          <a:xfrm>
            <a:off x="4562200" y="1066391"/>
            <a:ext cx="455592" cy="538248"/>
            <a:chOff x="2459151" y="2747568"/>
            <a:chExt cx="455592" cy="538248"/>
          </a:xfrm>
        </p:grpSpPr>
        <p:sp>
          <p:nvSpPr>
            <p:cNvPr id="657" name="Google Shape;657;p49"/>
            <p:cNvSpPr/>
            <p:nvPr/>
          </p:nvSpPr>
          <p:spPr>
            <a:xfrm>
              <a:off x="2459151" y="2747568"/>
              <a:ext cx="455592" cy="452847"/>
            </a:xfrm>
            <a:custGeom>
              <a:avLst/>
              <a:gdLst/>
              <a:ahLst/>
              <a:cxnLst/>
              <a:rect l="l" t="t" r="r" b="b"/>
              <a:pathLst>
                <a:path w="14935" h="14845" extrusionOk="0">
                  <a:moveTo>
                    <a:pt x="11697" y="2835"/>
                  </a:moveTo>
                  <a:cubicBezTo>
                    <a:pt x="11831" y="2971"/>
                    <a:pt x="11969" y="3110"/>
                    <a:pt x="12100" y="3241"/>
                  </a:cubicBezTo>
                  <a:cubicBezTo>
                    <a:pt x="10594" y="4747"/>
                    <a:pt x="9082" y="6258"/>
                    <a:pt x="7582" y="7760"/>
                  </a:cubicBezTo>
                  <a:cubicBezTo>
                    <a:pt x="7449" y="7630"/>
                    <a:pt x="7308" y="7490"/>
                    <a:pt x="7173" y="7357"/>
                  </a:cubicBezTo>
                  <a:cubicBezTo>
                    <a:pt x="8673" y="5857"/>
                    <a:pt x="10186" y="4345"/>
                    <a:pt x="11697" y="2835"/>
                  </a:cubicBezTo>
                  <a:close/>
                  <a:moveTo>
                    <a:pt x="5610" y="6519"/>
                  </a:moveTo>
                  <a:cubicBezTo>
                    <a:pt x="5680" y="6560"/>
                    <a:pt x="5736" y="6582"/>
                    <a:pt x="5774" y="6619"/>
                  </a:cubicBezTo>
                  <a:cubicBezTo>
                    <a:pt x="6623" y="7465"/>
                    <a:pt x="7471" y="8312"/>
                    <a:pt x="8317" y="9160"/>
                  </a:cubicBezTo>
                  <a:cubicBezTo>
                    <a:pt x="8416" y="9261"/>
                    <a:pt x="8414" y="9349"/>
                    <a:pt x="8321" y="9452"/>
                  </a:cubicBezTo>
                  <a:cubicBezTo>
                    <a:pt x="8187" y="9604"/>
                    <a:pt x="8110" y="9679"/>
                    <a:pt x="8031" y="9679"/>
                  </a:cubicBezTo>
                  <a:cubicBezTo>
                    <a:pt x="7954" y="9679"/>
                    <a:pt x="7873" y="9608"/>
                    <a:pt x="7733" y="9468"/>
                  </a:cubicBezTo>
                  <a:cubicBezTo>
                    <a:pt x="6953" y="8688"/>
                    <a:pt x="6176" y="7909"/>
                    <a:pt x="5397" y="7130"/>
                  </a:cubicBezTo>
                  <a:cubicBezTo>
                    <a:pt x="5203" y="6938"/>
                    <a:pt x="5203" y="6891"/>
                    <a:pt x="5401" y="6696"/>
                  </a:cubicBezTo>
                  <a:cubicBezTo>
                    <a:pt x="5465" y="6634"/>
                    <a:pt x="5536" y="6582"/>
                    <a:pt x="5610" y="6519"/>
                  </a:cubicBezTo>
                  <a:close/>
                  <a:moveTo>
                    <a:pt x="12203" y="10994"/>
                  </a:moveTo>
                  <a:cubicBezTo>
                    <a:pt x="12535" y="10994"/>
                    <a:pt x="12766" y="11098"/>
                    <a:pt x="12999" y="11335"/>
                  </a:cubicBezTo>
                  <a:cubicBezTo>
                    <a:pt x="13221" y="11562"/>
                    <a:pt x="13317" y="11779"/>
                    <a:pt x="13319" y="12100"/>
                  </a:cubicBezTo>
                  <a:cubicBezTo>
                    <a:pt x="13321" y="12446"/>
                    <a:pt x="13221" y="12685"/>
                    <a:pt x="12973" y="12928"/>
                  </a:cubicBezTo>
                  <a:cubicBezTo>
                    <a:pt x="12744" y="13151"/>
                    <a:pt x="12523" y="13241"/>
                    <a:pt x="12205" y="13242"/>
                  </a:cubicBezTo>
                  <a:cubicBezTo>
                    <a:pt x="11866" y="13242"/>
                    <a:pt x="11624" y="13157"/>
                    <a:pt x="11386" y="12906"/>
                  </a:cubicBezTo>
                  <a:cubicBezTo>
                    <a:pt x="11163" y="12670"/>
                    <a:pt x="10992" y="12453"/>
                    <a:pt x="11096" y="12113"/>
                  </a:cubicBezTo>
                  <a:cubicBezTo>
                    <a:pt x="10985" y="11771"/>
                    <a:pt x="11170" y="11557"/>
                    <a:pt x="11392" y="11325"/>
                  </a:cubicBezTo>
                  <a:cubicBezTo>
                    <a:pt x="11620" y="11084"/>
                    <a:pt x="11854" y="10997"/>
                    <a:pt x="12183" y="10995"/>
                  </a:cubicBezTo>
                  <a:cubicBezTo>
                    <a:pt x="12190" y="10995"/>
                    <a:pt x="12196" y="10994"/>
                    <a:pt x="12203" y="10994"/>
                  </a:cubicBezTo>
                  <a:close/>
                  <a:moveTo>
                    <a:pt x="5313" y="9096"/>
                  </a:moveTo>
                  <a:cubicBezTo>
                    <a:pt x="5364" y="9096"/>
                    <a:pt x="5417" y="9104"/>
                    <a:pt x="5472" y="9120"/>
                  </a:cubicBezTo>
                  <a:cubicBezTo>
                    <a:pt x="5807" y="9218"/>
                    <a:pt x="5945" y="9616"/>
                    <a:pt x="5748" y="9905"/>
                  </a:cubicBezTo>
                  <a:cubicBezTo>
                    <a:pt x="5720" y="9949"/>
                    <a:pt x="5683" y="9989"/>
                    <a:pt x="5646" y="10026"/>
                  </a:cubicBezTo>
                  <a:cubicBezTo>
                    <a:pt x="4512" y="11160"/>
                    <a:pt x="3377" y="12294"/>
                    <a:pt x="2243" y="13428"/>
                  </a:cubicBezTo>
                  <a:cubicBezTo>
                    <a:pt x="2213" y="13457"/>
                    <a:pt x="2180" y="13486"/>
                    <a:pt x="2143" y="13520"/>
                  </a:cubicBezTo>
                  <a:cubicBezTo>
                    <a:pt x="1897" y="13272"/>
                    <a:pt x="1662" y="13036"/>
                    <a:pt x="1418" y="12792"/>
                  </a:cubicBezTo>
                  <a:cubicBezTo>
                    <a:pt x="1439" y="12768"/>
                    <a:pt x="1459" y="12738"/>
                    <a:pt x="1485" y="12711"/>
                  </a:cubicBezTo>
                  <a:cubicBezTo>
                    <a:pt x="2630" y="11567"/>
                    <a:pt x="3774" y="10423"/>
                    <a:pt x="4918" y="9278"/>
                  </a:cubicBezTo>
                  <a:cubicBezTo>
                    <a:pt x="5035" y="9161"/>
                    <a:pt x="5166" y="9096"/>
                    <a:pt x="5313" y="9096"/>
                  </a:cubicBezTo>
                  <a:close/>
                  <a:moveTo>
                    <a:pt x="11890" y="10559"/>
                  </a:moveTo>
                  <a:cubicBezTo>
                    <a:pt x="11610" y="10559"/>
                    <a:pt x="11381" y="10660"/>
                    <a:pt x="11207" y="10909"/>
                  </a:cubicBezTo>
                  <a:cubicBezTo>
                    <a:pt x="11180" y="10949"/>
                    <a:pt x="11141" y="10982"/>
                    <a:pt x="11104" y="11012"/>
                  </a:cubicBezTo>
                  <a:cubicBezTo>
                    <a:pt x="10743" y="11295"/>
                    <a:pt x="10515" y="11633"/>
                    <a:pt x="10643" y="12034"/>
                  </a:cubicBezTo>
                  <a:cubicBezTo>
                    <a:pt x="10641" y="12288"/>
                    <a:pt x="10633" y="12458"/>
                    <a:pt x="10647" y="12626"/>
                  </a:cubicBezTo>
                  <a:cubicBezTo>
                    <a:pt x="10653" y="12704"/>
                    <a:pt x="10687" y="12797"/>
                    <a:pt x="10741" y="12854"/>
                  </a:cubicBezTo>
                  <a:cubicBezTo>
                    <a:pt x="10969" y="13096"/>
                    <a:pt x="11204" y="13332"/>
                    <a:pt x="11448" y="13559"/>
                  </a:cubicBezTo>
                  <a:cubicBezTo>
                    <a:pt x="11507" y="13616"/>
                    <a:pt x="11606" y="13657"/>
                    <a:pt x="11688" y="13660"/>
                  </a:cubicBezTo>
                  <a:cubicBezTo>
                    <a:pt x="11854" y="13665"/>
                    <a:pt x="12021" y="13668"/>
                    <a:pt x="12187" y="13668"/>
                  </a:cubicBezTo>
                  <a:cubicBezTo>
                    <a:pt x="12354" y="13668"/>
                    <a:pt x="12520" y="13665"/>
                    <a:pt x="12687" y="13660"/>
                  </a:cubicBezTo>
                  <a:cubicBezTo>
                    <a:pt x="12770" y="13657"/>
                    <a:pt x="12868" y="13618"/>
                    <a:pt x="12928" y="13563"/>
                  </a:cubicBezTo>
                  <a:cubicBezTo>
                    <a:pt x="13171" y="13335"/>
                    <a:pt x="13408" y="13100"/>
                    <a:pt x="13634" y="12856"/>
                  </a:cubicBezTo>
                  <a:cubicBezTo>
                    <a:pt x="13691" y="12797"/>
                    <a:pt x="13734" y="12698"/>
                    <a:pt x="13737" y="12616"/>
                  </a:cubicBezTo>
                  <a:cubicBezTo>
                    <a:pt x="13748" y="12284"/>
                    <a:pt x="13747" y="11950"/>
                    <a:pt x="13737" y="11617"/>
                  </a:cubicBezTo>
                  <a:cubicBezTo>
                    <a:pt x="13734" y="11539"/>
                    <a:pt x="13697" y="11445"/>
                    <a:pt x="13643" y="11388"/>
                  </a:cubicBezTo>
                  <a:cubicBezTo>
                    <a:pt x="13412" y="11141"/>
                    <a:pt x="13173" y="10903"/>
                    <a:pt x="12926" y="10671"/>
                  </a:cubicBezTo>
                  <a:cubicBezTo>
                    <a:pt x="12869" y="10619"/>
                    <a:pt x="12777" y="10582"/>
                    <a:pt x="12698" y="10577"/>
                  </a:cubicBezTo>
                  <a:cubicBezTo>
                    <a:pt x="12651" y="10575"/>
                    <a:pt x="12604" y="10574"/>
                    <a:pt x="12557" y="10574"/>
                  </a:cubicBezTo>
                  <a:cubicBezTo>
                    <a:pt x="12457" y="10574"/>
                    <a:pt x="12357" y="10578"/>
                    <a:pt x="12257" y="10578"/>
                  </a:cubicBezTo>
                  <a:cubicBezTo>
                    <a:pt x="12182" y="10578"/>
                    <a:pt x="12107" y="10575"/>
                    <a:pt x="12033" y="10567"/>
                  </a:cubicBezTo>
                  <a:cubicBezTo>
                    <a:pt x="11984" y="10562"/>
                    <a:pt x="11936" y="10559"/>
                    <a:pt x="11890" y="10559"/>
                  </a:cubicBezTo>
                  <a:close/>
                  <a:moveTo>
                    <a:pt x="8673" y="7361"/>
                  </a:moveTo>
                  <a:cubicBezTo>
                    <a:pt x="8761" y="7458"/>
                    <a:pt x="8861" y="7574"/>
                    <a:pt x="8971" y="7684"/>
                  </a:cubicBezTo>
                  <a:cubicBezTo>
                    <a:pt x="9686" y="8402"/>
                    <a:pt x="10405" y="9117"/>
                    <a:pt x="11119" y="9838"/>
                  </a:cubicBezTo>
                  <a:cubicBezTo>
                    <a:pt x="11200" y="9919"/>
                    <a:pt x="11277" y="9960"/>
                    <a:pt x="11370" y="9960"/>
                  </a:cubicBezTo>
                  <a:cubicBezTo>
                    <a:pt x="11411" y="9960"/>
                    <a:pt x="11456" y="9952"/>
                    <a:pt x="11505" y="9936"/>
                  </a:cubicBezTo>
                  <a:cubicBezTo>
                    <a:pt x="11735" y="9864"/>
                    <a:pt x="11968" y="9830"/>
                    <a:pt x="12196" y="9830"/>
                  </a:cubicBezTo>
                  <a:cubicBezTo>
                    <a:pt x="13225" y="9830"/>
                    <a:pt x="14163" y="10527"/>
                    <a:pt x="14426" y="11589"/>
                  </a:cubicBezTo>
                  <a:cubicBezTo>
                    <a:pt x="14737" y="12845"/>
                    <a:pt x="13896" y="14131"/>
                    <a:pt x="12606" y="14372"/>
                  </a:cubicBezTo>
                  <a:cubicBezTo>
                    <a:pt x="12462" y="14399"/>
                    <a:pt x="12320" y="14412"/>
                    <a:pt x="12181" y="14412"/>
                  </a:cubicBezTo>
                  <a:cubicBezTo>
                    <a:pt x="10696" y="14412"/>
                    <a:pt x="9541" y="12949"/>
                    <a:pt x="10000" y="11456"/>
                  </a:cubicBezTo>
                  <a:cubicBezTo>
                    <a:pt x="10055" y="11281"/>
                    <a:pt x="10027" y="11160"/>
                    <a:pt x="9894" y="11032"/>
                  </a:cubicBezTo>
                  <a:cubicBezTo>
                    <a:pt x="9503" y="10657"/>
                    <a:pt x="9126" y="10270"/>
                    <a:pt x="8744" y="9886"/>
                  </a:cubicBezTo>
                  <a:cubicBezTo>
                    <a:pt x="8707" y="9849"/>
                    <a:pt x="8671" y="9811"/>
                    <a:pt x="8650" y="9788"/>
                  </a:cubicBezTo>
                  <a:cubicBezTo>
                    <a:pt x="8710" y="9657"/>
                    <a:pt x="8784" y="9545"/>
                    <a:pt x="8811" y="9422"/>
                  </a:cubicBezTo>
                  <a:cubicBezTo>
                    <a:pt x="8859" y="9200"/>
                    <a:pt x="8782" y="9006"/>
                    <a:pt x="8619" y="8845"/>
                  </a:cubicBezTo>
                  <a:cubicBezTo>
                    <a:pt x="8374" y="8604"/>
                    <a:pt x="8133" y="8361"/>
                    <a:pt x="7902" y="8130"/>
                  </a:cubicBezTo>
                  <a:lnTo>
                    <a:pt x="8673" y="7361"/>
                  </a:lnTo>
                  <a:close/>
                  <a:moveTo>
                    <a:pt x="2525" y="1"/>
                  </a:moveTo>
                  <a:cubicBezTo>
                    <a:pt x="2488" y="9"/>
                    <a:pt x="2452" y="22"/>
                    <a:pt x="2415" y="28"/>
                  </a:cubicBezTo>
                  <a:cubicBezTo>
                    <a:pt x="1924" y="92"/>
                    <a:pt x="1486" y="278"/>
                    <a:pt x="1095" y="579"/>
                  </a:cubicBezTo>
                  <a:cubicBezTo>
                    <a:pt x="968" y="677"/>
                    <a:pt x="885" y="796"/>
                    <a:pt x="912" y="962"/>
                  </a:cubicBezTo>
                  <a:cubicBezTo>
                    <a:pt x="941" y="1133"/>
                    <a:pt x="1052" y="1226"/>
                    <a:pt x="1212" y="1281"/>
                  </a:cubicBezTo>
                  <a:cubicBezTo>
                    <a:pt x="1712" y="1459"/>
                    <a:pt x="2209" y="1646"/>
                    <a:pt x="2709" y="1824"/>
                  </a:cubicBezTo>
                  <a:cubicBezTo>
                    <a:pt x="2800" y="1857"/>
                    <a:pt x="2838" y="1899"/>
                    <a:pt x="2841" y="1998"/>
                  </a:cubicBezTo>
                  <a:cubicBezTo>
                    <a:pt x="2844" y="2186"/>
                    <a:pt x="2855" y="2374"/>
                    <a:pt x="2872" y="2562"/>
                  </a:cubicBezTo>
                  <a:cubicBezTo>
                    <a:pt x="2885" y="2686"/>
                    <a:pt x="2857" y="2781"/>
                    <a:pt x="2763" y="2870"/>
                  </a:cubicBezTo>
                  <a:cubicBezTo>
                    <a:pt x="2622" y="3001"/>
                    <a:pt x="2491" y="3144"/>
                    <a:pt x="2362" y="3290"/>
                  </a:cubicBezTo>
                  <a:cubicBezTo>
                    <a:pt x="2324" y="3334"/>
                    <a:pt x="2288" y="3352"/>
                    <a:pt x="2246" y="3352"/>
                  </a:cubicBezTo>
                  <a:cubicBezTo>
                    <a:pt x="2222" y="3352"/>
                    <a:pt x="2194" y="3346"/>
                    <a:pt x="2163" y="3334"/>
                  </a:cubicBezTo>
                  <a:cubicBezTo>
                    <a:pt x="1676" y="3152"/>
                    <a:pt x="1184" y="2976"/>
                    <a:pt x="696" y="2795"/>
                  </a:cubicBezTo>
                  <a:cubicBezTo>
                    <a:pt x="619" y="2767"/>
                    <a:pt x="542" y="2747"/>
                    <a:pt x="469" y="2747"/>
                  </a:cubicBezTo>
                  <a:cubicBezTo>
                    <a:pt x="387" y="2747"/>
                    <a:pt x="308" y="2771"/>
                    <a:pt x="233" y="2835"/>
                  </a:cubicBezTo>
                  <a:cubicBezTo>
                    <a:pt x="83" y="2964"/>
                    <a:pt x="93" y="3127"/>
                    <a:pt x="135" y="3301"/>
                  </a:cubicBezTo>
                  <a:cubicBezTo>
                    <a:pt x="432" y="4555"/>
                    <a:pt x="1529" y="5390"/>
                    <a:pt x="2757" y="5390"/>
                  </a:cubicBezTo>
                  <a:cubicBezTo>
                    <a:pt x="2970" y="5390"/>
                    <a:pt x="3186" y="5365"/>
                    <a:pt x="3404" y="5312"/>
                  </a:cubicBezTo>
                  <a:cubicBezTo>
                    <a:pt x="3428" y="5307"/>
                    <a:pt x="3449" y="5304"/>
                    <a:pt x="3469" y="5304"/>
                  </a:cubicBezTo>
                  <a:cubicBezTo>
                    <a:pt x="3527" y="5304"/>
                    <a:pt x="3571" y="5328"/>
                    <a:pt x="3619" y="5377"/>
                  </a:cubicBezTo>
                  <a:cubicBezTo>
                    <a:pt x="4006" y="5770"/>
                    <a:pt x="4395" y="6159"/>
                    <a:pt x="4787" y="6546"/>
                  </a:cubicBezTo>
                  <a:cubicBezTo>
                    <a:pt x="4852" y="6610"/>
                    <a:pt x="4877" y="6663"/>
                    <a:pt x="4847" y="6757"/>
                  </a:cubicBezTo>
                  <a:cubicBezTo>
                    <a:pt x="4780" y="6961"/>
                    <a:pt x="4835" y="7147"/>
                    <a:pt x="4968" y="7311"/>
                  </a:cubicBezTo>
                  <a:cubicBezTo>
                    <a:pt x="5001" y="7352"/>
                    <a:pt x="5035" y="7389"/>
                    <a:pt x="5080" y="7443"/>
                  </a:cubicBezTo>
                  <a:cubicBezTo>
                    <a:pt x="4609" y="7500"/>
                    <a:pt x="4266" y="7745"/>
                    <a:pt x="3951" y="8063"/>
                  </a:cubicBezTo>
                  <a:cubicBezTo>
                    <a:pt x="2984" y="9043"/>
                    <a:pt x="2006" y="10012"/>
                    <a:pt x="1032" y="10986"/>
                  </a:cubicBezTo>
                  <a:cubicBezTo>
                    <a:pt x="807" y="11211"/>
                    <a:pt x="578" y="11433"/>
                    <a:pt x="358" y="11664"/>
                  </a:cubicBezTo>
                  <a:cubicBezTo>
                    <a:pt x="6" y="12033"/>
                    <a:pt x="1" y="12596"/>
                    <a:pt x="338" y="12965"/>
                  </a:cubicBezTo>
                  <a:cubicBezTo>
                    <a:pt x="463" y="13103"/>
                    <a:pt x="613" y="13170"/>
                    <a:pt x="779" y="13170"/>
                  </a:cubicBezTo>
                  <a:cubicBezTo>
                    <a:pt x="849" y="13170"/>
                    <a:pt x="921" y="13158"/>
                    <a:pt x="996" y="13134"/>
                  </a:cubicBezTo>
                  <a:cubicBezTo>
                    <a:pt x="1009" y="13130"/>
                    <a:pt x="1025" y="13128"/>
                    <a:pt x="1041" y="13128"/>
                  </a:cubicBezTo>
                  <a:cubicBezTo>
                    <a:pt x="1083" y="13128"/>
                    <a:pt x="1130" y="13141"/>
                    <a:pt x="1155" y="13164"/>
                  </a:cubicBezTo>
                  <a:cubicBezTo>
                    <a:pt x="1365" y="13362"/>
                    <a:pt x="1570" y="13567"/>
                    <a:pt x="1768" y="13778"/>
                  </a:cubicBezTo>
                  <a:cubicBezTo>
                    <a:pt x="1800" y="13812"/>
                    <a:pt x="1814" y="13889"/>
                    <a:pt x="1798" y="13935"/>
                  </a:cubicBezTo>
                  <a:cubicBezTo>
                    <a:pt x="1719" y="14188"/>
                    <a:pt x="1771" y="14416"/>
                    <a:pt x="1968" y="14594"/>
                  </a:cubicBezTo>
                  <a:cubicBezTo>
                    <a:pt x="2150" y="14760"/>
                    <a:pt x="2376" y="14844"/>
                    <a:pt x="2604" y="14844"/>
                  </a:cubicBezTo>
                  <a:cubicBezTo>
                    <a:pt x="2849" y="14844"/>
                    <a:pt x="3095" y="14748"/>
                    <a:pt x="3290" y="14554"/>
                  </a:cubicBezTo>
                  <a:cubicBezTo>
                    <a:pt x="3944" y="13910"/>
                    <a:pt x="4590" y="13258"/>
                    <a:pt x="5240" y="12609"/>
                  </a:cubicBezTo>
                  <a:cubicBezTo>
                    <a:pt x="5250" y="12599"/>
                    <a:pt x="5260" y="12589"/>
                    <a:pt x="5270" y="12579"/>
                  </a:cubicBezTo>
                  <a:cubicBezTo>
                    <a:pt x="5360" y="12475"/>
                    <a:pt x="5362" y="12354"/>
                    <a:pt x="5277" y="12267"/>
                  </a:cubicBezTo>
                  <a:cubicBezTo>
                    <a:pt x="5235" y="12223"/>
                    <a:pt x="5183" y="12201"/>
                    <a:pt x="5129" y="12201"/>
                  </a:cubicBezTo>
                  <a:cubicBezTo>
                    <a:pt x="5075" y="12201"/>
                    <a:pt x="5018" y="12224"/>
                    <a:pt x="4966" y="12268"/>
                  </a:cubicBezTo>
                  <a:cubicBezTo>
                    <a:pt x="4934" y="12297"/>
                    <a:pt x="4904" y="12329"/>
                    <a:pt x="4874" y="12361"/>
                  </a:cubicBezTo>
                  <a:cubicBezTo>
                    <a:pt x="4256" y="12979"/>
                    <a:pt x="3637" y="13597"/>
                    <a:pt x="3018" y="14215"/>
                  </a:cubicBezTo>
                  <a:cubicBezTo>
                    <a:pt x="2888" y="14344"/>
                    <a:pt x="2750" y="14408"/>
                    <a:pt x="2609" y="14408"/>
                  </a:cubicBezTo>
                  <a:cubicBezTo>
                    <a:pt x="2535" y="14408"/>
                    <a:pt x="2461" y="14391"/>
                    <a:pt x="2387" y="14356"/>
                  </a:cubicBezTo>
                  <a:cubicBezTo>
                    <a:pt x="2164" y="14252"/>
                    <a:pt x="2145" y="14140"/>
                    <a:pt x="2318" y="13966"/>
                  </a:cubicBezTo>
                  <a:cubicBezTo>
                    <a:pt x="3513" y="12769"/>
                    <a:pt x="4710" y="11574"/>
                    <a:pt x="5905" y="10379"/>
                  </a:cubicBezTo>
                  <a:cubicBezTo>
                    <a:pt x="5954" y="10331"/>
                    <a:pt x="6002" y="10284"/>
                    <a:pt x="6046" y="10233"/>
                  </a:cubicBezTo>
                  <a:cubicBezTo>
                    <a:pt x="6335" y="9895"/>
                    <a:pt x="6350" y="9395"/>
                    <a:pt x="6082" y="9040"/>
                  </a:cubicBezTo>
                  <a:cubicBezTo>
                    <a:pt x="5893" y="8789"/>
                    <a:pt x="5615" y="8661"/>
                    <a:pt x="5330" y="8661"/>
                  </a:cubicBezTo>
                  <a:cubicBezTo>
                    <a:pt x="5080" y="8661"/>
                    <a:pt x="4825" y="8760"/>
                    <a:pt x="4622" y="8962"/>
                  </a:cubicBezTo>
                  <a:cubicBezTo>
                    <a:pt x="3615" y="9965"/>
                    <a:pt x="2612" y="10970"/>
                    <a:pt x="1608" y="11975"/>
                  </a:cubicBezTo>
                  <a:cubicBezTo>
                    <a:pt x="1378" y="12203"/>
                    <a:pt x="1150" y="12433"/>
                    <a:pt x="921" y="12661"/>
                  </a:cubicBezTo>
                  <a:cubicBezTo>
                    <a:pt x="870" y="12711"/>
                    <a:pt x="824" y="12736"/>
                    <a:pt x="780" y="12736"/>
                  </a:cubicBezTo>
                  <a:cubicBezTo>
                    <a:pt x="729" y="12736"/>
                    <a:pt x="681" y="12703"/>
                    <a:pt x="630" y="12638"/>
                  </a:cubicBezTo>
                  <a:cubicBezTo>
                    <a:pt x="467" y="12425"/>
                    <a:pt x="492" y="12141"/>
                    <a:pt x="702" y="11930"/>
                  </a:cubicBezTo>
                  <a:cubicBezTo>
                    <a:pt x="1938" y="10694"/>
                    <a:pt x="3176" y="9458"/>
                    <a:pt x="4412" y="8221"/>
                  </a:cubicBezTo>
                  <a:cubicBezTo>
                    <a:pt x="4573" y="8060"/>
                    <a:pt x="4764" y="7948"/>
                    <a:pt x="4986" y="7902"/>
                  </a:cubicBezTo>
                  <a:cubicBezTo>
                    <a:pt x="5078" y="7883"/>
                    <a:pt x="5166" y="7871"/>
                    <a:pt x="5251" y="7871"/>
                  </a:cubicBezTo>
                  <a:cubicBezTo>
                    <a:pt x="5440" y="7871"/>
                    <a:pt x="5613" y="7931"/>
                    <a:pt x="5773" y="8110"/>
                  </a:cubicBezTo>
                  <a:cubicBezTo>
                    <a:pt x="6116" y="8496"/>
                    <a:pt x="6489" y="8856"/>
                    <a:pt x="6867" y="9208"/>
                  </a:cubicBezTo>
                  <a:cubicBezTo>
                    <a:pt x="7038" y="9366"/>
                    <a:pt x="7075" y="9542"/>
                    <a:pt x="7060" y="9752"/>
                  </a:cubicBezTo>
                  <a:cubicBezTo>
                    <a:pt x="7039" y="10066"/>
                    <a:pt x="6909" y="10327"/>
                    <a:pt x="6689" y="10547"/>
                  </a:cubicBezTo>
                  <a:cubicBezTo>
                    <a:pt x="6345" y="10888"/>
                    <a:pt x="6001" y="11227"/>
                    <a:pt x="5666" y="11574"/>
                  </a:cubicBezTo>
                  <a:cubicBezTo>
                    <a:pt x="5615" y="11628"/>
                    <a:pt x="5580" y="11734"/>
                    <a:pt x="5596" y="11802"/>
                  </a:cubicBezTo>
                  <a:cubicBezTo>
                    <a:pt x="5609" y="11865"/>
                    <a:pt x="5699" y="11945"/>
                    <a:pt x="5761" y="11952"/>
                  </a:cubicBezTo>
                  <a:cubicBezTo>
                    <a:pt x="5766" y="11952"/>
                    <a:pt x="5771" y="11953"/>
                    <a:pt x="5776" y="11953"/>
                  </a:cubicBezTo>
                  <a:cubicBezTo>
                    <a:pt x="5845" y="11953"/>
                    <a:pt x="5932" y="11907"/>
                    <a:pt x="5985" y="11856"/>
                  </a:cubicBezTo>
                  <a:cubicBezTo>
                    <a:pt x="6278" y="11576"/>
                    <a:pt x="6556" y="11279"/>
                    <a:pt x="6851" y="11002"/>
                  </a:cubicBezTo>
                  <a:cubicBezTo>
                    <a:pt x="7183" y="10688"/>
                    <a:pt x="7434" y="10335"/>
                    <a:pt x="7491" y="9852"/>
                  </a:cubicBezTo>
                  <a:cubicBezTo>
                    <a:pt x="7538" y="9892"/>
                    <a:pt x="7569" y="9921"/>
                    <a:pt x="7600" y="9948"/>
                  </a:cubicBezTo>
                  <a:cubicBezTo>
                    <a:pt x="7724" y="10054"/>
                    <a:pt x="7859" y="10115"/>
                    <a:pt x="8007" y="10115"/>
                  </a:cubicBezTo>
                  <a:cubicBezTo>
                    <a:pt x="8066" y="10115"/>
                    <a:pt x="8128" y="10105"/>
                    <a:pt x="8191" y="10084"/>
                  </a:cubicBezTo>
                  <a:cubicBezTo>
                    <a:pt x="8216" y="10076"/>
                    <a:pt x="8238" y="10072"/>
                    <a:pt x="8258" y="10072"/>
                  </a:cubicBezTo>
                  <a:cubicBezTo>
                    <a:pt x="8304" y="10072"/>
                    <a:pt x="8339" y="10094"/>
                    <a:pt x="8379" y="10134"/>
                  </a:cubicBezTo>
                  <a:cubicBezTo>
                    <a:pt x="8745" y="10505"/>
                    <a:pt x="9114" y="10875"/>
                    <a:pt x="9486" y="11241"/>
                  </a:cubicBezTo>
                  <a:cubicBezTo>
                    <a:pt x="9552" y="11305"/>
                    <a:pt x="9573" y="11359"/>
                    <a:pt x="9547" y="11453"/>
                  </a:cubicBezTo>
                  <a:cubicBezTo>
                    <a:pt x="9456" y="11794"/>
                    <a:pt x="9441" y="12140"/>
                    <a:pt x="9489" y="12489"/>
                  </a:cubicBezTo>
                  <a:cubicBezTo>
                    <a:pt x="9667" y="13774"/>
                    <a:pt x="10730" y="14762"/>
                    <a:pt x="12016" y="14839"/>
                  </a:cubicBezTo>
                  <a:cubicBezTo>
                    <a:pt x="12071" y="14842"/>
                    <a:pt x="12126" y="14844"/>
                    <a:pt x="12181" y="14844"/>
                  </a:cubicBezTo>
                  <a:cubicBezTo>
                    <a:pt x="13411" y="14844"/>
                    <a:pt x="14502" y="14025"/>
                    <a:pt x="14821" y="12829"/>
                  </a:cubicBezTo>
                  <a:cubicBezTo>
                    <a:pt x="14881" y="12607"/>
                    <a:pt x="14898" y="12375"/>
                    <a:pt x="14935" y="12147"/>
                  </a:cubicBezTo>
                  <a:lnTo>
                    <a:pt x="14935" y="12060"/>
                  </a:lnTo>
                  <a:cubicBezTo>
                    <a:pt x="14898" y="11838"/>
                    <a:pt x="14878" y="11610"/>
                    <a:pt x="14819" y="11393"/>
                  </a:cubicBezTo>
                  <a:cubicBezTo>
                    <a:pt x="14493" y="10191"/>
                    <a:pt x="13390" y="9393"/>
                    <a:pt x="12194" y="9393"/>
                  </a:cubicBezTo>
                  <a:cubicBezTo>
                    <a:pt x="11976" y="9393"/>
                    <a:pt x="11755" y="9419"/>
                    <a:pt x="11535" y="9475"/>
                  </a:cubicBezTo>
                  <a:cubicBezTo>
                    <a:pt x="11504" y="9482"/>
                    <a:pt x="11476" y="9488"/>
                    <a:pt x="11450" y="9488"/>
                  </a:cubicBezTo>
                  <a:cubicBezTo>
                    <a:pt x="11409" y="9488"/>
                    <a:pt x="11371" y="9474"/>
                    <a:pt x="11329" y="9432"/>
                  </a:cubicBezTo>
                  <a:cubicBezTo>
                    <a:pt x="10557" y="8654"/>
                    <a:pt x="9780" y="7881"/>
                    <a:pt x="9005" y="7104"/>
                  </a:cubicBezTo>
                  <a:cubicBezTo>
                    <a:pt x="8989" y="7089"/>
                    <a:pt x="8973" y="7069"/>
                    <a:pt x="8951" y="7043"/>
                  </a:cubicBezTo>
                  <a:cubicBezTo>
                    <a:pt x="8989" y="7002"/>
                    <a:pt x="9023" y="6963"/>
                    <a:pt x="9059" y="6928"/>
                  </a:cubicBezTo>
                  <a:cubicBezTo>
                    <a:pt x="10200" y="5787"/>
                    <a:pt x="11341" y="4646"/>
                    <a:pt x="12483" y="3508"/>
                  </a:cubicBezTo>
                  <a:cubicBezTo>
                    <a:pt x="12522" y="3469"/>
                    <a:pt x="12577" y="3439"/>
                    <a:pt x="12630" y="3428"/>
                  </a:cubicBezTo>
                  <a:cubicBezTo>
                    <a:pt x="12895" y="3372"/>
                    <a:pt x="13160" y="3320"/>
                    <a:pt x="13426" y="3274"/>
                  </a:cubicBezTo>
                  <a:cubicBezTo>
                    <a:pt x="13599" y="3244"/>
                    <a:pt x="13723" y="3162"/>
                    <a:pt x="13817" y="3008"/>
                  </a:cubicBezTo>
                  <a:cubicBezTo>
                    <a:pt x="14184" y="2409"/>
                    <a:pt x="14562" y="1815"/>
                    <a:pt x="14935" y="1219"/>
                  </a:cubicBezTo>
                  <a:lnTo>
                    <a:pt x="14935" y="1016"/>
                  </a:lnTo>
                  <a:cubicBezTo>
                    <a:pt x="14752" y="813"/>
                    <a:pt x="14576" y="603"/>
                    <a:pt x="14383" y="409"/>
                  </a:cubicBezTo>
                  <a:cubicBezTo>
                    <a:pt x="14240" y="264"/>
                    <a:pt x="14076" y="136"/>
                    <a:pt x="13921" y="1"/>
                  </a:cubicBezTo>
                  <a:lnTo>
                    <a:pt x="13718" y="1"/>
                  </a:lnTo>
                  <a:cubicBezTo>
                    <a:pt x="13546" y="108"/>
                    <a:pt x="13375" y="213"/>
                    <a:pt x="13204" y="321"/>
                  </a:cubicBezTo>
                  <a:cubicBezTo>
                    <a:pt x="13063" y="412"/>
                    <a:pt x="13025" y="535"/>
                    <a:pt x="13099" y="649"/>
                  </a:cubicBezTo>
                  <a:cubicBezTo>
                    <a:pt x="13140" y="712"/>
                    <a:pt x="13199" y="744"/>
                    <a:pt x="13268" y="744"/>
                  </a:cubicBezTo>
                  <a:cubicBezTo>
                    <a:pt x="13318" y="744"/>
                    <a:pt x="13372" y="727"/>
                    <a:pt x="13429" y="693"/>
                  </a:cubicBezTo>
                  <a:cubicBezTo>
                    <a:pt x="13557" y="616"/>
                    <a:pt x="13683" y="535"/>
                    <a:pt x="13787" y="471"/>
                  </a:cubicBezTo>
                  <a:cubicBezTo>
                    <a:pt x="14019" y="702"/>
                    <a:pt x="14240" y="922"/>
                    <a:pt x="14467" y="1150"/>
                  </a:cubicBezTo>
                  <a:cubicBezTo>
                    <a:pt x="14207" y="1565"/>
                    <a:pt x="13915" y="1981"/>
                    <a:pt x="13676" y="2427"/>
                  </a:cubicBezTo>
                  <a:cubicBezTo>
                    <a:pt x="13506" y="2743"/>
                    <a:pt x="13277" y="2872"/>
                    <a:pt x="12932" y="2939"/>
                  </a:cubicBezTo>
                  <a:cubicBezTo>
                    <a:pt x="12855" y="2954"/>
                    <a:pt x="12785" y="2962"/>
                    <a:pt x="12720" y="2962"/>
                  </a:cubicBezTo>
                  <a:cubicBezTo>
                    <a:pt x="12518" y="2962"/>
                    <a:pt x="12362" y="2886"/>
                    <a:pt x="12193" y="2710"/>
                  </a:cubicBezTo>
                  <a:cubicBezTo>
                    <a:pt x="11993" y="2502"/>
                    <a:pt x="11891" y="2321"/>
                    <a:pt x="12002" y="2046"/>
                  </a:cubicBezTo>
                  <a:cubicBezTo>
                    <a:pt x="12027" y="1985"/>
                    <a:pt x="12035" y="1914"/>
                    <a:pt x="12039" y="1848"/>
                  </a:cubicBezTo>
                  <a:cubicBezTo>
                    <a:pt x="12053" y="1612"/>
                    <a:pt x="12154" y="1441"/>
                    <a:pt x="12381" y="1350"/>
                  </a:cubicBezTo>
                  <a:cubicBezTo>
                    <a:pt x="12448" y="1323"/>
                    <a:pt x="12506" y="1276"/>
                    <a:pt x="12566" y="1236"/>
                  </a:cubicBezTo>
                  <a:cubicBezTo>
                    <a:pt x="12695" y="1147"/>
                    <a:pt x="12728" y="1025"/>
                    <a:pt x="12654" y="915"/>
                  </a:cubicBezTo>
                  <a:cubicBezTo>
                    <a:pt x="12613" y="853"/>
                    <a:pt x="12555" y="820"/>
                    <a:pt x="12487" y="820"/>
                  </a:cubicBezTo>
                  <a:cubicBezTo>
                    <a:pt x="12441" y="820"/>
                    <a:pt x="12390" y="836"/>
                    <a:pt x="12337" y="868"/>
                  </a:cubicBezTo>
                  <a:cubicBezTo>
                    <a:pt x="12200" y="949"/>
                    <a:pt x="12070" y="1042"/>
                    <a:pt x="11931" y="1119"/>
                  </a:cubicBezTo>
                  <a:cubicBezTo>
                    <a:pt x="11774" y="1206"/>
                    <a:pt x="11691" y="1333"/>
                    <a:pt x="11663" y="1508"/>
                  </a:cubicBezTo>
                  <a:cubicBezTo>
                    <a:pt x="11617" y="1774"/>
                    <a:pt x="11566" y="2039"/>
                    <a:pt x="11509" y="2303"/>
                  </a:cubicBezTo>
                  <a:cubicBezTo>
                    <a:pt x="11496" y="2360"/>
                    <a:pt x="11462" y="2419"/>
                    <a:pt x="11421" y="2461"/>
                  </a:cubicBezTo>
                  <a:cubicBezTo>
                    <a:pt x="10290" y="3596"/>
                    <a:pt x="9154" y="4730"/>
                    <a:pt x="8022" y="5865"/>
                  </a:cubicBezTo>
                  <a:cubicBezTo>
                    <a:pt x="7982" y="5905"/>
                    <a:pt x="7958" y="5962"/>
                    <a:pt x="7924" y="6016"/>
                  </a:cubicBezTo>
                  <a:cubicBezTo>
                    <a:pt x="7849" y="5946"/>
                    <a:pt x="7814" y="5915"/>
                    <a:pt x="7781" y="5882"/>
                  </a:cubicBezTo>
                  <a:cubicBezTo>
                    <a:pt x="7462" y="5565"/>
                    <a:pt x="7144" y="5248"/>
                    <a:pt x="6827" y="4929"/>
                  </a:cubicBezTo>
                  <a:cubicBezTo>
                    <a:pt x="6769" y="4871"/>
                    <a:pt x="6708" y="4835"/>
                    <a:pt x="6642" y="4835"/>
                  </a:cubicBezTo>
                  <a:cubicBezTo>
                    <a:pt x="6602" y="4835"/>
                    <a:pt x="6560" y="4848"/>
                    <a:pt x="6516" y="4877"/>
                  </a:cubicBezTo>
                  <a:cubicBezTo>
                    <a:pt x="6394" y="4956"/>
                    <a:pt x="6395" y="5110"/>
                    <a:pt x="6520" y="5236"/>
                  </a:cubicBezTo>
                  <a:cubicBezTo>
                    <a:pt x="6837" y="5555"/>
                    <a:pt x="7154" y="5872"/>
                    <a:pt x="7472" y="6190"/>
                  </a:cubicBezTo>
                  <a:cubicBezTo>
                    <a:pt x="7509" y="6226"/>
                    <a:pt x="7543" y="6263"/>
                    <a:pt x="7563" y="6284"/>
                  </a:cubicBezTo>
                  <a:cubicBezTo>
                    <a:pt x="7305" y="6542"/>
                    <a:pt x="7062" y="6787"/>
                    <a:pt x="6808" y="7040"/>
                  </a:cubicBezTo>
                  <a:cubicBezTo>
                    <a:pt x="6572" y="6801"/>
                    <a:pt x="6327" y="6555"/>
                    <a:pt x="6082" y="6308"/>
                  </a:cubicBezTo>
                  <a:cubicBezTo>
                    <a:pt x="5953" y="6178"/>
                    <a:pt x="5805" y="6109"/>
                    <a:pt x="5641" y="6109"/>
                  </a:cubicBezTo>
                  <a:cubicBezTo>
                    <a:pt x="5583" y="6109"/>
                    <a:pt x="5522" y="6118"/>
                    <a:pt x="5459" y="6136"/>
                  </a:cubicBezTo>
                  <a:cubicBezTo>
                    <a:pt x="5352" y="6167"/>
                    <a:pt x="5256" y="6237"/>
                    <a:pt x="5146" y="6294"/>
                  </a:cubicBezTo>
                  <a:cubicBezTo>
                    <a:pt x="4707" y="5855"/>
                    <a:pt x="4260" y="5414"/>
                    <a:pt x="3823" y="4963"/>
                  </a:cubicBezTo>
                  <a:cubicBezTo>
                    <a:pt x="3737" y="4876"/>
                    <a:pt x="3656" y="4835"/>
                    <a:pt x="3557" y="4835"/>
                  </a:cubicBezTo>
                  <a:cubicBezTo>
                    <a:pt x="3512" y="4835"/>
                    <a:pt x="3464" y="4843"/>
                    <a:pt x="3411" y="4859"/>
                  </a:cubicBezTo>
                  <a:cubicBezTo>
                    <a:pt x="3193" y="4925"/>
                    <a:pt x="2974" y="4957"/>
                    <a:pt x="2758" y="4957"/>
                  </a:cubicBezTo>
                  <a:cubicBezTo>
                    <a:pt x="1794" y="4957"/>
                    <a:pt x="902" y="4332"/>
                    <a:pt x="603" y="3362"/>
                  </a:cubicBezTo>
                  <a:cubicBezTo>
                    <a:pt x="590" y="3320"/>
                    <a:pt x="583" y="3275"/>
                    <a:pt x="569" y="3214"/>
                  </a:cubicBezTo>
                  <a:lnTo>
                    <a:pt x="569" y="3214"/>
                  </a:lnTo>
                  <a:cubicBezTo>
                    <a:pt x="1102" y="3408"/>
                    <a:pt x="1610" y="3589"/>
                    <a:pt x="2116" y="3777"/>
                  </a:cubicBezTo>
                  <a:cubicBezTo>
                    <a:pt x="2181" y="3801"/>
                    <a:pt x="2241" y="3813"/>
                    <a:pt x="2298" y="3813"/>
                  </a:cubicBezTo>
                  <a:cubicBezTo>
                    <a:pt x="2415" y="3813"/>
                    <a:pt x="2517" y="3762"/>
                    <a:pt x="2612" y="3660"/>
                  </a:cubicBezTo>
                  <a:cubicBezTo>
                    <a:pt x="2798" y="3456"/>
                    <a:pt x="2988" y="3258"/>
                    <a:pt x="3179" y="3060"/>
                  </a:cubicBezTo>
                  <a:cubicBezTo>
                    <a:pt x="3276" y="2961"/>
                    <a:pt x="3323" y="2847"/>
                    <a:pt x="3313" y="2707"/>
                  </a:cubicBezTo>
                  <a:cubicBezTo>
                    <a:pt x="3294" y="2432"/>
                    <a:pt x="3276" y="2157"/>
                    <a:pt x="3267" y="1882"/>
                  </a:cubicBezTo>
                  <a:cubicBezTo>
                    <a:pt x="3260" y="1647"/>
                    <a:pt x="3146" y="1516"/>
                    <a:pt x="2925" y="1441"/>
                  </a:cubicBezTo>
                  <a:cubicBezTo>
                    <a:pt x="2424" y="1267"/>
                    <a:pt x="1928" y="1079"/>
                    <a:pt x="1429" y="897"/>
                  </a:cubicBezTo>
                  <a:cubicBezTo>
                    <a:pt x="1437" y="881"/>
                    <a:pt x="1439" y="870"/>
                    <a:pt x="1445" y="865"/>
                  </a:cubicBezTo>
                  <a:cubicBezTo>
                    <a:pt x="1464" y="848"/>
                    <a:pt x="1482" y="834"/>
                    <a:pt x="1502" y="821"/>
                  </a:cubicBezTo>
                  <a:cubicBezTo>
                    <a:pt x="1891" y="569"/>
                    <a:pt x="2306" y="435"/>
                    <a:pt x="2746" y="435"/>
                  </a:cubicBezTo>
                  <a:cubicBezTo>
                    <a:pt x="2887" y="435"/>
                    <a:pt x="3030" y="448"/>
                    <a:pt x="3176" y="476"/>
                  </a:cubicBezTo>
                  <a:cubicBezTo>
                    <a:pt x="4518" y="734"/>
                    <a:pt x="5318" y="2066"/>
                    <a:pt x="4919" y="3374"/>
                  </a:cubicBezTo>
                  <a:cubicBezTo>
                    <a:pt x="4877" y="3516"/>
                    <a:pt x="4895" y="3620"/>
                    <a:pt x="5003" y="3726"/>
                  </a:cubicBezTo>
                  <a:cubicBezTo>
                    <a:pt x="5264" y="3976"/>
                    <a:pt x="5516" y="4237"/>
                    <a:pt x="5774" y="4492"/>
                  </a:cubicBezTo>
                  <a:cubicBezTo>
                    <a:pt x="5846" y="4563"/>
                    <a:pt x="5917" y="4599"/>
                    <a:pt x="5982" y="4599"/>
                  </a:cubicBezTo>
                  <a:cubicBezTo>
                    <a:pt x="6035" y="4599"/>
                    <a:pt x="6084" y="4575"/>
                    <a:pt x="6127" y="4529"/>
                  </a:cubicBezTo>
                  <a:cubicBezTo>
                    <a:pt x="6217" y="4435"/>
                    <a:pt x="6201" y="4307"/>
                    <a:pt x="6083" y="4186"/>
                  </a:cubicBezTo>
                  <a:cubicBezTo>
                    <a:pt x="5872" y="3973"/>
                    <a:pt x="5662" y="3760"/>
                    <a:pt x="5446" y="3552"/>
                  </a:cubicBezTo>
                  <a:cubicBezTo>
                    <a:pt x="5374" y="3483"/>
                    <a:pt x="5361" y="3422"/>
                    <a:pt x="5385" y="3324"/>
                  </a:cubicBezTo>
                  <a:cubicBezTo>
                    <a:pt x="5714" y="1951"/>
                    <a:pt x="4938" y="570"/>
                    <a:pt x="3592" y="137"/>
                  </a:cubicBezTo>
                  <a:cubicBezTo>
                    <a:pt x="3405" y="76"/>
                    <a:pt x="3210" y="45"/>
                    <a:pt x="3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8" name="Google Shape;658;p49"/>
            <p:cNvCxnSpPr/>
            <p:nvPr/>
          </p:nvCxnSpPr>
          <p:spPr>
            <a:xfrm>
              <a:off x="2467660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9"/>
          <p:cNvGrpSpPr/>
          <p:nvPr/>
        </p:nvGrpSpPr>
        <p:grpSpPr>
          <a:xfrm>
            <a:off x="7398455" y="1071934"/>
            <a:ext cx="452938" cy="465188"/>
            <a:chOff x="3303698" y="2820628"/>
            <a:chExt cx="452938" cy="465188"/>
          </a:xfrm>
        </p:grpSpPr>
        <p:sp>
          <p:nvSpPr>
            <p:cNvPr id="660" name="Google Shape;660;p49"/>
            <p:cNvSpPr/>
            <p:nvPr/>
          </p:nvSpPr>
          <p:spPr>
            <a:xfrm>
              <a:off x="3303698" y="2820628"/>
              <a:ext cx="452938" cy="379787"/>
            </a:xfrm>
            <a:custGeom>
              <a:avLst/>
              <a:gdLst/>
              <a:ahLst/>
              <a:cxnLst/>
              <a:rect l="l" t="t" r="r" b="b"/>
              <a:pathLst>
                <a:path w="14848" h="12450" extrusionOk="0">
                  <a:moveTo>
                    <a:pt x="5112" y="1173"/>
                  </a:moveTo>
                  <a:cubicBezTo>
                    <a:pt x="5069" y="1173"/>
                    <a:pt x="5026" y="1189"/>
                    <a:pt x="4986" y="1223"/>
                  </a:cubicBezTo>
                  <a:cubicBezTo>
                    <a:pt x="4781" y="1397"/>
                    <a:pt x="4577" y="1575"/>
                    <a:pt x="4385" y="1765"/>
                  </a:cubicBezTo>
                  <a:cubicBezTo>
                    <a:pt x="4265" y="1881"/>
                    <a:pt x="4316" y="2049"/>
                    <a:pt x="4476" y="2112"/>
                  </a:cubicBezTo>
                  <a:cubicBezTo>
                    <a:pt x="4523" y="2131"/>
                    <a:pt x="4571" y="2146"/>
                    <a:pt x="4620" y="2162"/>
                  </a:cubicBezTo>
                  <a:cubicBezTo>
                    <a:pt x="4615" y="2176"/>
                    <a:pt x="4615" y="2183"/>
                    <a:pt x="4612" y="2185"/>
                  </a:cubicBezTo>
                  <a:cubicBezTo>
                    <a:pt x="4546" y="2247"/>
                    <a:pt x="4479" y="2310"/>
                    <a:pt x="4412" y="2373"/>
                  </a:cubicBezTo>
                  <a:cubicBezTo>
                    <a:pt x="4296" y="2482"/>
                    <a:pt x="4276" y="2606"/>
                    <a:pt x="4359" y="2703"/>
                  </a:cubicBezTo>
                  <a:cubicBezTo>
                    <a:pt x="4401" y="2753"/>
                    <a:pt x="4454" y="2778"/>
                    <a:pt x="4512" y="2778"/>
                  </a:cubicBezTo>
                  <a:cubicBezTo>
                    <a:pt x="4573" y="2778"/>
                    <a:pt x="4639" y="2750"/>
                    <a:pt x="4702" y="2695"/>
                  </a:cubicBezTo>
                  <a:cubicBezTo>
                    <a:pt x="4843" y="2571"/>
                    <a:pt x="4983" y="2444"/>
                    <a:pt x="5124" y="2320"/>
                  </a:cubicBezTo>
                  <a:cubicBezTo>
                    <a:pt x="5410" y="2065"/>
                    <a:pt x="5386" y="1927"/>
                    <a:pt x="5030" y="1804"/>
                  </a:cubicBezTo>
                  <a:cubicBezTo>
                    <a:pt x="5027" y="1803"/>
                    <a:pt x="5026" y="1796"/>
                    <a:pt x="5017" y="1776"/>
                  </a:cubicBezTo>
                  <a:cubicBezTo>
                    <a:pt x="5054" y="1742"/>
                    <a:pt x="5094" y="1705"/>
                    <a:pt x="5135" y="1668"/>
                  </a:cubicBezTo>
                  <a:cubicBezTo>
                    <a:pt x="5178" y="1628"/>
                    <a:pt x="5225" y="1592"/>
                    <a:pt x="5263" y="1549"/>
                  </a:cubicBezTo>
                  <a:cubicBezTo>
                    <a:pt x="5350" y="1454"/>
                    <a:pt x="5355" y="1336"/>
                    <a:pt x="5272" y="1250"/>
                  </a:cubicBezTo>
                  <a:cubicBezTo>
                    <a:pt x="5224" y="1200"/>
                    <a:pt x="5168" y="1173"/>
                    <a:pt x="5112" y="1173"/>
                  </a:cubicBezTo>
                  <a:close/>
                  <a:moveTo>
                    <a:pt x="4810" y="437"/>
                  </a:moveTo>
                  <a:cubicBezTo>
                    <a:pt x="4816" y="437"/>
                    <a:pt x="4822" y="437"/>
                    <a:pt x="4828" y="437"/>
                  </a:cubicBezTo>
                  <a:cubicBezTo>
                    <a:pt x="5681" y="447"/>
                    <a:pt x="6360" y="1135"/>
                    <a:pt x="6356" y="1985"/>
                  </a:cubicBezTo>
                  <a:cubicBezTo>
                    <a:pt x="6353" y="2833"/>
                    <a:pt x="5661" y="3522"/>
                    <a:pt x="4817" y="3522"/>
                  </a:cubicBezTo>
                  <a:cubicBezTo>
                    <a:pt x="4816" y="3522"/>
                    <a:pt x="4816" y="3522"/>
                    <a:pt x="4815" y="3522"/>
                  </a:cubicBezTo>
                  <a:cubicBezTo>
                    <a:pt x="3964" y="3519"/>
                    <a:pt x="3271" y="2817"/>
                    <a:pt x="3278" y="1965"/>
                  </a:cubicBezTo>
                  <a:cubicBezTo>
                    <a:pt x="3283" y="1127"/>
                    <a:pt x="3977" y="437"/>
                    <a:pt x="4810" y="437"/>
                  </a:cubicBezTo>
                  <a:close/>
                  <a:moveTo>
                    <a:pt x="3033" y="3695"/>
                  </a:moveTo>
                  <a:cubicBezTo>
                    <a:pt x="2909" y="3695"/>
                    <a:pt x="2823" y="3779"/>
                    <a:pt x="2815" y="3915"/>
                  </a:cubicBezTo>
                  <a:cubicBezTo>
                    <a:pt x="2812" y="3954"/>
                    <a:pt x="2813" y="3992"/>
                    <a:pt x="2813" y="4031"/>
                  </a:cubicBezTo>
                  <a:cubicBezTo>
                    <a:pt x="2813" y="4256"/>
                    <a:pt x="2883" y="4366"/>
                    <a:pt x="3029" y="4366"/>
                  </a:cubicBezTo>
                  <a:cubicBezTo>
                    <a:pt x="3031" y="4366"/>
                    <a:pt x="3034" y="4366"/>
                    <a:pt x="3037" y="4366"/>
                  </a:cubicBezTo>
                  <a:cubicBezTo>
                    <a:pt x="3182" y="4361"/>
                    <a:pt x="3248" y="4257"/>
                    <a:pt x="3248" y="4034"/>
                  </a:cubicBezTo>
                  <a:cubicBezTo>
                    <a:pt x="3248" y="3995"/>
                    <a:pt x="3249" y="3957"/>
                    <a:pt x="3248" y="3918"/>
                  </a:cubicBezTo>
                  <a:cubicBezTo>
                    <a:pt x="3239" y="3780"/>
                    <a:pt x="3157" y="3696"/>
                    <a:pt x="3033" y="3695"/>
                  </a:cubicBezTo>
                  <a:close/>
                  <a:moveTo>
                    <a:pt x="2417" y="3696"/>
                  </a:moveTo>
                  <a:cubicBezTo>
                    <a:pt x="2412" y="3696"/>
                    <a:pt x="2407" y="3696"/>
                    <a:pt x="2402" y="3696"/>
                  </a:cubicBezTo>
                  <a:cubicBezTo>
                    <a:pt x="2282" y="3702"/>
                    <a:pt x="2207" y="3783"/>
                    <a:pt x="2201" y="3915"/>
                  </a:cubicBezTo>
                  <a:cubicBezTo>
                    <a:pt x="2198" y="3988"/>
                    <a:pt x="2198" y="4061"/>
                    <a:pt x="2201" y="4133"/>
                  </a:cubicBezTo>
                  <a:cubicBezTo>
                    <a:pt x="2205" y="4269"/>
                    <a:pt x="2288" y="4360"/>
                    <a:pt x="2407" y="4366"/>
                  </a:cubicBezTo>
                  <a:cubicBezTo>
                    <a:pt x="2410" y="4366"/>
                    <a:pt x="2413" y="4366"/>
                    <a:pt x="2415" y="4366"/>
                  </a:cubicBezTo>
                  <a:cubicBezTo>
                    <a:pt x="2529" y="4366"/>
                    <a:pt x="2619" y="4278"/>
                    <a:pt x="2632" y="4149"/>
                  </a:cubicBezTo>
                  <a:cubicBezTo>
                    <a:pt x="2637" y="4111"/>
                    <a:pt x="2632" y="4071"/>
                    <a:pt x="2632" y="4034"/>
                  </a:cubicBezTo>
                  <a:cubicBezTo>
                    <a:pt x="2632" y="3990"/>
                    <a:pt x="2637" y="3945"/>
                    <a:pt x="2632" y="3903"/>
                  </a:cubicBezTo>
                  <a:cubicBezTo>
                    <a:pt x="2617" y="3774"/>
                    <a:pt x="2533" y="3696"/>
                    <a:pt x="2417" y="3696"/>
                  </a:cubicBezTo>
                  <a:close/>
                  <a:moveTo>
                    <a:pt x="8997" y="4690"/>
                  </a:moveTo>
                  <a:cubicBezTo>
                    <a:pt x="9113" y="4690"/>
                    <a:pt x="9231" y="4693"/>
                    <a:pt x="9354" y="4693"/>
                  </a:cubicBezTo>
                  <a:lnTo>
                    <a:pt x="9354" y="5082"/>
                  </a:lnTo>
                  <a:lnTo>
                    <a:pt x="8370" y="5082"/>
                  </a:lnTo>
                  <a:cubicBezTo>
                    <a:pt x="8404" y="4866"/>
                    <a:pt x="8555" y="4707"/>
                    <a:pt x="8766" y="4696"/>
                  </a:cubicBezTo>
                  <a:cubicBezTo>
                    <a:pt x="8843" y="4691"/>
                    <a:pt x="8919" y="4690"/>
                    <a:pt x="8997" y="4690"/>
                  </a:cubicBezTo>
                  <a:close/>
                  <a:moveTo>
                    <a:pt x="2054" y="3296"/>
                  </a:moveTo>
                  <a:cubicBezTo>
                    <a:pt x="2056" y="3296"/>
                    <a:pt x="2058" y="3296"/>
                    <a:pt x="2060" y="3296"/>
                  </a:cubicBezTo>
                  <a:cubicBezTo>
                    <a:pt x="2219" y="3299"/>
                    <a:pt x="2379" y="3299"/>
                    <a:pt x="2539" y="3299"/>
                  </a:cubicBezTo>
                  <a:cubicBezTo>
                    <a:pt x="2631" y="3299"/>
                    <a:pt x="2723" y="3299"/>
                    <a:pt x="2815" y="3299"/>
                  </a:cubicBezTo>
                  <a:cubicBezTo>
                    <a:pt x="2954" y="3299"/>
                    <a:pt x="3093" y="3299"/>
                    <a:pt x="3232" y="3302"/>
                  </a:cubicBezTo>
                  <a:cubicBezTo>
                    <a:pt x="3296" y="3303"/>
                    <a:pt x="3365" y="3340"/>
                    <a:pt x="3422" y="3376"/>
                  </a:cubicBezTo>
                  <a:cubicBezTo>
                    <a:pt x="3644" y="3518"/>
                    <a:pt x="3863" y="3665"/>
                    <a:pt x="4080" y="3813"/>
                  </a:cubicBezTo>
                  <a:cubicBezTo>
                    <a:pt x="4118" y="3839"/>
                    <a:pt x="4169" y="3883"/>
                    <a:pt x="4169" y="3918"/>
                  </a:cubicBezTo>
                  <a:cubicBezTo>
                    <a:pt x="4175" y="4418"/>
                    <a:pt x="4174" y="4921"/>
                    <a:pt x="4174" y="5438"/>
                  </a:cubicBezTo>
                  <a:lnTo>
                    <a:pt x="1897" y="5438"/>
                  </a:lnTo>
                  <a:cubicBezTo>
                    <a:pt x="1895" y="5395"/>
                    <a:pt x="1889" y="5353"/>
                    <a:pt x="1889" y="5311"/>
                  </a:cubicBezTo>
                  <a:cubicBezTo>
                    <a:pt x="1887" y="4699"/>
                    <a:pt x="1892" y="4085"/>
                    <a:pt x="1886" y="3471"/>
                  </a:cubicBezTo>
                  <a:cubicBezTo>
                    <a:pt x="1885" y="3341"/>
                    <a:pt x="1923" y="3296"/>
                    <a:pt x="2054" y="3296"/>
                  </a:cubicBezTo>
                  <a:close/>
                  <a:moveTo>
                    <a:pt x="4174" y="5885"/>
                  </a:moveTo>
                  <a:cubicBezTo>
                    <a:pt x="4174" y="6055"/>
                    <a:pt x="4179" y="6219"/>
                    <a:pt x="4168" y="6381"/>
                  </a:cubicBezTo>
                  <a:cubicBezTo>
                    <a:pt x="4165" y="6415"/>
                    <a:pt x="4097" y="6474"/>
                    <a:pt x="4058" y="6474"/>
                  </a:cubicBezTo>
                  <a:cubicBezTo>
                    <a:pt x="3697" y="6477"/>
                    <a:pt x="3335" y="6479"/>
                    <a:pt x="2974" y="6479"/>
                  </a:cubicBezTo>
                  <a:cubicBezTo>
                    <a:pt x="2650" y="6479"/>
                    <a:pt x="2326" y="6477"/>
                    <a:pt x="2001" y="6474"/>
                  </a:cubicBezTo>
                  <a:cubicBezTo>
                    <a:pt x="1964" y="6474"/>
                    <a:pt x="1897" y="6405"/>
                    <a:pt x="1893" y="6364"/>
                  </a:cubicBezTo>
                  <a:cubicBezTo>
                    <a:pt x="1880" y="6212"/>
                    <a:pt x="1889" y="6056"/>
                    <a:pt x="1889" y="5885"/>
                  </a:cubicBezTo>
                  <a:close/>
                  <a:moveTo>
                    <a:pt x="9599" y="6323"/>
                  </a:moveTo>
                  <a:lnTo>
                    <a:pt x="9599" y="6323"/>
                  </a:lnTo>
                  <a:cubicBezTo>
                    <a:pt x="10444" y="6585"/>
                    <a:pt x="11280" y="6844"/>
                    <a:pt x="12124" y="7105"/>
                  </a:cubicBezTo>
                  <a:cubicBezTo>
                    <a:pt x="11920" y="7272"/>
                    <a:pt x="11702" y="7379"/>
                    <a:pt x="11442" y="7379"/>
                  </a:cubicBezTo>
                  <a:cubicBezTo>
                    <a:pt x="11398" y="7379"/>
                    <a:pt x="11353" y="7376"/>
                    <a:pt x="11306" y="7370"/>
                  </a:cubicBezTo>
                  <a:cubicBezTo>
                    <a:pt x="10780" y="7299"/>
                    <a:pt x="10253" y="7240"/>
                    <a:pt x="9725" y="7183"/>
                  </a:cubicBezTo>
                  <a:cubicBezTo>
                    <a:pt x="9627" y="7173"/>
                    <a:pt x="9595" y="7142"/>
                    <a:pt x="9598" y="7044"/>
                  </a:cubicBezTo>
                  <a:cubicBezTo>
                    <a:pt x="9604" y="6803"/>
                    <a:pt x="9599" y="6562"/>
                    <a:pt x="9599" y="6323"/>
                  </a:cubicBezTo>
                  <a:close/>
                  <a:moveTo>
                    <a:pt x="8478" y="6727"/>
                  </a:moveTo>
                  <a:lnTo>
                    <a:pt x="8478" y="7770"/>
                  </a:lnTo>
                  <a:cubicBezTo>
                    <a:pt x="8236" y="7706"/>
                    <a:pt x="8088" y="7515"/>
                    <a:pt x="8078" y="7279"/>
                  </a:cubicBezTo>
                  <a:cubicBezTo>
                    <a:pt x="8068" y="7016"/>
                    <a:pt x="8213" y="6814"/>
                    <a:pt x="8478" y="6727"/>
                  </a:cubicBezTo>
                  <a:close/>
                  <a:moveTo>
                    <a:pt x="1654" y="7602"/>
                  </a:moveTo>
                  <a:cubicBezTo>
                    <a:pt x="1530" y="7603"/>
                    <a:pt x="1439" y="7699"/>
                    <a:pt x="1443" y="7826"/>
                  </a:cubicBezTo>
                  <a:cubicBezTo>
                    <a:pt x="1447" y="7946"/>
                    <a:pt x="1536" y="8031"/>
                    <a:pt x="1655" y="8031"/>
                  </a:cubicBezTo>
                  <a:cubicBezTo>
                    <a:pt x="1656" y="8031"/>
                    <a:pt x="1657" y="8031"/>
                    <a:pt x="1658" y="8031"/>
                  </a:cubicBezTo>
                  <a:cubicBezTo>
                    <a:pt x="1779" y="8031"/>
                    <a:pt x="1876" y="7928"/>
                    <a:pt x="1872" y="7807"/>
                  </a:cubicBezTo>
                  <a:cubicBezTo>
                    <a:pt x="1866" y="7692"/>
                    <a:pt x="1771" y="7602"/>
                    <a:pt x="1654" y="7602"/>
                  </a:cubicBezTo>
                  <a:close/>
                  <a:moveTo>
                    <a:pt x="3004" y="7602"/>
                  </a:moveTo>
                  <a:cubicBezTo>
                    <a:pt x="2887" y="7602"/>
                    <a:pt x="2789" y="7697"/>
                    <a:pt x="2788" y="7814"/>
                  </a:cubicBezTo>
                  <a:cubicBezTo>
                    <a:pt x="2785" y="7928"/>
                    <a:pt x="2877" y="8026"/>
                    <a:pt x="2994" y="8031"/>
                  </a:cubicBezTo>
                  <a:cubicBezTo>
                    <a:pt x="2998" y="8031"/>
                    <a:pt x="3001" y="8031"/>
                    <a:pt x="3005" y="8031"/>
                  </a:cubicBezTo>
                  <a:cubicBezTo>
                    <a:pt x="3124" y="8031"/>
                    <a:pt x="3218" y="7939"/>
                    <a:pt x="3219" y="7820"/>
                  </a:cubicBezTo>
                  <a:cubicBezTo>
                    <a:pt x="3221" y="7702"/>
                    <a:pt x="3132" y="7608"/>
                    <a:pt x="3014" y="7602"/>
                  </a:cubicBezTo>
                  <a:cubicBezTo>
                    <a:pt x="3011" y="7602"/>
                    <a:pt x="3007" y="7602"/>
                    <a:pt x="3004" y="7602"/>
                  </a:cubicBezTo>
                  <a:close/>
                  <a:moveTo>
                    <a:pt x="2328" y="7602"/>
                  </a:moveTo>
                  <a:cubicBezTo>
                    <a:pt x="2214" y="7602"/>
                    <a:pt x="2122" y="7689"/>
                    <a:pt x="2117" y="7804"/>
                  </a:cubicBezTo>
                  <a:cubicBezTo>
                    <a:pt x="2110" y="7924"/>
                    <a:pt x="2194" y="8021"/>
                    <a:pt x="2311" y="8031"/>
                  </a:cubicBezTo>
                  <a:cubicBezTo>
                    <a:pt x="2317" y="8031"/>
                    <a:pt x="2322" y="8031"/>
                    <a:pt x="2328" y="8031"/>
                  </a:cubicBezTo>
                  <a:cubicBezTo>
                    <a:pt x="2442" y="8031"/>
                    <a:pt x="2540" y="7942"/>
                    <a:pt x="2548" y="7828"/>
                  </a:cubicBezTo>
                  <a:cubicBezTo>
                    <a:pt x="2556" y="7717"/>
                    <a:pt x="2464" y="7613"/>
                    <a:pt x="2349" y="7603"/>
                  </a:cubicBezTo>
                  <a:cubicBezTo>
                    <a:pt x="2342" y="7603"/>
                    <a:pt x="2335" y="7602"/>
                    <a:pt x="2328" y="7602"/>
                  </a:cubicBezTo>
                  <a:close/>
                  <a:moveTo>
                    <a:pt x="4828" y="1"/>
                  </a:moveTo>
                  <a:cubicBezTo>
                    <a:pt x="4819" y="1"/>
                    <a:pt x="4810" y="1"/>
                    <a:pt x="4800" y="1"/>
                  </a:cubicBezTo>
                  <a:cubicBezTo>
                    <a:pt x="3885" y="15"/>
                    <a:pt x="3100" y="645"/>
                    <a:pt x="2896" y="1532"/>
                  </a:cubicBezTo>
                  <a:cubicBezTo>
                    <a:pt x="2866" y="1662"/>
                    <a:pt x="2850" y="1794"/>
                    <a:pt x="2828" y="1933"/>
                  </a:cubicBezTo>
                  <a:lnTo>
                    <a:pt x="1231" y="1933"/>
                  </a:lnTo>
                  <a:cubicBezTo>
                    <a:pt x="717" y="1933"/>
                    <a:pt x="462" y="2186"/>
                    <a:pt x="462" y="2693"/>
                  </a:cubicBezTo>
                  <a:cubicBezTo>
                    <a:pt x="460" y="4635"/>
                    <a:pt x="460" y="6576"/>
                    <a:pt x="462" y="8518"/>
                  </a:cubicBezTo>
                  <a:cubicBezTo>
                    <a:pt x="462" y="8566"/>
                    <a:pt x="445" y="8628"/>
                    <a:pt x="469" y="8660"/>
                  </a:cubicBezTo>
                  <a:cubicBezTo>
                    <a:pt x="516" y="8729"/>
                    <a:pt x="576" y="8810"/>
                    <a:pt x="648" y="8837"/>
                  </a:cubicBezTo>
                  <a:cubicBezTo>
                    <a:pt x="668" y="8844"/>
                    <a:pt x="687" y="8847"/>
                    <a:pt x="705" y="8847"/>
                  </a:cubicBezTo>
                  <a:cubicBezTo>
                    <a:pt x="780" y="8847"/>
                    <a:pt x="844" y="8791"/>
                    <a:pt x="875" y="8707"/>
                  </a:cubicBezTo>
                  <a:cubicBezTo>
                    <a:pt x="892" y="8659"/>
                    <a:pt x="895" y="8603"/>
                    <a:pt x="895" y="8552"/>
                  </a:cubicBezTo>
                  <a:cubicBezTo>
                    <a:pt x="896" y="8146"/>
                    <a:pt x="896" y="7740"/>
                    <a:pt x="896" y="7334"/>
                  </a:cubicBezTo>
                  <a:cubicBezTo>
                    <a:pt x="896" y="5780"/>
                    <a:pt x="896" y="4225"/>
                    <a:pt x="896" y="2669"/>
                  </a:cubicBezTo>
                  <a:cubicBezTo>
                    <a:pt x="896" y="2464"/>
                    <a:pt x="967" y="2370"/>
                    <a:pt x="1144" y="2370"/>
                  </a:cubicBezTo>
                  <a:cubicBezTo>
                    <a:pt x="1392" y="2368"/>
                    <a:pt x="1641" y="2367"/>
                    <a:pt x="1889" y="2367"/>
                  </a:cubicBezTo>
                  <a:cubicBezTo>
                    <a:pt x="2191" y="2367"/>
                    <a:pt x="2493" y="2368"/>
                    <a:pt x="2795" y="2370"/>
                  </a:cubicBezTo>
                  <a:cubicBezTo>
                    <a:pt x="2828" y="2370"/>
                    <a:pt x="2879" y="2388"/>
                    <a:pt x="2887" y="2411"/>
                  </a:cubicBezTo>
                  <a:cubicBezTo>
                    <a:pt x="2940" y="2558"/>
                    <a:pt x="2984" y="2708"/>
                    <a:pt x="3033" y="2864"/>
                  </a:cubicBezTo>
                  <a:cubicBezTo>
                    <a:pt x="2807" y="2864"/>
                    <a:pt x="2586" y="2864"/>
                    <a:pt x="2366" y="2864"/>
                  </a:cubicBezTo>
                  <a:cubicBezTo>
                    <a:pt x="2256" y="2864"/>
                    <a:pt x="2147" y="2864"/>
                    <a:pt x="2037" y="2864"/>
                  </a:cubicBezTo>
                  <a:cubicBezTo>
                    <a:pt x="1654" y="2866"/>
                    <a:pt x="1454" y="3062"/>
                    <a:pt x="1453" y="3441"/>
                  </a:cubicBezTo>
                  <a:cubicBezTo>
                    <a:pt x="1453" y="4408"/>
                    <a:pt x="1453" y="5374"/>
                    <a:pt x="1453" y="6340"/>
                  </a:cubicBezTo>
                  <a:cubicBezTo>
                    <a:pt x="1454" y="6712"/>
                    <a:pt x="1654" y="6913"/>
                    <a:pt x="2026" y="6913"/>
                  </a:cubicBezTo>
                  <a:cubicBezTo>
                    <a:pt x="2692" y="6914"/>
                    <a:pt x="3359" y="6914"/>
                    <a:pt x="4026" y="6914"/>
                  </a:cubicBezTo>
                  <a:cubicBezTo>
                    <a:pt x="4409" y="6913"/>
                    <a:pt x="4608" y="6716"/>
                    <a:pt x="4608" y="6336"/>
                  </a:cubicBezTo>
                  <a:cubicBezTo>
                    <a:pt x="4608" y="5592"/>
                    <a:pt x="4608" y="4848"/>
                    <a:pt x="4608" y="4105"/>
                  </a:cubicBezTo>
                  <a:lnTo>
                    <a:pt x="4608" y="3945"/>
                  </a:lnTo>
                  <a:lnTo>
                    <a:pt x="5167" y="3945"/>
                  </a:lnTo>
                  <a:lnTo>
                    <a:pt x="5167" y="4095"/>
                  </a:lnTo>
                  <a:cubicBezTo>
                    <a:pt x="5167" y="4481"/>
                    <a:pt x="5165" y="4868"/>
                    <a:pt x="5167" y="5254"/>
                  </a:cubicBezTo>
                  <a:cubicBezTo>
                    <a:pt x="5167" y="5450"/>
                    <a:pt x="5241" y="5554"/>
                    <a:pt x="5382" y="5556"/>
                  </a:cubicBezTo>
                  <a:cubicBezTo>
                    <a:pt x="5384" y="5556"/>
                    <a:pt x="5385" y="5556"/>
                    <a:pt x="5387" y="5556"/>
                  </a:cubicBezTo>
                  <a:cubicBezTo>
                    <a:pt x="5525" y="5556"/>
                    <a:pt x="5601" y="5453"/>
                    <a:pt x="5601" y="5262"/>
                  </a:cubicBezTo>
                  <a:cubicBezTo>
                    <a:pt x="5601" y="4823"/>
                    <a:pt x="5605" y="4383"/>
                    <a:pt x="5598" y="3944"/>
                  </a:cubicBezTo>
                  <a:cubicBezTo>
                    <a:pt x="5595" y="3830"/>
                    <a:pt x="5632" y="3777"/>
                    <a:pt x="5734" y="3726"/>
                  </a:cubicBezTo>
                  <a:cubicBezTo>
                    <a:pt x="6538" y="3310"/>
                    <a:pt x="6956" y="2383"/>
                    <a:pt x="6738" y="1512"/>
                  </a:cubicBezTo>
                  <a:cubicBezTo>
                    <a:pt x="6515" y="624"/>
                    <a:pt x="5724" y="1"/>
                    <a:pt x="4828" y="1"/>
                  </a:cubicBezTo>
                  <a:close/>
                  <a:moveTo>
                    <a:pt x="6295" y="7797"/>
                  </a:moveTo>
                  <a:lnTo>
                    <a:pt x="6295" y="7995"/>
                  </a:lnTo>
                  <a:cubicBezTo>
                    <a:pt x="6131" y="8038"/>
                    <a:pt x="5862" y="7932"/>
                    <a:pt x="5862" y="8223"/>
                  </a:cubicBezTo>
                  <a:cubicBezTo>
                    <a:pt x="5863" y="8509"/>
                    <a:pt x="6127" y="8418"/>
                    <a:pt x="6299" y="8454"/>
                  </a:cubicBezTo>
                  <a:lnTo>
                    <a:pt x="6299" y="8620"/>
                  </a:lnTo>
                  <a:cubicBezTo>
                    <a:pt x="6124" y="8655"/>
                    <a:pt x="5853" y="8559"/>
                    <a:pt x="5863" y="8860"/>
                  </a:cubicBezTo>
                  <a:cubicBezTo>
                    <a:pt x="5872" y="9136"/>
                    <a:pt x="6127" y="9041"/>
                    <a:pt x="6305" y="9076"/>
                  </a:cubicBezTo>
                  <a:cubicBezTo>
                    <a:pt x="6306" y="9212"/>
                    <a:pt x="6310" y="9345"/>
                    <a:pt x="6302" y="9479"/>
                  </a:cubicBezTo>
                  <a:cubicBezTo>
                    <a:pt x="6300" y="9505"/>
                    <a:pt x="6251" y="9549"/>
                    <a:pt x="6222" y="9551"/>
                  </a:cubicBezTo>
                  <a:cubicBezTo>
                    <a:pt x="6122" y="9553"/>
                    <a:pt x="6021" y="9554"/>
                    <a:pt x="5919" y="9554"/>
                  </a:cubicBezTo>
                  <a:cubicBezTo>
                    <a:pt x="5817" y="9554"/>
                    <a:pt x="5714" y="9553"/>
                    <a:pt x="5610" y="9553"/>
                  </a:cubicBezTo>
                  <a:lnTo>
                    <a:pt x="5610" y="7797"/>
                  </a:lnTo>
                  <a:close/>
                  <a:moveTo>
                    <a:pt x="12340" y="8592"/>
                  </a:moveTo>
                  <a:cubicBezTo>
                    <a:pt x="12413" y="9115"/>
                    <a:pt x="12427" y="9153"/>
                    <a:pt x="12742" y="9609"/>
                  </a:cubicBezTo>
                  <a:cubicBezTo>
                    <a:pt x="12599" y="9609"/>
                    <a:pt x="12460" y="9615"/>
                    <a:pt x="12322" y="9615"/>
                  </a:cubicBezTo>
                  <a:cubicBezTo>
                    <a:pt x="12219" y="9615"/>
                    <a:pt x="12118" y="9611"/>
                    <a:pt x="12017" y="9600"/>
                  </a:cubicBezTo>
                  <a:cubicBezTo>
                    <a:pt x="11936" y="9592"/>
                    <a:pt x="11859" y="9485"/>
                    <a:pt x="11789" y="9412"/>
                  </a:cubicBezTo>
                  <a:cubicBezTo>
                    <a:pt x="11605" y="9220"/>
                    <a:pt x="11394" y="9072"/>
                    <a:pt x="11128" y="9022"/>
                  </a:cubicBezTo>
                  <a:cubicBezTo>
                    <a:pt x="11028" y="9005"/>
                    <a:pt x="10926" y="8999"/>
                    <a:pt x="10826" y="8999"/>
                  </a:cubicBezTo>
                  <a:cubicBezTo>
                    <a:pt x="10246" y="8998"/>
                    <a:pt x="9666" y="8998"/>
                    <a:pt x="9087" y="8998"/>
                  </a:cubicBezTo>
                  <a:lnTo>
                    <a:pt x="8920" y="8998"/>
                  </a:lnTo>
                  <a:lnTo>
                    <a:pt x="8920" y="8592"/>
                  </a:lnTo>
                  <a:close/>
                  <a:moveTo>
                    <a:pt x="10526" y="9728"/>
                  </a:moveTo>
                  <a:cubicBezTo>
                    <a:pt x="10415" y="9728"/>
                    <a:pt x="10304" y="9729"/>
                    <a:pt x="10193" y="9731"/>
                  </a:cubicBezTo>
                  <a:cubicBezTo>
                    <a:pt x="10067" y="9734"/>
                    <a:pt x="9980" y="9826"/>
                    <a:pt x="9976" y="9939"/>
                  </a:cubicBezTo>
                  <a:cubicBezTo>
                    <a:pt x="9971" y="10059"/>
                    <a:pt x="10061" y="10156"/>
                    <a:pt x="10193" y="10163"/>
                  </a:cubicBezTo>
                  <a:cubicBezTo>
                    <a:pt x="10230" y="10165"/>
                    <a:pt x="10267" y="10166"/>
                    <a:pt x="10304" y="10166"/>
                  </a:cubicBezTo>
                  <a:cubicBezTo>
                    <a:pt x="10378" y="10166"/>
                    <a:pt x="10452" y="10163"/>
                    <a:pt x="10525" y="10163"/>
                  </a:cubicBezTo>
                  <a:lnTo>
                    <a:pt x="10525" y="10165"/>
                  </a:lnTo>
                  <a:cubicBezTo>
                    <a:pt x="10628" y="10165"/>
                    <a:pt x="10729" y="10165"/>
                    <a:pt x="10830" y="10163"/>
                  </a:cubicBezTo>
                  <a:cubicBezTo>
                    <a:pt x="10837" y="10163"/>
                    <a:pt x="10843" y="10164"/>
                    <a:pt x="10849" y="10164"/>
                  </a:cubicBezTo>
                  <a:cubicBezTo>
                    <a:pt x="10852" y="10164"/>
                    <a:pt x="10855" y="10164"/>
                    <a:pt x="10859" y="10163"/>
                  </a:cubicBezTo>
                  <a:cubicBezTo>
                    <a:pt x="10983" y="10150"/>
                    <a:pt x="11070" y="10059"/>
                    <a:pt x="11070" y="9947"/>
                  </a:cubicBezTo>
                  <a:cubicBezTo>
                    <a:pt x="11071" y="9834"/>
                    <a:pt x="10983" y="9736"/>
                    <a:pt x="10859" y="9733"/>
                  </a:cubicBezTo>
                  <a:cubicBezTo>
                    <a:pt x="10748" y="9729"/>
                    <a:pt x="10636" y="9728"/>
                    <a:pt x="10526" y="9728"/>
                  </a:cubicBezTo>
                  <a:close/>
                  <a:moveTo>
                    <a:pt x="2757" y="10187"/>
                  </a:moveTo>
                  <a:cubicBezTo>
                    <a:pt x="2758" y="10187"/>
                    <a:pt x="2759" y="10187"/>
                    <a:pt x="2761" y="10187"/>
                  </a:cubicBezTo>
                  <a:cubicBezTo>
                    <a:pt x="2812" y="10199"/>
                    <a:pt x="2885" y="10263"/>
                    <a:pt x="2886" y="10308"/>
                  </a:cubicBezTo>
                  <a:cubicBezTo>
                    <a:pt x="2899" y="10553"/>
                    <a:pt x="2892" y="10798"/>
                    <a:pt x="2892" y="11058"/>
                  </a:cubicBezTo>
                  <a:lnTo>
                    <a:pt x="2640" y="11058"/>
                  </a:lnTo>
                  <a:cubicBezTo>
                    <a:pt x="2640" y="10804"/>
                    <a:pt x="2634" y="10551"/>
                    <a:pt x="2645" y="10297"/>
                  </a:cubicBezTo>
                  <a:cubicBezTo>
                    <a:pt x="2647" y="10258"/>
                    <a:pt x="2725" y="10187"/>
                    <a:pt x="2757" y="10187"/>
                  </a:cubicBezTo>
                  <a:close/>
                  <a:moveTo>
                    <a:pt x="4119" y="10187"/>
                  </a:moveTo>
                  <a:cubicBezTo>
                    <a:pt x="4121" y="10187"/>
                    <a:pt x="4122" y="10187"/>
                    <a:pt x="4124" y="10187"/>
                  </a:cubicBezTo>
                  <a:cubicBezTo>
                    <a:pt x="4175" y="10200"/>
                    <a:pt x="4246" y="10264"/>
                    <a:pt x="4248" y="10311"/>
                  </a:cubicBezTo>
                  <a:cubicBezTo>
                    <a:pt x="4261" y="10555"/>
                    <a:pt x="4253" y="10798"/>
                    <a:pt x="4253" y="11059"/>
                  </a:cubicBezTo>
                  <a:lnTo>
                    <a:pt x="4001" y="11059"/>
                  </a:lnTo>
                  <a:cubicBezTo>
                    <a:pt x="4003" y="10801"/>
                    <a:pt x="3997" y="10549"/>
                    <a:pt x="4007" y="10296"/>
                  </a:cubicBezTo>
                  <a:cubicBezTo>
                    <a:pt x="4010" y="10258"/>
                    <a:pt x="4087" y="10187"/>
                    <a:pt x="4119" y="10187"/>
                  </a:cubicBezTo>
                  <a:close/>
                  <a:moveTo>
                    <a:pt x="12921" y="11141"/>
                  </a:moveTo>
                  <a:cubicBezTo>
                    <a:pt x="12810" y="11141"/>
                    <a:pt x="12699" y="11141"/>
                    <a:pt x="12588" y="11142"/>
                  </a:cubicBezTo>
                  <a:cubicBezTo>
                    <a:pt x="12428" y="11143"/>
                    <a:pt x="12330" y="11223"/>
                    <a:pt x="12326" y="11350"/>
                  </a:cubicBezTo>
                  <a:cubicBezTo>
                    <a:pt x="12322" y="11481"/>
                    <a:pt x="12424" y="11575"/>
                    <a:pt x="12589" y="11575"/>
                  </a:cubicBezTo>
                  <a:cubicBezTo>
                    <a:pt x="12920" y="11576"/>
                    <a:pt x="13250" y="11577"/>
                    <a:pt x="13581" y="11577"/>
                  </a:cubicBezTo>
                  <a:cubicBezTo>
                    <a:pt x="13912" y="11577"/>
                    <a:pt x="14242" y="11576"/>
                    <a:pt x="14574" y="11575"/>
                  </a:cubicBezTo>
                  <a:cubicBezTo>
                    <a:pt x="14743" y="11575"/>
                    <a:pt x="14841" y="11489"/>
                    <a:pt x="14841" y="11357"/>
                  </a:cubicBezTo>
                  <a:cubicBezTo>
                    <a:pt x="14841" y="11223"/>
                    <a:pt x="14743" y="11143"/>
                    <a:pt x="14572" y="11142"/>
                  </a:cubicBezTo>
                  <a:cubicBezTo>
                    <a:pt x="14463" y="11141"/>
                    <a:pt x="14354" y="11141"/>
                    <a:pt x="14244" y="11141"/>
                  </a:cubicBezTo>
                  <a:cubicBezTo>
                    <a:pt x="14025" y="11141"/>
                    <a:pt x="13806" y="11142"/>
                    <a:pt x="13588" y="11142"/>
                  </a:cubicBezTo>
                  <a:cubicBezTo>
                    <a:pt x="13366" y="11142"/>
                    <a:pt x="13144" y="11141"/>
                    <a:pt x="12921" y="11141"/>
                  </a:cubicBezTo>
                  <a:close/>
                  <a:moveTo>
                    <a:pt x="9195" y="11492"/>
                  </a:moveTo>
                  <a:cubicBezTo>
                    <a:pt x="9432" y="11565"/>
                    <a:pt x="9673" y="11580"/>
                    <a:pt x="9915" y="11580"/>
                  </a:cubicBezTo>
                  <a:cubicBezTo>
                    <a:pt x="10083" y="11580"/>
                    <a:pt x="10251" y="11573"/>
                    <a:pt x="10418" y="11573"/>
                  </a:cubicBezTo>
                  <a:cubicBezTo>
                    <a:pt x="10528" y="11573"/>
                    <a:pt x="10638" y="11576"/>
                    <a:pt x="10748" y="11586"/>
                  </a:cubicBezTo>
                  <a:cubicBezTo>
                    <a:pt x="10772" y="11787"/>
                    <a:pt x="10689" y="11911"/>
                    <a:pt x="10501" y="11917"/>
                  </a:cubicBezTo>
                  <a:cubicBezTo>
                    <a:pt x="10320" y="11922"/>
                    <a:pt x="10139" y="11926"/>
                    <a:pt x="9958" y="11926"/>
                  </a:cubicBezTo>
                  <a:cubicBezTo>
                    <a:pt x="9788" y="11926"/>
                    <a:pt x="9617" y="11923"/>
                    <a:pt x="9447" y="11917"/>
                  </a:cubicBezTo>
                  <a:cubicBezTo>
                    <a:pt x="9238" y="11909"/>
                    <a:pt x="9166" y="11777"/>
                    <a:pt x="9195" y="11492"/>
                  </a:cubicBezTo>
                  <a:close/>
                  <a:moveTo>
                    <a:pt x="5614" y="11505"/>
                  </a:moveTo>
                  <a:lnTo>
                    <a:pt x="5614" y="11999"/>
                  </a:lnTo>
                  <a:lnTo>
                    <a:pt x="443" y="11999"/>
                  </a:lnTo>
                  <a:lnTo>
                    <a:pt x="443" y="11505"/>
                  </a:lnTo>
                  <a:close/>
                  <a:moveTo>
                    <a:pt x="13513" y="2192"/>
                  </a:moveTo>
                  <a:cubicBezTo>
                    <a:pt x="13256" y="2192"/>
                    <a:pt x="13000" y="2193"/>
                    <a:pt x="12743" y="2193"/>
                  </a:cubicBezTo>
                  <a:cubicBezTo>
                    <a:pt x="11755" y="2195"/>
                    <a:pt x="11031" y="2690"/>
                    <a:pt x="10668" y="3613"/>
                  </a:cubicBezTo>
                  <a:cubicBezTo>
                    <a:pt x="10500" y="4039"/>
                    <a:pt x="10333" y="4467"/>
                    <a:pt x="10165" y="4893"/>
                  </a:cubicBezTo>
                  <a:cubicBezTo>
                    <a:pt x="10105" y="5046"/>
                    <a:pt x="10083" y="5097"/>
                    <a:pt x="9991" y="5097"/>
                  </a:cubicBezTo>
                  <a:cubicBezTo>
                    <a:pt x="9947" y="5097"/>
                    <a:pt x="9888" y="5085"/>
                    <a:pt x="9800" y="5068"/>
                  </a:cubicBezTo>
                  <a:cubicBezTo>
                    <a:pt x="9800" y="4961"/>
                    <a:pt x="9802" y="4851"/>
                    <a:pt x="9800" y="4742"/>
                  </a:cubicBezTo>
                  <a:cubicBezTo>
                    <a:pt x="9796" y="4451"/>
                    <a:pt x="9612" y="4263"/>
                    <a:pt x="9319" y="4256"/>
                  </a:cubicBezTo>
                  <a:cubicBezTo>
                    <a:pt x="9272" y="4255"/>
                    <a:pt x="9226" y="4255"/>
                    <a:pt x="9179" y="4255"/>
                  </a:cubicBezTo>
                  <a:cubicBezTo>
                    <a:pt x="9086" y="4255"/>
                    <a:pt x="8993" y="4256"/>
                    <a:pt x="8899" y="4256"/>
                  </a:cubicBezTo>
                  <a:cubicBezTo>
                    <a:pt x="8416" y="4256"/>
                    <a:pt x="8119" y="4460"/>
                    <a:pt x="7949" y="4908"/>
                  </a:cubicBezTo>
                  <a:cubicBezTo>
                    <a:pt x="7810" y="5270"/>
                    <a:pt x="7984" y="5522"/>
                    <a:pt x="8373" y="5524"/>
                  </a:cubicBezTo>
                  <a:cubicBezTo>
                    <a:pt x="8526" y="5524"/>
                    <a:pt x="8679" y="5524"/>
                    <a:pt x="8832" y="5524"/>
                  </a:cubicBezTo>
                  <a:cubicBezTo>
                    <a:pt x="9137" y="5524"/>
                    <a:pt x="9443" y="5524"/>
                    <a:pt x="9749" y="5524"/>
                  </a:cubicBezTo>
                  <a:lnTo>
                    <a:pt x="9899" y="5524"/>
                  </a:lnTo>
                  <a:cubicBezTo>
                    <a:pt x="9901" y="5538"/>
                    <a:pt x="9906" y="5552"/>
                    <a:pt x="9909" y="5566"/>
                  </a:cubicBezTo>
                  <a:cubicBezTo>
                    <a:pt x="9866" y="5596"/>
                    <a:pt x="9823" y="5632"/>
                    <a:pt x="9776" y="5658"/>
                  </a:cubicBezTo>
                  <a:cubicBezTo>
                    <a:pt x="9461" y="5834"/>
                    <a:pt x="9145" y="6009"/>
                    <a:pt x="8827" y="6182"/>
                  </a:cubicBezTo>
                  <a:cubicBezTo>
                    <a:pt x="8763" y="6216"/>
                    <a:pt x="8692" y="6253"/>
                    <a:pt x="8621" y="6257"/>
                  </a:cubicBezTo>
                  <a:cubicBezTo>
                    <a:pt x="8124" y="6291"/>
                    <a:pt x="7772" y="6585"/>
                    <a:pt x="7655" y="7068"/>
                  </a:cubicBezTo>
                  <a:cubicBezTo>
                    <a:pt x="7644" y="7109"/>
                    <a:pt x="7618" y="7158"/>
                    <a:pt x="7584" y="7182"/>
                  </a:cubicBezTo>
                  <a:cubicBezTo>
                    <a:pt x="7266" y="7398"/>
                    <a:pt x="7121" y="7695"/>
                    <a:pt x="7125" y="8079"/>
                  </a:cubicBezTo>
                  <a:cubicBezTo>
                    <a:pt x="7131" y="8814"/>
                    <a:pt x="7127" y="9548"/>
                    <a:pt x="7125" y="10283"/>
                  </a:cubicBezTo>
                  <a:cubicBezTo>
                    <a:pt x="7125" y="10350"/>
                    <a:pt x="7122" y="10418"/>
                    <a:pt x="7107" y="10484"/>
                  </a:cubicBezTo>
                  <a:cubicBezTo>
                    <a:pt x="7062" y="10667"/>
                    <a:pt x="6903" y="10785"/>
                    <a:pt x="6717" y="10785"/>
                  </a:cubicBezTo>
                  <a:cubicBezTo>
                    <a:pt x="6706" y="10785"/>
                    <a:pt x="6696" y="10785"/>
                    <a:pt x="6685" y="10784"/>
                  </a:cubicBezTo>
                  <a:cubicBezTo>
                    <a:pt x="6486" y="10770"/>
                    <a:pt x="6332" y="10622"/>
                    <a:pt x="6318" y="10421"/>
                  </a:cubicBezTo>
                  <a:cubicBezTo>
                    <a:pt x="6308" y="10306"/>
                    <a:pt x="6306" y="10189"/>
                    <a:pt x="6316" y="10075"/>
                  </a:cubicBezTo>
                  <a:cubicBezTo>
                    <a:pt x="6319" y="10036"/>
                    <a:pt x="6362" y="9984"/>
                    <a:pt x="6399" y="9969"/>
                  </a:cubicBezTo>
                  <a:cubicBezTo>
                    <a:pt x="6628" y="9874"/>
                    <a:pt x="6738" y="9731"/>
                    <a:pt x="6741" y="9484"/>
                  </a:cubicBezTo>
                  <a:cubicBezTo>
                    <a:pt x="6743" y="8942"/>
                    <a:pt x="6745" y="8402"/>
                    <a:pt x="6741" y="7861"/>
                  </a:cubicBezTo>
                  <a:cubicBezTo>
                    <a:pt x="6738" y="7535"/>
                    <a:pt x="6545" y="7353"/>
                    <a:pt x="6222" y="7351"/>
                  </a:cubicBezTo>
                  <a:cubicBezTo>
                    <a:pt x="6020" y="7350"/>
                    <a:pt x="5819" y="7350"/>
                    <a:pt x="5601" y="7350"/>
                  </a:cubicBezTo>
                  <a:lnTo>
                    <a:pt x="5601" y="7179"/>
                  </a:lnTo>
                  <a:cubicBezTo>
                    <a:pt x="5601" y="6884"/>
                    <a:pt x="5602" y="6589"/>
                    <a:pt x="5598" y="6294"/>
                  </a:cubicBezTo>
                  <a:cubicBezTo>
                    <a:pt x="5597" y="6160"/>
                    <a:pt x="5517" y="6081"/>
                    <a:pt x="5399" y="6074"/>
                  </a:cubicBezTo>
                  <a:cubicBezTo>
                    <a:pt x="5395" y="6073"/>
                    <a:pt x="5390" y="6073"/>
                    <a:pt x="5386" y="6073"/>
                  </a:cubicBezTo>
                  <a:cubicBezTo>
                    <a:pt x="5267" y="6073"/>
                    <a:pt x="5183" y="6152"/>
                    <a:pt x="5168" y="6283"/>
                  </a:cubicBezTo>
                  <a:cubicBezTo>
                    <a:pt x="5164" y="6331"/>
                    <a:pt x="5167" y="6380"/>
                    <a:pt x="5167" y="6428"/>
                  </a:cubicBezTo>
                  <a:lnTo>
                    <a:pt x="5167" y="10878"/>
                  </a:lnTo>
                  <a:lnTo>
                    <a:pt x="5167" y="11052"/>
                  </a:lnTo>
                  <a:lnTo>
                    <a:pt x="4689" y="11052"/>
                  </a:lnTo>
                  <a:cubicBezTo>
                    <a:pt x="4689" y="10800"/>
                    <a:pt x="4695" y="10559"/>
                    <a:pt x="4688" y="10318"/>
                  </a:cubicBezTo>
                  <a:cubicBezTo>
                    <a:pt x="4679" y="9980"/>
                    <a:pt x="4433" y="9743"/>
                    <a:pt x="4130" y="9743"/>
                  </a:cubicBezTo>
                  <a:cubicBezTo>
                    <a:pt x="4086" y="9743"/>
                    <a:pt x="4040" y="9748"/>
                    <a:pt x="3994" y="9759"/>
                  </a:cubicBezTo>
                  <a:cubicBezTo>
                    <a:pt x="3744" y="9817"/>
                    <a:pt x="3570" y="10036"/>
                    <a:pt x="3565" y="10308"/>
                  </a:cubicBezTo>
                  <a:cubicBezTo>
                    <a:pt x="3563" y="10558"/>
                    <a:pt x="3565" y="10807"/>
                    <a:pt x="3565" y="11052"/>
                  </a:cubicBezTo>
                  <a:lnTo>
                    <a:pt x="3329" y="11052"/>
                  </a:lnTo>
                  <a:cubicBezTo>
                    <a:pt x="3329" y="10924"/>
                    <a:pt x="3330" y="10808"/>
                    <a:pt x="3328" y="10693"/>
                  </a:cubicBezTo>
                  <a:cubicBezTo>
                    <a:pt x="3323" y="10525"/>
                    <a:pt x="3333" y="10353"/>
                    <a:pt x="3308" y="10187"/>
                  </a:cubicBezTo>
                  <a:cubicBezTo>
                    <a:pt x="3266" y="9932"/>
                    <a:pt x="3047" y="9757"/>
                    <a:pt x="2789" y="9743"/>
                  </a:cubicBezTo>
                  <a:cubicBezTo>
                    <a:pt x="2778" y="9742"/>
                    <a:pt x="2767" y="9742"/>
                    <a:pt x="2756" y="9742"/>
                  </a:cubicBezTo>
                  <a:cubicBezTo>
                    <a:pt x="2518" y="9742"/>
                    <a:pt x="2299" y="9903"/>
                    <a:pt x="2231" y="10140"/>
                  </a:cubicBezTo>
                  <a:cubicBezTo>
                    <a:pt x="2208" y="10222"/>
                    <a:pt x="2207" y="10311"/>
                    <a:pt x="2204" y="10397"/>
                  </a:cubicBezTo>
                  <a:cubicBezTo>
                    <a:pt x="2201" y="10618"/>
                    <a:pt x="2204" y="10837"/>
                    <a:pt x="2204" y="11056"/>
                  </a:cubicBezTo>
                  <a:lnTo>
                    <a:pt x="895" y="11056"/>
                  </a:lnTo>
                  <a:lnTo>
                    <a:pt x="895" y="10892"/>
                  </a:lnTo>
                  <a:cubicBezTo>
                    <a:pt x="895" y="10468"/>
                    <a:pt x="896" y="10043"/>
                    <a:pt x="895" y="9618"/>
                  </a:cubicBezTo>
                  <a:cubicBezTo>
                    <a:pt x="893" y="9461"/>
                    <a:pt x="805" y="9363"/>
                    <a:pt x="678" y="9361"/>
                  </a:cubicBezTo>
                  <a:cubicBezTo>
                    <a:pt x="677" y="9361"/>
                    <a:pt x="676" y="9361"/>
                    <a:pt x="675" y="9361"/>
                  </a:cubicBezTo>
                  <a:cubicBezTo>
                    <a:pt x="547" y="9361"/>
                    <a:pt x="464" y="9459"/>
                    <a:pt x="460" y="9615"/>
                  </a:cubicBezTo>
                  <a:cubicBezTo>
                    <a:pt x="460" y="9663"/>
                    <a:pt x="460" y="9712"/>
                    <a:pt x="460" y="9759"/>
                  </a:cubicBezTo>
                  <a:lnTo>
                    <a:pt x="460" y="11058"/>
                  </a:lnTo>
                  <a:cubicBezTo>
                    <a:pt x="227" y="11062"/>
                    <a:pt x="97" y="11200"/>
                    <a:pt x="0" y="11382"/>
                  </a:cubicBezTo>
                  <a:lnTo>
                    <a:pt x="0" y="12107"/>
                  </a:lnTo>
                  <a:cubicBezTo>
                    <a:pt x="105" y="12365"/>
                    <a:pt x="299" y="12449"/>
                    <a:pt x="567" y="12449"/>
                  </a:cubicBezTo>
                  <a:cubicBezTo>
                    <a:pt x="570" y="12449"/>
                    <a:pt x="572" y="12449"/>
                    <a:pt x="574" y="12449"/>
                  </a:cubicBezTo>
                  <a:cubicBezTo>
                    <a:pt x="1393" y="12446"/>
                    <a:pt x="2212" y="12445"/>
                    <a:pt x="3031" y="12445"/>
                  </a:cubicBezTo>
                  <a:cubicBezTo>
                    <a:pt x="3576" y="12445"/>
                    <a:pt x="4122" y="12445"/>
                    <a:pt x="4668" y="12445"/>
                  </a:cubicBezTo>
                  <a:cubicBezTo>
                    <a:pt x="4941" y="12445"/>
                    <a:pt x="5214" y="12445"/>
                    <a:pt x="5487" y="12445"/>
                  </a:cubicBezTo>
                  <a:cubicBezTo>
                    <a:pt x="5504" y="12445"/>
                    <a:pt x="5520" y="12445"/>
                    <a:pt x="5537" y="12445"/>
                  </a:cubicBezTo>
                  <a:cubicBezTo>
                    <a:pt x="5579" y="12445"/>
                    <a:pt x="5620" y="12444"/>
                    <a:pt x="5661" y="12439"/>
                  </a:cubicBezTo>
                  <a:cubicBezTo>
                    <a:pt x="5897" y="12409"/>
                    <a:pt x="6053" y="12237"/>
                    <a:pt x="6060" y="12001"/>
                  </a:cubicBezTo>
                  <a:cubicBezTo>
                    <a:pt x="6063" y="11880"/>
                    <a:pt x="6060" y="11758"/>
                    <a:pt x="6060" y="11637"/>
                  </a:cubicBezTo>
                  <a:cubicBezTo>
                    <a:pt x="6060" y="11257"/>
                    <a:pt x="5973" y="11142"/>
                    <a:pt x="5601" y="11042"/>
                  </a:cubicBezTo>
                  <a:lnTo>
                    <a:pt x="5601" y="10525"/>
                  </a:lnTo>
                  <a:lnTo>
                    <a:pt x="5601" y="9999"/>
                  </a:lnTo>
                  <a:lnTo>
                    <a:pt x="5880" y="9999"/>
                  </a:lnTo>
                  <a:cubicBezTo>
                    <a:pt x="5880" y="10153"/>
                    <a:pt x="5873" y="10298"/>
                    <a:pt x="5880" y="10442"/>
                  </a:cubicBezTo>
                  <a:cubicBezTo>
                    <a:pt x="5906" y="10891"/>
                    <a:pt x="6287" y="11223"/>
                    <a:pt x="6714" y="11223"/>
                  </a:cubicBezTo>
                  <a:cubicBezTo>
                    <a:pt x="6790" y="11223"/>
                    <a:pt x="6867" y="11212"/>
                    <a:pt x="6944" y="11190"/>
                  </a:cubicBezTo>
                  <a:cubicBezTo>
                    <a:pt x="7322" y="11082"/>
                    <a:pt x="7558" y="10761"/>
                    <a:pt x="7560" y="10343"/>
                  </a:cubicBezTo>
                  <a:cubicBezTo>
                    <a:pt x="7563" y="9579"/>
                    <a:pt x="7561" y="8816"/>
                    <a:pt x="7560" y="8052"/>
                  </a:cubicBezTo>
                  <a:cubicBezTo>
                    <a:pt x="7560" y="7900"/>
                    <a:pt x="7590" y="7761"/>
                    <a:pt x="7715" y="7642"/>
                  </a:cubicBezTo>
                  <a:cubicBezTo>
                    <a:pt x="7873" y="7968"/>
                    <a:pt x="8125" y="8160"/>
                    <a:pt x="8473" y="8237"/>
                  </a:cubicBezTo>
                  <a:lnTo>
                    <a:pt x="8473" y="8402"/>
                  </a:lnTo>
                  <a:cubicBezTo>
                    <a:pt x="8473" y="9041"/>
                    <a:pt x="8463" y="9679"/>
                    <a:pt x="8478" y="10316"/>
                  </a:cubicBezTo>
                  <a:cubicBezTo>
                    <a:pt x="8484" y="10518"/>
                    <a:pt x="8515" y="10741"/>
                    <a:pt x="8611" y="10912"/>
                  </a:cubicBezTo>
                  <a:cubicBezTo>
                    <a:pt x="8728" y="11120"/>
                    <a:pt x="8760" y="11321"/>
                    <a:pt x="8749" y="11545"/>
                  </a:cubicBezTo>
                  <a:cubicBezTo>
                    <a:pt x="8746" y="11588"/>
                    <a:pt x="8748" y="11632"/>
                    <a:pt x="8749" y="11674"/>
                  </a:cubicBezTo>
                  <a:cubicBezTo>
                    <a:pt x="8763" y="12022"/>
                    <a:pt x="9010" y="12320"/>
                    <a:pt x="9354" y="12341"/>
                  </a:cubicBezTo>
                  <a:cubicBezTo>
                    <a:pt x="9556" y="12353"/>
                    <a:pt x="9758" y="12359"/>
                    <a:pt x="9961" y="12359"/>
                  </a:cubicBezTo>
                  <a:cubicBezTo>
                    <a:pt x="10169" y="12359"/>
                    <a:pt x="10378" y="12353"/>
                    <a:pt x="10585" y="12341"/>
                  </a:cubicBezTo>
                  <a:cubicBezTo>
                    <a:pt x="10921" y="12323"/>
                    <a:pt x="11165" y="12045"/>
                    <a:pt x="11195" y="11709"/>
                  </a:cubicBezTo>
                  <a:cubicBezTo>
                    <a:pt x="11198" y="11667"/>
                    <a:pt x="11205" y="11627"/>
                    <a:pt x="11211" y="11573"/>
                  </a:cubicBezTo>
                  <a:cubicBezTo>
                    <a:pt x="11297" y="11573"/>
                    <a:pt x="11379" y="11577"/>
                    <a:pt x="11460" y="11577"/>
                  </a:cubicBezTo>
                  <a:cubicBezTo>
                    <a:pt x="11506" y="11577"/>
                    <a:pt x="11552" y="11576"/>
                    <a:pt x="11598" y="11572"/>
                  </a:cubicBezTo>
                  <a:cubicBezTo>
                    <a:pt x="11769" y="11558"/>
                    <a:pt x="11860" y="11404"/>
                    <a:pt x="11789" y="11261"/>
                  </a:cubicBezTo>
                  <a:cubicBezTo>
                    <a:pt x="11741" y="11162"/>
                    <a:pt x="11654" y="11142"/>
                    <a:pt x="11556" y="11142"/>
                  </a:cubicBezTo>
                  <a:cubicBezTo>
                    <a:pt x="11552" y="11142"/>
                    <a:pt x="11549" y="11142"/>
                    <a:pt x="11545" y="11142"/>
                  </a:cubicBezTo>
                  <a:lnTo>
                    <a:pt x="10313" y="11142"/>
                  </a:lnTo>
                  <a:cubicBezTo>
                    <a:pt x="10188" y="11142"/>
                    <a:pt x="10064" y="11143"/>
                    <a:pt x="9939" y="11143"/>
                  </a:cubicBezTo>
                  <a:cubicBezTo>
                    <a:pt x="9856" y="11143"/>
                    <a:pt x="9772" y="11143"/>
                    <a:pt x="9689" y="11140"/>
                  </a:cubicBezTo>
                  <a:cubicBezTo>
                    <a:pt x="9219" y="11130"/>
                    <a:pt x="8914" y="10821"/>
                    <a:pt x="8909" y="10351"/>
                  </a:cubicBezTo>
                  <a:cubicBezTo>
                    <a:pt x="8906" y="10153"/>
                    <a:pt x="8907" y="9955"/>
                    <a:pt x="8907" y="9757"/>
                  </a:cubicBezTo>
                  <a:lnTo>
                    <a:pt x="8907" y="9449"/>
                  </a:lnTo>
                  <a:cubicBezTo>
                    <a:pt x="8944" y="9441"/>
                    <a:pt x="8957" y="9435"/>
                    <a:pt x="8971" y="9435"/>
                  </a:cubicBezTo>
                  <a:cubicBezTo>
                    <a:pt x="9319" y="9435"/>
                    <a:pt x="9667" y="9432"/>
                    <a:pt x="10015" y="9432"/>
                  </a:cubicBezTo>
                  <a:cubicBezTo>
                    <a:pt x="10320" y="9432"/>
                    <a:pt x="10624" y="9434"/>
                    <a:pt x="10928" y="9444"/>
                  </a:cubicBezTo>
                  <a:cubicBezTo>
                    <a:pt x="11078" y="9448"/>
                    <a:pt x="11232" y="9545"/>
                    <a:pt x="11372" y="9623"/>
                  </a:cubicBezTo>
                  <a:cubicBezTo>
                    <a:pt x="11458" y="9670"/>
                    <a:pt x="11524" y="9757"/>
                    <a:pt x="11591" y="9833"/>
                  </a:cubicBezTo>
                  <a:cubicBezTo>
                    <a:pt x="11729" y="9986"/>
                    <a:pt x="11899" y="10051"/>
                    <a:pt x="12105" y="10051"/>
                  </a:cubicBezTo>
                  <a:cubicBezTo>
                    <a:pt x="12592" y="10048"/>
                    <a:pt x="13079" y="10047"/>
                    <a:pt x="13566" y="10047"/>
                  </a:cubicBezTo>
                  <a:cubicBezTo>
                    <a:pt x="13891" y="10047"/>
                    <a:pt x="14215" y="10048"/>
                    <a:pt x="14539" y="10048"/>
                  </a:cubicBezTo>
                  <a:cubicBezTo>
                    <a:pt x="14559" y="10048"/>
                    <a:pt x="14578" y="10049"/>
                    <a:pt x="14598" y="10049"/>
                  </a:cubicBezTo>
                  <a:cubicBezTo>
                    <a:pt x="14617" y="10049"/>
                    <a:pt x="14636" y="10048"/>
                    <a:pt x="14655" y="10043"/>
                  </a:cubicBezTo>
                  <a:cubicBezTo>
                    <a:pt x="14773" y="10016"/>
                    <a:pt x="14846" y="9942"/>
                    <a:pt x="14839" y="9818"/>
                  </a:cubicBezTo>
                  <a:cubicBezTo>
                    <a:pt x="14832" y="9697"/>
                    <a:pt x="14757" y="9626"/>
                    <a:pt x="14635" y="9615"/>
                  </a:cubicBezTo>
                  <a:cubicBezTo>
                    <a:pt x="14616" y="9613"/>
                    <a:pt x="14597" y="9613"/>
                    <a:pt x="14578" y="9613"/>
                  </a:cubicBezTo>
                  <a:cubicBezTo>
                    <a:pt x="14552" y="9613"/>
                    <a:pt x="14526" y="9614"/>
                    <a:pt x="14500" y="9614"/>
                  </a:cubicBezTo>
                  <a:cubicBezTo>
                    <a:pt x="14492" y="9614"/>
                    <a:pt x="14484" y="9613"/>
                    <a:pt x="14475" y="9613"/>
                  </a:cubicBezTo>
                  <a:cubicBezTo>
                    <a:pt x="14398" y="9611"/>
                    <a:pt x="14320" y="9611"/>
                    <a:pt x="14242" y="9611"/>
                  </a:cubicBezTo>
                  <a:cubicBezTo>
                    <a:pt x="14213" y="9611"/>
                    <a:pt x="14184" y="9611"/>
                    <a:pt x="14155" y="9611"/>
                  </a:cubicBezTo>
                  <a:cubicBezTo>
                    <a:pt x="13961" y="9611"/>
                    <a:pt x="13768" y="9609"/>
                    <a:pt x="13579" y="9581"/>
                  </a:cubicBezTo>
                  <a:cubicBezTo>
                    <a:pt x="13111" y="9509"/>
                    <a:pt x="12749" y="9028"/>
                    <a:pt x="12802" y="8581"/>
                  </a:cubicBezTo>
                  <a:lnTo>
                    <a:pt x="14507" y="8581"/>
                  </a:lnTo>
                  <a:cubicBezTo>
                    <a:pt x="14526" y="8581"/>
                    <a:pt x="14546" y="8581"/>
                    <a:pt x="14565" y="8581"/>
                  </a:cubicBezTo>
                  <a:cubicBezTo>
                    <a:pt x="14585" y="8581"/>
                    <a:pt x="14604" y="8581"/>
                    <a:pt x="14624" y="8579"/>
                  </a:cubicBezTo>
                  <a:cubicBezTo>
                    <a:pt x="14752" y="8569"/>
                    <a:pt x="14837" y="8487"/>
                    <a:pt x="14840" y="8373"/>
                  </a:cubicBezTo>
                  <a:cubicBezTo>
                    <a:pt x="14844" y="8257"/>
                    <a:pt x="14765" y="8167"/>
                    <a:pt x="14636" y="8150"/>
                  </a:cubicBezTo>
                  <a:cubicBezTo>
                    <a:pt x="14607" y="8146"/>
                    <a:pt x="14577" y="8146"/>
                    <a:pt x="14548" y="8146"/>
                  </a:cubicBezTo>
                  <a:cubicBezTo>
                    <a:pt x="14524" y="8146"/>
                    <a:pt x="14500" y="8146"/>
                    <a:pt x="14477" y="8146"/>
                  </a:cubicBezTo>
                  <a:lnTo>
                    <a:pt x="9099" y="8146"/>
                  </a:lnTo>
                  <a:cubicBezTo>
                    <a:pt x="9040" y="8146"/>
                    <a:pt x="8980" y="8140"/>
                    <a:pt x="8913" y="8136"/>
                  </a:cubicBezTo>
                  <a:cubicBezTo>
                    <a:pt x="8913" y="7710"/>
                    <a:pt x="8907" y="7301"/>
                    <a:pt x="8916" y="6891"/>
                  </a:cubicBezTo>
                  <a:cubicBezTo>
                    <a:pt x="8919" y="6727"/>
                    <a:pt x="8998" y="6591"/>
                    <a:pt x="9164" y="6479"/>
                  </a:cubicBezTo>
                  <a:lnTo>
                    <a:pt x="9164" y="7075"/>
                  </a:lnTo>
                  <a:cubicBezTo>
                    <a:pt x="9164" y="7457"/>
                    <a:pt x="9272" y="7571"/>
                    <a:pt x="9649" y="7613"/>
                  </a:cubicBezTo>
                  <a:cubicBezTo>
                    <a:pt x="10125" y="7665"/>
                    <a:pt x="10602" y="7702"/>
                    <a:pt x="11072" y="7786"/>
                  </a:cubicBezTo>
                  <a:cubicBezTo>
                    <a:pt x="11179" y="7805"/>
                    <a:pt x="11283" y="7814"/>
                    <a:pt x="11383" y="7814"/>
                  </a:cubicBezTo>
                  <a:cubicBezTo>
                    <a:pt x="11805" y="7814"/>
                    <a:pt x="12170" y="7649"/>
                    <a:pt x="12510" y="7375"/>
                  </a:cubicBezTo>
                  <a:cubicBezTo>
                    <a:pt x="12554" y="7341"/>
                    <a:pt x="12604" y="7294"/>
                    <a:pt x="12618" y="7244"/>
                  </a:cubicBezTo>
                  <a:cubicBezTo>
                    <a:pt x="12651" y="7135"/>
                    <a:pt x="12722" y="7129"/>
                    <a:pt x="12816" y="7129"/>
                  </a:cubicBezTo>
                  <a:cubicBezTo>
                    <a:pt x="13097" y="7131"/>
                    <a:pt x="13377" y="7132"/>
                    <a:pt x="13657" y="7132"/>
                  </a:cubicBezTo>
                  <a:cubicBezTo>
                    <a:pt x="13937" y="7132"/>
                    <a:pt x="14218" y="7131"/>
                    <a:pt x="14498" y="7130"/>
                  </a:cubicBezTo>
                  <a:cubicBezTo>
                    <a:pt x="14513" y="7130"/>
                    <a:pt x="14528" y="7131"/>
                    <a:pt x="14544" y="7131"/>
                  </a:cubicBezTo>
                  <a:cubicBezTo>
                    <a:pt x="14582" y="7131"/>
                    <a:pt x="14620" y="7130"/>
                    <a:pt x="14656" y="7125"/>
                  </a:cubicBezTo>
                  <a:cubicBezTo>
                    <a:pt x="14767" y="7109"/>
                    <a:pt x="14830" y="7038"/>
                    <a:pt x="14839" y="6931"/>
                  </a:cubicBezTo>
                  <a:cubicBezTo>
                    <a:pt x="14847" y="6816"/>
                    <a:pt x="14787" y="6736"/>
                    <a:pt x="14673" y="6709"/>
                  </a:cubicBezTo>
                  <a:cubicBezTo>
                    <a:pt x="14633" y="6698"/>
                    <a:pt x="14589" y="6697"/>
                    <a:pt x="14545" y="6697"/>
                  </a:cubicBezTo>
                  <a:cubicBezTo>
                    <a:pt x="14535" y="6697"/>
                    <a:pt x="14525" y="6697"/>
                    <a:pt x="14515" y="6697"/>
                  </a:cubicBezTo>
                  <a:cubicBezTo>
                    <a:pt x="14350" y="6697"/>
                    <a:pt x="14185" y="6697"/>
                    <a:pt x="14019" y="6697"/>
                  </a:cubicBezTo>
                  <a:cubicBezTo>
                    <a:pt x="13854" y="6697"/>
                    <a:pt x="13689" y="6697"/>
                    <a:pt x="13523" y="6697"/>
                  </a:cubicBezTo>
                  <a:cubicBezTo>
                    <a:pt x="13192" y="6697"/>
                    <a:pt x="12861" y="6697"/>
                    <a:pt x="12531" y="6695"/>
                  </a:cubicBezTo>
                  <a:cubicBezTo>
                    <a:pt x="12416" y="6693"/>
                    <a:pt x="12299" y="6679"/>
                    <a:pt x="12189" y="6649"/>
                  </a:cubicBezTo>
                  <a:cubicBezTo>
                    <a:pt x="11736" y="6529"/>
                    <a:pt x="11285" y="6407"/>
                    <a:pt x="10836" y="6273"/>
                  </a:cubicBezTo>
                  <a:cubicBezTo>
                    <a:pt x="10587" y="6199"/>
                    <a:pt x="10344" y="6101"/>
                    <a:pt x="10099" y="6012"/>
                  </a:cubicBezTo>
                  <a:cubicBezTo>
                    <a:pt x="10099" y="5997"/>
                    <a:pt x="10101" y="5979"/>
                    <a:pt x="10102" y="5962"/>
                  </a:cubicBezTo>
                  <a:cubicBezTo>
                    <a:pt x="10184" y="5950"/>
                    <a:pt x="10265" y="5925"/>
                    <a:pt x="10347" y="5925"/>
                  </a:cubicBezTo>
                  <a:cubicBezTo>
                    <a:pt x="11040" y="5924"/>
                    <a:pt x="11733" y="5924"/>
                    <a:pt x="12426" y="5924"/>
                  </a:cubicBezTo>
                  <a:cubicBezTo>
                    <a:pt x="13120" y="5924"/>
                    <a:pt x="13813" y="5924"/>
                    <a:pt x="14507" y="5924"/>
                  </a:cubicBezTo>
                  <a:cubicBezTo>
                    <a:pt x="14737" y="5924"/>
                    <a:pt x="14846" y="5850"/>
                    <a:pt x="14841" y="5697"/>
                  </a:cubicBezTo>
                  <a:cubicBezTo>
                    <a:pt x="14836" y="5552"/>
                    <a:pt x="14736" y="5489"/>
                    <a:pt x="14507" y="5489"/>
                  </a:cubicBezTo>
                  <a:cubicBezTo>
                    <a:pt x="14070" y="5489"/>
                    <a:pt x="13634" y="5489"/>
                    <a:pt x="13198" y="5489"/>
                  </a:cubicBezTo>
                  <a:cubicBezTo>
                    <a:pt x="12325" y="5489"/>
                    <a:pt x="11452" y="5489"/>
                    <a:pt x="10580" y="5489"/>
                  </a:cubicBezTo>
                  <a:lnTo>
                    <a:pt x="10391" y="5489"/>
                  </a:lnTo>
                  <a:cubicBezTo>
                    <a:pt x="10550" y="5102"/>
                    <a:pt x="10674" y="4735"/>
                    <a:pt x="10846" y="4393"/>
                  </a:cubicBezTo>
                  <a:cubicBezTo>
                    <a:pt x="11102" y="3884"/>
                    <a:pt x="11532" y="3594"/>
                    <a:pt x="12101" y="3524"/>
                  </a:cubicBezTo>
                  <a:cubicBezTo>
                    <a:pt x="12269" y="3504"/>
                    <a:pt x="12438" y="3505"/>
                    <a:pt x="12608" y="3504"/>
                  </a:cubicBezTo>
                  <a:cubicBezTo>
                    <a:pt x="12827" y="3503"/>
                    <a:pt x="13046" y="3503"/>
                    <a:pt x="13265" y="3503"/>
                  </a:cubicBezTo>
                  <a:cubicBezTo>
                    <a:pt x="13702" y="3503"/>
                    <a:pt x="14140" y="3504"/>
                    <a:pt x="14578" y="3504"/>
                  </a:cubicBezTo>
                  <a:cubicBezTo>
                    <a:pt x="14740" y="3502"/>
                    <a:pt x="14836" y="3425"/>
                    <a:pt x="14841" y="3297"/>
                  </a:cubicBezTo>
                  <a:cubicBezTo>
                    <a:pt x="14846" y="3163"/>
                    <a:pt x="14746" y="3075"/>
                    <a:pt x="14581" y="3069"/>
                  </a:cubicBezTo>
                  <a:cubicBezTo>
                    <a:pt x="14569" y="3069"/>
                    <a:pt x="14558" y="3069"/>
                    <a:pt x="14547" y="3069"/>
                  </a:cubicBezTo>
                  <a:cubicBezTo>
                    <a:pt x="14525" y="3069"/>
                    <a:pt x="14502" y="3069"/>
                    <a:pt x="14480" y="3069"/>
                  </a:cubicBezTo>
                  <a:cubicBezTo>
                    <a:pt x="14129" y="3069"/>
                    <a:pt x="13779" y="3071"/>
                    <a:pt x="13428" y="3071"/>
                  </a:cubicBezTo>
                  <a:cubicBezTo>
                    <a:pt x="13136" y="3071"/>
                    <a:pt x="12844" y="3070"/>
                    <a:pt x="12552" y="3066"/>
                  </a:cubicBezTo>
                  <a:cubicBezTo>
                    <a:pt x="12534" y="3066"/>
                    <a:pt x="12517" y="3066"/>
                    <a:pt x="12499" y="3066"/>
                  </a:cubicBezTo>
                  <a:cubicBezTo>
                    <a:pt x="12106" y="3066"/>
                    <a:pt x="11727" y="3113"/>
                    <a:pt x="11367" y="3287"/>
                  </a:cubicBezTo>
                  <a:cubicBezTo>
                    <a:pt x="11367" y="3287"/>
                    <a:pt x="11367" y="3287"/>
                    <a:pt x="11366" y="3287"/>
                  </a:cubicBezTo>
                  <a:cubicBezTo>
                    <a:pt x="11363" y="3287"/>
                    <a:pt x="11353" y="3280"/>
                    <a:pt x="11342" y="3273"/>
                  </a:cubicBezTo>
                  <a:cubicBezTo>
                    <a:pt x="11672" y="2866"/>
                    <a:pt x="12095" y="2641"/>
                    <a:pt x="12619" y="2631"/>
                  </a:cubicBezTo>
                  <a:cubicBezTo>
                    <a:pt x="12876" y="2626"/>
                    <a:pt x="13132" y="2625"/>
                    <a:pt x="13389" y="2625"/>
                  </a:cubicBezTo>
                  <a:cubicBezTo>
                    <a:pt x="13755" y="2625"/>
                    <a:pt x="14122" y="2628"/>
                    <a:pt x="14488" y="2628"/>
                  </a:cubicBezTo>
                  <a:cubicBezTo>
                    <a:pt x="14514" y="2628"/>
                    <a:pt x="14539" y="2628"/>
                    <a:pt x="14565" y="2628"/>
                  </a:cubicBezTo>
                  <a:cubicBezTo>
                    <a:pt x="14578" y="2628"/>
                    <a:pt x="14591" y="2628"/>
                    <a:pt x="14604" y="2628"/>
                  </a:cubicBezTo>
                  <a:cubicBezTo>
                    <a:pt x="14749" y="2621"/>
                    <a:pt x="14843" y="2532"/>
                    <a:pt x="14841" y="2407"/>
                  </a:cubicBezTo>
                  <a:cubicBezTo>
                    <a:pt x="14840" y="2283"/>
                    <a:pt x="14745" y="2195"/>
                    <a:pt x="14599" y="2195"/>
                  </a:cubicBezTo>
                  <a:cubicBezTo>
                    <a:pt x="14237" y="2193"/>
                    <a:pt x="13875" y="2192"/>
                    <a:pt x="13513" y="2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49"/>
            <p:cNvCxnSpPr/>
            <p:nvPr/>
          </p:nvCxnSpPr>
          <p:spPr>
            <a:xfrm>
              <a:off x="3310872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5" name="Google Shape;665;p49"/>
          <p:cNvGrpSpPr/>
          <p:nvPr/>
        </p:nvGrpSpPr>
        <p:grpSpPr>
          <a:xfrm>
            <a:off x="4344311" y="3155396"/>
            <a:ext cx="452755" cy="502465"/>
            <a:chOff x="5220212" y="2783350"/>
            <a:chExt cx="452755" cy="502465"/>
          </a:xfrm>
        </p:grpSpPr>
        <p:sp>
          <p:nvSpPr>
            <p:cNvPr id="666" name="Google Shape;666;p49"/>
            <p:cNvSpPr/>
            <p:nvPr/>
          </p:nvSpPr>
          <p:spPr>
            <a:xfrm>
              <a:off x="5220212" y="2783350"/>
              <a:ext cx="452755" cy="417064"/>
            </a:xfrm>
            <a:custGeom>
              <a:avLst/>
              <a:gdLst/>
              <a:ahLst/>
              <a:cxnLst/>
              <a:rect l="l" t="t" r="r" b="b"/>
              <a:pathLst>
                <a:path w="14842" h="13672" extrusionOk="0">
                  <a:moveTo>
                    <a:pt x="7716" y="1173"/>
                  </a:moveTo>
                  <a:cubicBezTo>
                    <a:pt x="7673" y="1173"/>
                    <a:pt x="7630" y="1189"/>
                    <a:pt x="7590" y="1223"/>
                  </a:cubicBezTo>
                  <a:cubicBezTo>
                    <a:pt x="7383" y="1396"/>
                    <a:pt x="7179" y="1575"/>
                    <a:pt x="6987" y="1763"/>
                  </a:cubicBezTo>
                  <a:cubicBezTo>
                    <a:pt x="6869" y="1878"/>
                    <a:pt x="6920" y="2049"/>
                    <a:pt x="7077" y="2112"/>
                  </a:cubicBezTo>
                  <a:cubicBezTo>
                    <a:pt x="7124" y="2131"/>
                    <a:pt x="7172" y="2145"/>
                    <a:pt x="7222" y="2162"/>
                  </a:cubicBezTo>
                  <a:cubicBezTo>
                    <a:pt x="7214" y="2180"/>
                    <a:pt x="7212" y="2192"/>
                    <a:pt x="7205" y="2198"/>
                  </a:cubicBezTo>
                  <a:cubicBezTo>
                    <a:pt x="7142" y="2256"/>
                    <a:pt x="7077" y="2314"/>
                    <a:pt x="7014" y="2373"/>
                  </a:cubicBezTo>
                  <a:cubicBezTo>
                    <a:pt x="6894" y="2484"/>
                    <a:pt x="6876" y="2602"/>
                    <a:pt x="6961" y="2702"/>
                  </a:cubicBezTo>
                  <a:cubicBezTo>
                    <a:pt x="7003" y="2752"/>
                    <a:pt x="7057" y="2777"/>
                    <a:pt x="7115" y="2777"/>
                  </a:cubicBezTo>
                  <a:cubicBezTo>
                    <a:pt x="7176" y="2777"/>
                    <a:pt x="7241" y="2750"/>
                    <a:pt x="7305" y="2695"/>
                  </a:cubicBezTo>
                  <a:cubicBezTo>
                    <a:pt x="7450" y="2568"/>
                    <a:pt x="7581" y="2424"/>
                    <a:pt x="7738" y="2313"/>
                  </a:cubicBezTo>
                  <a:cubicBezTo>
                    <a:pt x="8006" y="2121"/>
                    <a:pt x="7966" y="1844"/>
                    <a:pt x="7637" y="1803"/>
                  </a:cubicBezTo>
                  <a:cubicBezTo>
                    <a:pt x="7634" y="1803"/>
                    <a:pt x="7632" y="1796"/>
                    <a:pt x="7621" y="1776"/>
                  </a:cubicBezTo>
                  <a:cubicBezTo>
                    <a:pt x="7657" y="1742"/>
                    <a:pt x="7698" y="1703"/>
                    <a:pt x="7738" y="1666"/>
                  </a:cubicBezTo>
                  <a:cubicBezTo>
                    <a:pt x="7780" y="1626"/>
                    <a:pt x="7826" y="1591"/>
                    <a:pt x="7866" y="1548"/>
                  </a:cubicBezTo>
                  <a:cubicBezTo>
                    <a:pt x="7951" y="1454"/>
                    <a:pt x="7957" y="1333"/>
                    <a:pt x="7874" y="1249"/>
                  </a:cubicBezTo>
                  <a:cubicBezTo>
                    <a:pt x="7826" y="1200"/>
                    <a:pt x="7771" y="1173"/>
                    <a:pt x="7716" y="1173"/>
                  </a:cubicBezTo>
                  <a:close/>
                  <a:moveTo>
                    <a:pt x="4669" y="2697"/>
                  </a:moveTo>
                  <a:cubicBezTo>
                    <a:pt x="4514" y="2697"/>
                    <a:pt x="4359" y="2699"/>
                    <a:pt x="4204" y="2702"/>
                  </a:cubicBezTo>
                  <a:cubicBezTo>
                    <a:pt x="4058" y="2705"/>
                    <a:pt x="3969" y="2800"/>
                    <a:pt x="3973" y="2925"/>
                  </a:cubicBezTo>
                  <a:cubicBezTo>
                    <a:pt x="3977" y="3045"/>
                    <a:pt x="4067" y="3128"/>
                    <a:pt x="4207" y="3132"/>
                  </a:cubicBezTo>
                  <a:cubicBezTo>
                    <a:pt x="4256" y="3134"/>
                    <a:pt x="4306" y="3134"/>
                    <a:pt x="4355" y="3134"/>
                  </a:cubicBezTo>
                  <a:cubicBezTo>
                    <a:pt x="4424" y="3134"/>
                    <a:pt x="4492" y="3133"/>
                    <a:pt x="4561" y="3133"/>
                  </a:cubicBezTo>
                  <a:cubicBezTo>
                    <a:pt x="4583" y="3133"/>
                    <a:pt x="4605" y="3133"/>
                    <a:pt x="4627" y="3133"/>
                  </a:cubicBezTo>
                  <a:cubicBezTo>
                    <a:pt x="4699" y="3133"/>
                    <a:pt x="4771" y="3134"/>
                    <a:pt x="4843" y="3134"/>
                  </a:cubicBezTo>
                  <a:cubicBezTo>
                    <a:pt x="4916" y="3134"/>
                    <a:pt x="4988" y="3133"/>
                    <a:pt x="5060" y="3132"/>
                  </a:cubicBezTo>
                  <a:cubicBezTo>
                    <a:pt x="5212" y="3129"/>
                    <a:pt x="5302" y="3049"/>
                    <a:pt x="5305" y="2924"/>
                  </a:cubicBezTo>
                  <a:cubicBezTo>
                    <a:pt x="5309" y="2797"/>
                    <a:pt x="5221" y="2703"/>
                    <a:pt x="5073" y="2700"/>
                  </a:cubicBezTo>
                  <a:cubicBezTo>
                    <a:pt x="4938" y="2698"/>
                    <a:pt x="4804" y="2697"/>
                    <a:pt x="4669" y="2697"/>
                  </a:cubicBezTo>
                  <a:close/>
                  <a:moveTo>
                    <a:pt x="10174" y="2698"/>
                  </a:moveTo>
                  <a:cubicBezTo>
                    <a:pt x="10021" y="2698"/>
                    <a:pt x="9869" y="2700"/>
                    <a:pt x="9718" y="2703"/>
                  </a:cubicBezTo>
                  <a:cubicBezTo>
                    <a:pt x="9588" y="2706"/>
                    <a:pt x="9508" y="2800"/>
                    <a:pt x="9508" y="2917"/>
                  </a:cubicBezTo>
                  <a:cubicBezTo>
                    <a:pt x="9507" y="3041"/>
                    <a:pt x="9592" y="3126"/>
                    <a:pt x="9731" y="3132"/>
                  </a:cubicBezTo>
                  <a:cubicBezTo>
                    <a:pt x="9782" y="3134"/>
                    <a:pt x="9834" y="3134"/>
                    <a:pt x="9885" y="3134"/>
                  </a:cubicBezTo>
                  <a:cubicBezTo>
                    <a:pt x="9956" y="3134"/>
                    <a:pt x="10027" y="3133"/>
                    <a:pt x="10098" y="3133"/>
                  </a:cubicBezTo>
                  <a:cubicBezTo>
                    <a:pt x="10120" y="3133"/>
                    <a:pt x="10142" y="3133"/>
                    <a:pt x="10165" y="3133"/>
                  </a:cubicBezTo>
                  <a:cubicBezTo>
                    <a:pt x="10250" y="3133"/>
                    <a:pt x="10336" y="3134"/>
                    <a:pt x="10421" y="3134"/>
                  </a:cubicBezTo>
                  <a:cubicBezTo>
                    <a:pt x="10486" y="3134"/>
                    <a:pt x="10550" y="3134"/>
                    <a:pt x="10614" y="3132"/>
                  </a:cubicBezTo>
                  <a:cubicBezTo>
                    <a:pt x="10749" y="3128"/>
                    <a:pt x="10839" y="3038"/>
                    <a:pt x="10840" y="2918"/>
                  </a:cubicBezTo>
                  <a:cubicBezTo>
                    <a:pt x="10840" y="2804"/>
                    <a:pt x="10756" y="2706"/>
                    <a:pt x="10629" y="2703"/>
                  </a:cubicBezTo>
                  <a:cubicBezTo>
                    <a:pt x="10478" y="2700"/>
                    <a:pt x="10326" y="2698"/>
                    <a:pt x="10174" y="2698"/>
                  </a:cubicBezTo>
                  <a:close/>
                  <a:moveTo>
                    <a:pt x="7424" y="436"/>
                  </a:moveTo>
                  <a:cubicBezTo>
                    <a:pt x="8266" y="436"/>
                    <a:pt x="8957" y="1127"/>
                    <a:pt x="8960" y="1972"/>
                  </a:cubicBezTo>
                  <a:cubicBezTo>
                    <a:pt x="8963" y="2822"/>
                    <a:pt x="8270" y="3521"/>
                    <a:pt x="7427" y="3521"/>
                  </a:cubicBezTo>
                  <a:cubicBezTo>
                    <a:pt x="7424" y="3521"/>
                    <a:pt x="7421" y="3521"/>
                    <a:pt x="7417" y="3521"/>
                  </a:cubicBezTo>
                  <a:cubicBezTo>
                    <a:pt x="6568" y="3515"/>
                    <a:pt x="5882" y="2824"/>
                    <a:pt x="5883" y="1977"/>
                  </a:cubicBezTo>
                  <a:cubicBezTo>
                    <a:pt x="5883" y="1131"/>
                    <a:pt x="6573" y="438"/>
                    <a:pt x="7419" y="436"/>
                  </a:cubicBezTo>
                  <a:cubicBezTo>
                    <a:pt x="7420" y="436"/>
                    <a:pt x="7422" y="436"/>
                    <a:pt x="7424" y="436"/>
                  </a:cubicBezTo>
                  <a:close/>
                  <a:moveTo>
                    <a:pt x="5471" y="2314"/>
                  </a:moveTo>
                  <a:cubicBezTo>
                    <a:pt x="5565" y="2789"/>
                    <a:pt x="5791" y="3182"/>
                    <a:pt x="6178" y="3514"/>
                  </a:cubicBezTo>
                  <a:cubicBezTo>
                    <a:pt x="6104" y="3518"/>
                    <a:pt x="6063" y="3522"/>
                    <a:pt x="6021" y="3522"/>
                  </a:cubicBezTo>
                  <a:lnTo>
                    <a:pt x="3661" y="3522"/>
                  </a:lnTo>
                  <a:cubicBezTo>
                    <a:pt x="3470" y="3522"/>
                    <a:pt x="3467" y="3519"/>
                    <a:pt x="3467" y="3327"/>
                  </a:cubicBezTo>
                  <a:cubicBezTo>
                    <a:pt x="3467" y="3038"/>
                    <a:pt x="3469" y="2747"/>
                    <a:pt x="3467" y="2458"/>
                  </a:cubicBezTo>
                  <a:cubicBezTo>
                    <a:pt x="3467" y="2378"/>
                    <a:pt x="3476" y="2314"/>
                    <a:pt x="3581" y="2314"/>
                  </a:cubicBezTo>
                  <a:cubicBezTo>
                    <a:pt x="3790" y="2315"/>
                    <a:pt x="3999" y="2315"/>
                    <a:pt x="4209" y="2315"/>
                  </a:cubicBezTo>
                  <a:cubicBezTo>
                    <a:pt x="4628" y="2315"/>
                    <a:pt x="5048" y="2314"/>
                    <a:pt x="5471" y="2314"/>
                  </a:cubicBezTo>
                  <a:close/>
                  <a:moveTo>
                    <a:pt x="2587" y="3134"/>
                  </a:moveTo>
                  <a:cubicBezTo>
                    <a:pt x="2727" y="3134"/>
                    <a:pt x="2864" y="3136"/>
                    <a:pt x="2996" y="3136"/>
                  </a:cubicBezTo>
                  <a:cubicBezTo>
                    <a:pt x="3036" y="3346"/>
                    <a:pt x="3043" y="3538"/>
                    <a:pt x="3113" y="3706"/>
                  </a:cubicBezTo>
                  <a:cubicBezTo>
                    <a:pt x="3189" y="3894"/>
                    <a:pt x="3382" y="3954"/>
                    <a:pt x="3584" y="3961"/>
                  </a:cubicBezTo>
                  <a:lnTo>
                    <a:pt x="3584" y="4334"/>
                  </a:lnTo>
                  <a:lnTo>
                    <a:pt x="2088" y="4334"/>
                  </a:lnTo>
                  <a:lnTo>
                    <a:pt x="2088" y="3851"/>
                  </a:lnTo>
                  <a:cubicBezTo>
                    <a:pt x="2088" y="3692"/>
                    <a:pt x="2087" y="3532"/>
                    <a:pt x="2088" y="3374"/>
                  </a:cubicBezTo>
                  <a:cubicBezTo>
                    <a:pt x="2090" y="3237"/>
                    <a:pt x="2158" y="3145"/>
                    <a:pt x="2292" y="3139"/>
                  </a:cubicBezTo>
                  <a:cubicBezTo>
                    <a:pt x="2391" y="3135"/>
                    <a:pt x="2489" y="3134"/>
                    <a:pt x="2587" y="3134"/>
                  </a:cubicBezTo>
                  <a:close/>
                  <a:moveTo>
                    <a:pt x="10809" y="3968"/>
                  </a:moveTo>
                  <a:lnTo>
                    <a:pt x="10809" y="4336"/>
                  </a:lnTo>
                  <a:lnTo>
                    <a:pt x="4036" y="4336"/>
                  </a:lnTo>
                  <a:lnTo>
                    <a:pt x="4036" y="3968"/>
                  </a:lnTo>
                  <a:close/>
                  <a:moveTo>
                    <a:pt x="12253" y="3138"/>
                  </a:moveTo>
                  <a:cubicBezTo>
                    <a:pt x="12358" y="3138"/>
                    <a:pt x="12465" y="3139"/>
                    <a:pt x="12571" y="3145"/>
                  </a:cubicBezTo>
                  <a:cubicBezTo>
                    <a:pt x="12692" y="3151"/>
                    <a:pt x="12753" y="3246"/>
                    <a:pt x="12753" y="3367"/>
                  </a:cubicBezTo>
                  <a:cubicBezTo>
                    <a:pt x="12756" y="3685"/>
                    <a:pt x="12755" y="4002"/>
                    <a:pt x="12755" y="4337"/>
                  </a:cubicBezTo>
                  <a:lnTo>
                    <a:pt x="11260" y="4337"/>
                  </a:lnTo>
                  <a:lnTo>
                    <a:pt x="11260" y="3964"/>
                  </a:lnTo>
                  <a:cubicBezTo>
                    <a:pt x="11458" y="3951"/>
                    <a:pt x="11656" y="3896"/>
                    <a:pt x="11735" y="3699"/>
                  </a:cubicBezTo>
                  <a:cubicBezTo>
                    <a:pt x="11800" y="3531"/>
                    <a:pt x="11807" y="3339"/>
                    <a:pt x="11843" y="3141"/>
                  </a:cubicBezTo>
                  <a:cubicBezTo>
                    <a:pt x="11975" y="3141"/>
                    <a:pt x="12113" y="3138"/>
                    <a:pt x="12253" y="3138"/>
                  </a:cubicBezTo>
                  <a:close/>
                  <a:moveTo>
                    <a:pt x="2298" y="5644"/>
                  </a:moveTo>
                  <a:cubicBezTo>
                    <a:pt x="2480" y="5644"/>
                    <a:pt x="2662" y="5645"/>
                    <a:pt x="2845" y="5645"/>
                  </a:cubicBezTo>
                  <a:lnTo>
                    <a:pt x="7437" y="5645"/>
                  </a:lnTo>
                  <a:cubicBezTo>
                    <a:pt x="8350" y="5645"/>
                    <a:pt x="9263" y="5644"/>
                    <a:pt x="10176" y="5644"/>
                  </a:cubicBezTo>
                  <a:cubicBezTo>
                    <a:pt x="11088" y="5644"/>
                    <a:pt x="12001" y="5645"/>
                    <a:pt x="12914" y="5646"/>
                  </a:cubicBezTo>
                  <a:cubicBezTo>
                    <a:pt x="12975" y="5646"/>
                    <a:pt x="13085" y="5669"/>
                    <a:pt x="13089" y="5693"/>
                  </a:cubicBezTo>
                  <a:cubicBezTo>
                    <a:pt x="13105" y="5806"/>
                    <a:pt x="13095" y="5921"/>
                    <a:pt x="13087" y="6035"/>
                  </a:cubicBezTo>
                  <a:cubicBezTo>
                    <a:pt x="13085" y="6048"/>
                    <a:pt x="13040" y="6065"/>
                    <a:pt x="13012" y="6068"/>
                  </a:cubicBezTo>
                  <a:cubicBezTo>
                    <a:pt x="12991" y="6071"/>
                    <a:pt x="12969" y="6071"/>
                    <a:pt x="12948" y="6071"/>
                  </a:cubicBezTo>
                  <a:cubicBezTo>
                    <a:pt x="12926" y="6071"/>
                    <a:pt x="12904" y="6071"/>
                    <a:pt x="12881" y="6071"/>
                  </a:cubicBezTo>
                  <a:cubicBezTo>
                    <a:pt x="9241" y="6071"/>
                    <a:pt x="5598" y="6071"/>
                    <a:pt x="1957" y="6069"/>
                  </a:cubicBezTo>
                  <a:cubicBezTo>
                    <a:pt x="1886" y="6069"/>
                    <a:pt x="1762" y="6051"/>
                    <a:pt x="1754" y="6018"/>
                  </a:cubicBezTo>
                  <a:cubicBezTo>
                    <a:pt x="1728" y="5914"/>
                    <a:pt x="1738" y="5799"/>
                    <a:pt x="1752" y="5690"/>
                  </a:cubicBezTo>
                  <a:cubicBezTo>
                    <a:pt x="1755" y="5669"/>
                    <a:pt x="1840" y="5648"/>
                    <a:pt x="1887" y="5646"/>
                  </a:cubicBezTo>
                  <a:cubicBezTo>
                    <a:pt x="2024" y="5644"/>
                    <a:pt x="2161" y="5644"/>
                    <a:pt x="2298" y="5644"/>
                  </a:cubicBezTo>
                  <a:close/>
                  <a:moveTo>
                    <a:pt x="8140" y="7300"/>
                  </a:moveTo>
                  <a:cubicBezTo>
                    <a:pt x="8265" y="7300"/>
                    <a:pt x="8332" y="7333"/>
                    <a:pt x="8335" y="7469"/>
                  </a:cubicBezTo>
                  <a:cubicBezTo>
                    <a:pt x="8336" y="7541"/>
                    <a:pt x="8357" y="7612"/>
                    <a:pt x="8372" y="7696"/>
                  </a:cubicBezTo>
                  <a:lnTo>
                    <a:pt x="6483" y="7696"/>
                  </a:lnTo>
                  <a:cubicBezTo>
                    <a:pt x="6507" y="7303"/>
                    <a:pt x="6507" y="7303"/>
                    <a:pt x="6886" y="7303"/>
                  </a:cubicBezTo>
                  <a:cubicBezTo>
                    <a:pt x="7124" y="7303"/>
                    <a:pt x="7361" y="7305"/>
                    <a:pt x="7598" y="7305"/>
                  </a:cubicBezTo>
                  <a:cubicBezTo>
                    <a:pt x="7776" y="7305"/>
                    <a:pt x="7954" y="7304"/>
                    <a:pt x="8132" y="7300"/>
                  </a:cubicBezTo>
                  <a:cubicBezTo>
                    <a:pt x="8135" y="7300"/>
                    <a:pt x="8138" y="7300"/>
                    <a:pt x="8140" y="7300"/>
                  </a:cubicBezTo>
                  <a:close/>
                  <a:moveTo>
                    <a:pt x="13857" y="8665"/>
                  </a:moveTo>
                  <a:cubicBezTo>
                    <a:pt x="13743" y="8666"/>
                    <a:pt x="13648" y="8761"/>
                    <a:pt x="13644" y="8877"/>
                  </a:cubicBezTo>
                  <a:cubicBezTo>
                    <a:pt x="13641" y="9004"/>
                    <a:pt x="13733" y="9099"/>
                    <a:pt x="13859" y="9099"/>
                  </a:cubicBezTo>
                  <a:cubicBezTo>
                    <a:pt x="13978" y="9099"/>
                    <a:pt x="14068" y="9011"/>
                    <a:pt x="14072" y="8891"/>
                  </a:cubicBezTo>
                  <a:cubicBezTo>
                    <a:pt x="14075" y="8769"/>
                    <a:pt x="13977" y="8665"/>
                    <a:pt x="13857" y="8665"/>
                  </a:cubicBezTo>
                  <a:close/>
                  <a:moveTo>
                    <a:pt x="3238" y="8123"/>
                  </a:moveTo>
                  <a:cubicBezTo>
                    <a:pt x="3242" y="8123"/>
                    <a:pt x="3247" y="8123"/>
                    <a:pt x="3252" y="8123"/>
                  </a:cubicBezTo>
                  <a:cubicBezTo>
                    <a:pt x="3454" y="8130"/>
                    <a:pt x="3613" y="8281"/>
                    <a:pt x="3630" y="8488"/>
                  </a:cubicBezTo>
                  <a:cubicBezTo>
                    <a:pt x="3634" y="8551"/>
                    <a:pt x="3631" y="8613"/>
                    <a:pt x="3634" y="8676"/>
                  </a:cubicBezTo>
                  <a:cubicBezTo>
                    <a:pt x="3638" y="8851"/>
                    <a:pt x="3668" y="9032"/>
                    <a:pt x="3423" y="9086"/>
                  </a:cubicBezTo>
                  <a:cubicBezTo>
                    <a:pt x="3368" y="9099"/>
                    <a:pt x="3319" y="9170"/>
                    <a:pt x="3279" y="9223"/>
                  </a:cubicBezTo>
                  <a:cubicBezTo>
                    <a:pt x="3178" y="9358"/>
                    <a:pt x="3139" y="9404"/>
                    <a:pt x="3036" y="9404"/>
                  </a:cubicBezTo>
                  <a:cubicBezTo>
                    <a:pt x="2990" y="9404"/>
                    <a:pt x="2932" y="9395"/>
                    <a:pt x="2850" y="9381"/>
                  </a:cubicBezTo>
                  <a:cubicBezTo>
                    <a:pt x="2850" y="9071"/>
                    <a:pt x="2836" y="8759"/>
                    <a:pt x="2855" y="8448"/>
                  </a:cubicBezTo>
                  <a:cubicBezTo>
                    <a:pt x="2867" y="8256"/>
                    <a:pt x="3049" y="8123"/>
                    <a:pt x="3238" y="8123"/>
                  </a:cubicBezTo>
                  <a:close/>
                  <a:moveTo>
                    <a:pt x="7532" y="8142"/>
                  </a:moveTo>
                  <a:cubicBezTo>
                    <a:pt x="8018" y="8142"/>
                    <a:pt x="8504" y="8143"/>
                    <a:pt x="8990" y="8145"/>
                  </a:cubicBezTo>
                  <a:cubicBezTo>
                    <a:pt x="9500" y="8148"/>
                    <a:pt x="9894" y="8441"/>
                    <a:pt x="10060" y="8924"/>
                  </a:cubicBezTo>
                  <a:cubicBezTo>
                    <a:pt x="10117" y="9092"/>
                    <a:pt x="10169" y="9261"/>
                    <a:pt x="10228" y="9445"/>
                  </a:cubicBezTo>
                  <a:lnTo>
                    <a:pt x="4598" y="9445"/>
                  </a:lnTo>
                  <a:cubicBezTo>
                    <a:pt x="4704" y="9173"/>
                    <a:pt x="4776" y="8905"/>
                    <a:pt x="4907" y="8669"/>
                  </a:cubicBezTo>
                  <a:cubicBezTo>
                    <a:pt x="5107" y="8314"/>
                    <a:pt x="5444" y="8148"/>
                    <a:pt x="5849" y="8146"/>
                  </a:cubicBezTo>
                  <a:cubicBezTo>
                    <a:pt x="6410" y="8143"/>
                    <a:pt x="6971" y="8142"/>
                    <a:pt x="7532" y="8142"/>
                  </a:cubicBezTo>
                  <a:close/>
                  <a:moveTo>
                    <a:pt x="10930" y="9412"/>
                  </a:moveTo>
                  <a:cubicBezTo>
                    <a:pt x="10985" y="9412"/>
                    <a:pt x="11039" y="9415"/>
                    <a:pt x="11092" y="9422"/>
                  </a:cubicBezTo>
                  <a:cubicBezTo>
                    <a:pt x="11145" y="9431"/>
                    <a:pt x="11189" y="9505"/>
                    <a:pt x="11236" y="9549"/>
                  </a:cubicBezTo>
                  <a:cubicBezTo>
                    <a:pt x="11191" y="9595"/>
                    <a:pt x="11151" y="9667"/>
                    <a:pt x="11097" y="9680"/>
                  </a:cubicBezTo>
                  <a:cubicBezTo>
                    <a:pt x="11079" y="9684"/>
                    <a:pt x="11062" y="9686"/>
                    <a:pt x="11044" y="9686"/>
                  </a:cubicBezTo>
                  <a:cubicBezTo>
                    <a:pt x="10895" y="9686"/>
                    <a:pt x="10727" y="9561"/>
                    <a:pt x="10695" y="9417"/>
                  </a:cubicBezTo>
                  <a:cubicBezTo>
                    <a:pt x="10776" y="9417"/>
                    <a:pt x="10854" y="9412"/>
                    <a:pt x="10930" y="9412"/>
                  </a:cubicBezTo>
                  <a:close/>
                  <a:moveTo>
                    <a:pt x="3915" y="9414"/>
                  </a:moveTo>
                  <a:cubicBezTo>
                    <a:pt x="3989" y="9414"/>
                    <a:pt x="4064" y="9417"/>
                    <a:pt x="4142" y="9417"/>
                  </a:cubicBezTo>
                  <a:cubicBezTo>
                    <a:pt x="4121" y="9563"/>
                    <a:pt x="3923" y="9691"/>
                    <a:pt x="3774" y="9691"/>
                  </a:cubicBezTo>
                  <a:cubicBezTo>
                    <a:pt x="3735" y="9691"/>
                    <a:pt x="3699" y="9682"/>
                    <a:pt x="3671" y="9662"/>
                  </a:cubicBezTo>
                  <a:cubicBezTo>
                    <a:pt x="3635" y="9637"/>
                    <a:pt x="3603" y="9562"/>
                    <a:pt x="3615" y="9531"/>
                  </a:cubicBezTo>
                  <a:cubicBezTo>
                    <a:pt x="3637" y="9482"/>
                    <a:pt x="3695" y="9428"/>
                    <a:pt x="3744" y="9422"/>
                  </a:cubicBezTo>
                  <a:cubicBezTo>
                    <a:pt x="3800" y="9415"/>
                    <a:pt x="3857" y="9414"/>
                    <a:pt x="3915" y="9414"/>
                  </a:cubicBezTo>
                  <a:close/>
                  <a:moveTo>
                    <a:pt x="13859" y="9504"/>
                  </a:moveTo>
                  <a:cubicBezTo>
                    <a:pt x="13739" y="9504"/>
                    <a:pt x="13642" y="9604"/>
                    <a:pt x="13644" y="9726"/>
                  </a:cubicBezTo>
                  <a:cubicBezTo>
                    <a:pt x="13646" y="9845"/>
                    <a:pt x="13736" y="9937"/>
                    <a:pt x="13854" y="9938"/>
                  </a:cubicBezTo>
                  <a:cubicBezTo>
                    <a:pt x="13855" y="9938"/>
                    <a:pt x="13856" y="9938"/>
                    <a:pt x="13857" y="9938"/>
                  </a:cubicBezTo>
                  <a:cubicBezTo>
                    <a:pt x="13980" y="9938"/>
                    <a:pt x="14075" y="9842"/>
                    <a:pt x="14072" y="9719"/>
                  </a:cubicBezTo>
                  <a:cubicBezTo>
                    <a:pt x="14071" y="9603"/>
                    <a:pt x="13975" y="9506"/>
                    <a:pt x="13861" y="9504"/>
                  </a:cubicBezTo>
                  <a:cubicBezTo>
                    <a:pt x="13861" y="9504"/>
                    <a:pt x="13860" y="9504"/>
                    <a:pt x="13859" y="9504"/>
                  </a:cubicBezTo>
                  <a:close/>
                  <a:moveTo>
                    <a:pt x="10280" y="9894"/>
                  </a:moveTo>
                  <a:cubicBezTo>
                    <a:pt x="9818" y="10150"/>
                    <a:pt x="8638" y="10301"/>
                    <a:pt x="7423" y="10301"/>
                  </a:cubicBezTo>
                  <a:cubicBezTo>
                    <a:pt x="6317" y="10301"/>
                    <a:pt x="5183" y="10176"/>
                    <a:pt x="4536" y="9894"/>
                  </a:cubicBezTo>
                  <a:close/>
                  <a:moveTo>
                    <a:pt x="14396" y="8236"/>
                  </a:moveTo>
                  <a:lnTo>
                    <a:pt x="14396" y="10364"/>
                  </a:lnTo>
                  <a:lnTo>
                    <a:pt x="13319" y="10364"/>
                  </a:lnTo>
                  <a:lnTo>
                    <a:pt x="13319" y="8236"/>
                  </a:lnTo>
                  <a:close/>
                  <a:moveTo>
                    <a:pt x="4004" y="10192"/>
                  </a:moveTo>
                  <a:lnTo>
                    <a:pt x="4004" y="10192"/>
                  </a:lnTo>
                  <a:cubicBezTo>
                    <a:pt x="4417" y="10318"/>
                    <a:pt x="4816" y="10441"/>
                    <a:pt x="5215" y="10563"/>
                  </a:cubicBezTo>
                  <a:cubicBezTo>
                    <a:pt x="5219" y="10580"/>
                    <a:pt x="5224" y="10599"/>
                    <a:pt x="5229" y="10618"/>
                  </a:cubicBezTo>
                  <a:cubicBezTo>
                    <a:pt x="5150" y="10636"/>
                    <a:pt x="5071" y="10674"/>
                    <a:pt x="4996" y="10674"/>
                  </a:cubicBezTo>
                  <a:cubicBezTo>
                    <a:pt x="4989" y="10674"/>
                    <a:pt x="4983" y="10674"/>
                    <a:pt x="4977" y="10673"/>
                  </a:cubicBezTo>
                  <a:cubicBezTo>
                    <a:pt x="4702" y="10650"/>
                    <a:pt x="4432" y="10602"/>
                    <a:pt x="4158" y="10580"/>
                  </a:cubicBezTo>
                  <a:cubicBezTo>
                    <a:pt x="4026" y="10570"/>
                    <a:pt x="3991" y="10518"/>
                    <a:pt x="4003" y="10401"/>
                  </a:cubicBezTo>
                  <a:cubicBezTo>
                    <a:pt x="4010" y="10334"/>
                    <a:pt x="4004" y="10269"/>
                    <a:pt x="4004" y="10192"/>
                  </a:cubicBezTo>
                  <a:close/>
                  <a:moveTo>
                    <a:pt x="10829" y="10196"/>
                  </a:moveTo>
                  <a:lnTo>
                    <a:pt x="10829" y="10196"/>
                  </a:lnTo>
                  <a:cubicBezTo>
                    <a:pt x="10850" y="10652"/>
                    <a:pt x="10886" y="10545"/>
                    <a:pt x="10500" y="10602"/>
                  </a:cubicBezTo>
                  <a:cubicBezTo>
                    <a:pt x="10290" y="10632"/>
                    <a:pt x="10078" y="10646"/>
                    <a:pt x="9867" y="10680"/>
                  </a:cubicBezTo>
                  <a:cubicBezTo>
                    <a:pt x="9849" y="10683"/>
                    <a:pt x="9832" y="10685"/>
                    <a:pt x="9815" y="10685"/>
                  </a:cubicBezTo>
                  <a:cubicBezTo>
                    <a:pt x="9733" y="10685"/>
                    <a:pt x="9673" y="10648"/>
                    <a:pt x="9618" y="10568"/>
                  </a:cubicBezTo>
                  <a:cubicBezTo>
                    <a:pt x="10031" y="10441"/>
                    <a:pt x="10430" y="10318"/>
                    <a:pt x="10829" y="10196"/>
                  </a:cubicBezTo>
                  <a:close/>
                  <a:moveTo>
                    <a:pt x="8971" y="10663"/>
                  </a:moveTo>
                  <a:cubicBezTo>
                    <a:pt x="9051" y="10663"/>
                    <a:pt x="9121" y="10683"/>
                    <a:pt x="9169" y="10777"/>
                  </a:cubicBezTo>
                  <a:cubicBezTo>
                    <a:pt x="9189" y="10817"/>
                    <a:pt x="9238" y="10843"/>
                    <a:pt x="9273" y="10875"/>
                  </a:cubicBezTo>
                  <a:lnTo>
                    <a:pt x="9273" y="10929"/>
                  </a:lnTo>
                  <a:cubicBezTo>
                    <a:pt x="9127" y="10958"/>
                    <a:pt x="8980" y="11009"/>
                    <a:pt x="8832" y="11009"/>
                  </a:cubicBezTo>
                  <a:cubicBezTo>
                    <a:pt x="8359" y="11014"/>
                    <a:pt x="7886" y="11016"/>
                    <a:pt x="7413" y="11016"/>
                  </a:cubicBezTo>
                  <a:cubicBezTo>
                    <a:pt x="6940" y="11016"/>
                    <a:pt x="6467" y="11014"/>
                    <a:pt x="5994" y="11009"/>
                  </a:cubicBezTo>
                  <a:cubicBezTo>
                    <a:pt x="5852" y="11009"/>
                    <a:pt x="5711" y="10955"/>
                    <a:pt x="5544" y="10921"/>
                  </a:cubicBezTo>
                  <a:cubicBezTo>
                    <a:pt x="5632" y="10820"/>
                    <a:pt x="5684" y="10744"/>
                    <a:pt x="5751" y="10689"/>
                  </a:cubicBezTo>
                  <a:cubicBezTo>
                    <a:pt x="5776" y="10668"/>
                    <a:pt x="5818" y="10664"/>
                    <a:pt x="5858" y="10664"/>
                  </a:cubicBezTo>
                  <a:cubicBezTo>
                    <a:pt x="5872" y="10664"/>
                    <a:pt x="5886" y="10664"/>
                    <a:pt x="5899" y="10665"/>
                  </a:cubicBezTo>
                  <a:cubicBezTo>
                    <a:pt x="6635" y="10682"/>
                    <a:pt x="7373" y="10706"/>
                    <a:pt x="8111" y="10716"/>
                  </a:cubicBezTo>
                  <a:cubicBezTo>
                    <a:pt x="8123" y="10716"/>
                    <a:pt x="8135" y="10716"/>
                    <a:pt x="8147" y="10716"/>
                  </a:cubicBezTo>
                  <a:cubicBezTo>
                    <a:pt x="8390" y="10716"/>
                    <a:pt x="8634" y="10689"/>
                    <a:pt x="8876" y="10669"/>
                  </a:cubicBezTo>
                  <a:cubicBezTo>
                    <a:pt x="8909" y="10666"/>
                    <a:pt x="8941" y="10663"/>
                    <a:pt x="8971" y="10663"/>
                  </a:cubicBezTo>
                  <a:close/>
                  <a:moveTo>
                    <a:pt x="8810" y="11454"/>
                  </a:moveTo>
                  <a:cubicBezTo>
                    <a:pt x="8808" y="11670"/>
                    <a:pt x="8622" y="11867"/>
                    <a:pt x="8377" y="11871"/>
                  </a:cubicBezTo>
                  <a:cubicBezTo>
                    <a:pt x="8070" y="11876"/>
                    <a:pt x="7764" y="11878"/>
                    <a:pt x="7458" y="11878"/>
                  </a:cubicBezTo>
                  <a:cubicBezTo>
                    <a:pt x="7127" y="11878"/>
                    <a:pt x="6796" y="11875"/>
                    <a:pt x="6466" y="11871"/>
                  </a:cubicBezTo>
                  <a:cubicBezTo>
                    <a:pt x="6231" y="11867"/>
                    <a:pt x="6058" y="11693"/>
                    <a:pt x="6023" y="11454"/>
                  </a:cubicBezTo>
                  <a:close/>
                  <a:moveTo>
                    <a:pt x="11109" y="10937"/>
                  </a:moveTo>
                  <a:lnTo>
                    <a:pt x="11109" y="11511"/>
                  </a:lnTo>
                  <a:lnTo>
                    <a:pt x="10102" y="11511"/>
                  </a:lnTo>
                  <a:cubicBezTo>
                    <a:pt x="10100" y="11511"/>
                    <a:pt x="10097" y="11511"/>
                    <a:pt x="10095" y="11511"/>
                  </a:cubicBezTo>
                  <a:cubicBezTo>
                    <a:pt x="9854" y="11511"/>
                    <a:pt x="9639" y="11581"/>
                    <a:pt x="9478" y="11764"/>
                  </a:cubicBezTo>
                  <a:cubicBezTo>
                    <a:pt x="9408" y="11845"/>
                    <a:pt x="9332" y="11880"/>
                    <a:pt x="9246" y="11880"/>
                  </a:cubicBezTo>
                  <a:cubicBezTo>
                    <a:pt x="9221" y="11880"/>
                    <a:pt x="9194" y="11877"/>
                    <a:pt x="9166" y="11871"/>
                  </a:cubicBezTo>
                  <a:cubicBezTo>
                    <a:pt x="9204" y="11719"/>
                    <a:pt x="9236" y="11565"/>
                    <a:pt x="9279" y="11415"/>
                  </a:cubicBezTo>
                  <a:cubicBezTo>
                    <a:pt x="9289" y="11382"/>
                    <a:pt x="9333" y="11355"/>
                    <a:pt x="9367" y="11334"/>
                  </a:cubicBezTo>
                  <a:cubicBezTo>
                    <a:pt x="9716" y="11126"/>
                    <a:pt x="10107" y="11078"/>
                    <a:pt x="10503" y="11036"/>
                  </a:cubicBezTo>
                  <a:cubicBezTo>
                    <a:pt x="10705" y="11015"/>
                    <a:pt x="10906" y="10971"/>
                    <a:pt x="11109" y="10937"/>
                  </a:cubicBezTo>
                  <a:close/>
                  <a:moveTo>
                    <a:pt x="3736" y="10907"/>
                  </a:moveTo>
                  <a:cubicBezTo>
                    <a:pt x="4085" y="11061"/>
                    <a:pt x="4467" y="11016"/>
                    <a:pt x="4825" y="11102"/>
                  </a:cubicBezTo>
                  <a:cubicBezTo>
                    <a:pt x="5065" y="11159"/>
                    <a:pt x="5293" y="11268"/>
                    <a:pt x="5526" y="11358"/>
                  </a:cubicBezTo>
                  <a:cubicBezTo>
                    <a:pt x="5544" y="11364"/>
                    <a:pt x="5560" y="11391"/>
                    <a:pt x="5565" y="11411"/>
                  </a:cubicBezTo>
                  <a:cubicBezTo>
                    <a:pt x="5604" y="11563"/>
                    <a:pt x="5638" y="11717"/>
                    <a:pt x="5675" y="11871"/>
                  </a:cubicBezTo>
                  <a:cubicBezTo>
                    <a:pt x="5648" y="11877"/>
                    <a:pt x="5621" y="11881"/>
                    <a:pt x="5595" y="11881"/>
                  </a:cubicBezTo>
                  <a:cubicBezTo>
                    <a:pt x="5512" y="11881"/>
                    <a:pt x="5435" y="11846"/>
                    <a:pt x="5366" y="11767"/>
                  </a:cubicBezTo>
                  <a:cubicBezTo>
                    <a:pt x="5201" y="11578"/>
                    <a:pt x="4982" y="11511"/>
                    <a:pt x="4736" y="11511"/>
                  </a:cubicBezTo>
                  <a:cubicBezTo>
                    <a:pt x="4733" y="11511"/>
                    <a:pt x="4730" y="11511"/>
                    <a:pt x="4728" y="11511"/>
                  </a:cubicBezTo>
                  <a:cubicBezTo>
                    <a:pt x="4619" y="11511"/>
                    <a:pt x="4510" y="11511"/>
                    <a:pt x="4401" y="11511"/>
                  </a:cubicBezTo>
                  <a:cubicBezTo>
                    <a:pt x="4182" y="11511"/>
                    <a:pt x="3962" y="11511"/>
                    <a:pt x="3736" y="11511"/>
                  </a:cubicBezTo>
                  <a:lnTo>
                    <a:pt x="3736" y="10907"/>
                  </a:lnTo>
                  <a:close/>
                  <a:moveTo>
                    <a:pt x="4333" y="11946"/>
                  </a:moveTo>
                  <a:cubicBezTo>
                    <a:pt x="4493" y="11946"/>
                    <a:pt x="4651" y="11948"/>
                    <a:pt x="4808" y="11956"/>
                  </a:cubicBezTo>
                  <a:cubicBezTo>
                    <a:pt x="4906" y="11962"/>
                    <a:pt x="5016" y="12035"/>
                    <a:pt x="5088" y="12109"/>
                  </a:cubicBezTo>
                  <a:cubicBezTo>
                    <a:pt x="5231" y="12253"/>
                    <a:pt x="5387" y="12315"/>
                    <a:pt x="5591" y="12315"/>
                  </a:cubicBezTo>
                  <a:cubicBezTo>
                    <a:pt x="6202" y="12312"/>
                    <a:pt x="6813" y="12310"/>
                    <a:pt x="7424" y="12310"/>
                  </a:cubicBezTo>
                  <a:cubicBezTo>
                    <a:pt x="8034" y="12310"/>
                    <a:pt x="8645" y="12312"/>
                    <a:pt x="9256" y="12314"/>
                  </a:cubicBezTo>
                  <a:cubicBezTo>
                    <a:pt x="9259" y="12314"/>
                    <a:pt x="9262" y="12314"/>
                    <a:pt x="9265" y="12314"/>
                  </a:cubicBezTo>
                  <a:cubicBezTo>
                    <a:pt x="9459" y="12314"/>
                    <a:pt x="9618" y="12265"/>
                    <a:pt x="9743" y="12113"/>
                  </a:cubicBezTo>
                  <a:cubicBezTo>
                    <a:pt x="9843" y="11990"/>
                    <a:pt x="9972" y="11946"/>
                    <a:pt x="10126" y="11946"/>
                  </a:cubicBezTo>
                  <a:cubicBezTo>
                    <a:pt x="10131" y="11946"/>
                    <a:pt x="10136" y="11946"/>
                    <a:pt x="10141" y="11947"/>
                  </a:cubicBezTo>
                  <a:cubicBezTo>
                    <a:pt x="10263" y="11949"/>
                    <a:pt x="10385" y="11950"/>
                    <a:pt x="10507" y="11950"/>
                  </a:cubicBezTo>
                  <a:cubicBezTo>
                    <a:pt x="10702" y="11950"/>
                    <a:pt x="10897" y="11948"/>
                    <a:pt x="11091" y="11948"/>
                  </a:cubicBezTo>
                  <a:cubicBezTo>
                    <a:pt x="11181" y="12313"/>
                    <a:pt x="11023" y="12532"/>
                    <a:pt x="10689" y="12532"/>
                  </a:cubicBezTo>
                  <a:cubicBezTo>
                    <a:pt x="10681" y="12532"/>
                    <a:pt x="10674" y="12532"/>
                    <a:pt x="10666" y="12532"/>
                  </a:cubicBezTo>
                  <a:cubicBezTo>
                    <a:pt x="10460" y="12526"/>
                    <a:pt x="10253" y="12524"/>
                    <a:pt x="10046" y="12524"/>
                  </a:cubicBezTo>
                  <a:cubicBezTo>
                    <a:pt x="9755" y="12524"/>
                    <a:pt x="9465" y="12528"/>
                    <a:pt x="9175" y="12528"/>
                  </a:cubicBezTo>
                  <a:cubicBezTo>
                    <a:pt x="9157" y="12528"/>
                    <a:pt x="9140" y="12527"/>
                    <a:pt x="9123" y="12527"/>
                  </a:cubicBezTo>
                  <a:cubicBezTo>
                    <a:pt x="9096" y="12527"/>
                    <a:pt x="9070" y="12528"/>
                    <a:pt x="9044" y="12531"/>
                  </a:cubicBezTo>
                  <a:cubicBezTo>
                    <a:pt x="8913" y="12543"/>
                    <a:pt x="8835" y="12623"/>
                    <a:pt x="8835" y="12743"/>
                  </a:cubicBezTo>
                  <a:cubicBezTo>
                    <a:pt x="8833" y="12865"/>
                    <a:pt x="8907" y="12952"/>
                    <a:pt x="9040" y="12958"/>
                  </a:cubicBezTo>
                  <a:cubicBezTo>
                    <a:pt x="9145" y="12963"/>
                    <a:pt x="9250" y="12963"/>
                    <a:pt x="9356" y="12963"/>
                  </a:cubicBezTo>
                  <a:cubicBezTo>
                    <a:pt x="9406" y="12963"/>
                    <a:pt x="9456" y="12963"/>
                    <a:pt x="9507" y="12963"/>
                  </a:cubicBezTo>
                  <a:cubicBezTo>
                    <a:pt x="9540" y="12963"/>
                    <a:pt x="9572" y="12963"/>
                    <a:pt x="9605" y="12964"/>
                  </a:cubicBezTo>
                  <a:lnTo>
                    <a:pt x="9766" y="12964"/>
                  </a:lnTo>
                  <a:lnTo>
                    <a:pt x="9766" y="13221"/>
                  </a:lnTo>
                  <a:lnTo>
                    <a:pt x="5083" y="13221"/>
                  </a:lnTo>
                  <a:lnTo>
                    <a:pt x="5083" y="12964"/>
                  </a:lnTo>
                  <a:lnTo>
                    <a:pt x="7957" y="12964"/>
                  </a:lnTo>
                  <a:cubicBezTo>
                    <a:pt x="8208" y="12964"/>
                    <a:pt x="8315" y="12899"/>
                    <a:pt x="8317" y="12748"/>
                  </a:cubicBezTo>
                  <a:cubicBezTo>
                    <a:pt x="8319" y="12596"/>
                    <a:pt x="8212" y="12528"/>
                    <a:pt x="7964" y="12528"/>
                  </a:cubicBezTo>
                  <a:cubicBezTo>
                    <a:pt x="6704" y="12528"/>
                    <a:pt x="5443" y="12528"/>
                    <a:pt x="4182" y="12529"/>
                  </a:cubicBezTo>
                  <a:cubicBezTo>
                    <a:pt x="4046" y="12529"/>
                    <a:pt x="3912" y="12523"/>
                    <a:pt x="3812" y="12407"/>
                  </a:cubicBezTo>
                  <a:cubicBezTo>
                    <a:pt x="3699" y="12273"/>
                    <a:pt x="3729" y="12119"/>
                    <a:pt x="3729" y="11949"/>
                  </a:cubicBezTo>
                  <a:cubicBezTo>
                    <a:pt x="3937" y="11949"/>
                    <a:pt x="4137" y="11946"/>
                    <a:pt x="4333" y="11946"/>
                  </a:cubicBezTo>
                  <a:close/>
                  <a:moveTo>
                    <a:pt x="2618" y="9832"/>
                  </a:moveTo>
                  <a:cubicBezTo>
                    <a:pt x="2812" y="9832"/>
                    <a:pt x="3006" y="9834"/>
                    <a:pt x="3199" y="9841"/>
                  </a:cubicBezTo>
                  <a:cubicBezTo>
                    <a:pt x="3269" y="9844"/>
                    <a:pt x="3333" y="9949"/>
                    <a:pt x="3356" y="10015"/>
                  </a:cubicBezTo>
                  <a:cubicBezTo>
                    <a:pt x="3335" y="10207"/>
                    <a:pt x="3298" y="10401"/>
                    <a:pt x="3293" y="10593"/>
                  </a:cubicBezTo>
                  <a:cubicBezTo>
                    <a:pt x="3285" y="11090"/>
                    <a:pt x="3292" y="11589"/>
                    <a:pt x="3291" y="12086"/>
                  </a:cubicBezTo>
                  <a:cubicBezTo>
                    <a:pt x="3289" y="12274"/>
                    <a:pt x="3315" y="12452"/>
                    <a:pt x="3420" y="12612"/>
                  </a:cubicBezTo>
                  <a:cubicBezTo>
                    <a:pt x="3437" y="12639"/>
                    <a:pt x="3447" y="12674"/>
                    <a:pt x="3449" y="12706"/>
                  </a:cubicBezTo>
                  <a:cubicBezTo>
                    <a:pt x="3452" y="12874"/>
                    <a:pt x="3450" y="13043"/>
                    <a:pt x="3450" y="13223"/>
                  </a:cubicBezTo>
                  <a:lnTo>
                    <a:pt x="1979" y="13223"/>
                  </a:lnTo>
                  <a:lnTo>
                    <a:pt x="1979" y="12568"/>
                  </a:lnTo>
                  <a:cubicBezTo>
                    <a:pt x="2092" y="12568"/>
                    <a:pt x="2203" y="12568"/>
                    <a:pt x="2315" y="12568"/>
                  </a:cubicBezTo>
                  <a:cubicBezTo>
                    <a:pt x="2370" y="12568"/>
                    <a:pt x="2426" y="12568"/>
                    <a:pt x="2481" y="12568"/>
                  </a:cubicBezTo>
                  <a:cubicBezTo>
                    <a:pt x="2510" y="12568"/>
                    <a:pt x="2539" y="12569"/>
                    <a:pt x="2569" y="12569"/>
                  </a:cubicBezTo>
                  <a:cubicBezTo>
                    <a:pt x="2593" y="12569"/>
                    <a:pt x="2617" y="12568"/>
                    <a:pt x="2641" y="12565"/>
                  </a:cubicBezTo>
                  <a:cubicBezTo>
                    <a:pt x="2766" y="12548"/>
                    <a:pt x="2846" y="12456"/>
                    <a:pt x="2840" y="12340"/>
                  </a:cubicBezTo>
                  <a:cubicBezTo>
                    <a:pt x="2836" y="12224"/>
                    <a:pt x="2751" y="12140"/>
                    <a:pt x="2623" y="12135"/>
                  </a:cubicBezTo>
                  <a:cubicBezTo>
                    <a:pt x="2577" y="12133"/>
                    <a:pt x="2531" y="12132"/>
                    <a:pt x="2486" y="12132"/>
                  </a:cubicBezTo>
                  <a:cubicBezTo>
                    <a:pt x="2425" y="12132"/>
                    <a:pt x="2364" y="12133"/>
                    <a:pt x="2303" y="12133"/>
                  </a:cubicBezTo>
                  <a:lnTo>
                    <a:pt x="1979" y="12133"/>
                  </a:lnTo>
                  <a:lnTo>
                    <a:pt x="1979" y="11798"/>
                  </a:lnTo>
                  <a:cubicBezTo>
                    <a:pt x="2081" y="11798"/>
                    <a:pt x="2184" y="11799"/>
                    <a:pt x="2286" y="11799"/>
                  </a:cubicBezTo>
                  <a:cubicBezTo>
                    <a:pt x="2389" y="11799"/>
                    <a:pt x="2491" y="11798"/>
                    <a:pt x="2594" y="11797"/>
                  </a:cubicBezTo>
                  <a:cubicBezTo>
                    <a:pt x="2741" y="11796"/>
                    <a:pt x="2829" y="11724"/>
                    <a:pt x="2840" y="11606"/>
                  </a:cubicBezTo>
                  <a:cubicBezTo>
                    <a:pt x="2855" y="11469"/>
                    <a:pt x="2758" y="11370"/>
                    <a:pt x="2595" y="11365"/>
                  </a:cubicBezTo>
                  <a:cubicBezTo>
                    <a:pt x="2515" y="11363"/>
                    <a:pt x="2434" y="11362"/>
                    <a:pt x="2352" y="11362"/>
                  </a:cubicBezTo>
                  <a:cubicBezTo>
                    <a:pt x="2230" y="11362"/>
                    <a:pt x="2106" y="11364"/>
                    <a:pt x="1976" y="11364"/>
                  </a:cubicBezTo>
                  <a:lnTo>
                    <a:pt x="1976" y="11036"/>
                  </a:lnTo>
                  <a:cubicBezTo>
                    <a:pt x="2115" y="11036"/>
                    <a:pt x="2254" y="11038"/>
                    <a:pt x="2391" y="11038"/>
                  </a:cubicBezTo>
                  <a:cubicBezTo>
                    <a:pt x="2460" y="11038"/>
                    <a:pt x="2529" y="11037"/>
                    <a:pt x="2597" y="11036"/>
                  </a:cubicBezTo>
                  <a:cubicBezTo>
                    <a:pt x="2739" y="11033"/>
                    <a:pt x="2829" y="10958"/>
                    <a:pt x="2840" y="10840"/>
                  </a:cubicBezTo>
                  <a:cubicBezTo>
                    <a:pt x="2853" y="10707"/>
                    <a:pt x="2758" y="10606"/>
                    <a:pt x="2608" y="10603"/>
                  </a:cubicBezTo>
                  <a:cubicBezTo>
                    <a:pt x="2505" y="10602"/>
                    <a:pt x="2402" y="10601"/>
                    <a:pt x="2297" y="10601"/>
                  </a:cubicBezTo>
                  <a:cubicBezTo>
                    <a:pt x="2193" y="10601"/>
                    <a:pt x="2087" y="10602"/>
                    <a:pt x="1979" y="10602"/>
                  </a:cubicBezTo>
                  <a:lnTo>
                    <a:pt x="1979" y="9834"/>
                  </a:lnTo>
                  <a:cubicBezTo>
                    <a:pt x="2193" y="9834"/>
                    <a:pt x="2406" y="9832"/>
                    <a:pt x="2618" y="9832"/>
                  </a:cubicBezTo>
                  <a:close/>
                  <a:moveTo>
                    <a:pt x="4622" y="12965"/>
                  </a:moveTo>
                  <a:cubicBezTo>
                    <a:pt x="4657" y="13220"/>
                    <a:pt x="4647" y="13233"/>
                    <a:pt x="4419" y="13233"/>
                  </a:cubicBezTo>
                  <a:lnTo>
                    <a:pt x="4071" y="13233"/>
                  </a:lnTo>
                  <a:cubicBezTo>
                    <a:pt x="3887" y="13233"/>
                    <a:pt x="3883" y="13227"/>
                    <a:pt x="3885" y="13048"/>
                  </a:cubicBezTo>
                  <a:cubicBezTo>
                    <a:pt x="3886" y="13021"/>
                    <a:pt x="3887" y="12992"/>
                    <a:pt x="3889" y="12965"/>
                  </a:cubicBezTo>
                  <a:close/>
                  <a:moveTo>
                    <a:pt x="14198" y="4779"/>
                  </a:moveTo>
                  <a:cubicBezTo>
                    <a:pt x="14407" y="4779"/>
                    <a:pt x="14407" y="4779"/>
                    <a:pt x="14407" y="4985"/>
                  </a:cubicBezTo>
                  <a:lnTo>
                    <a:pt x="14407" y="7623"/>
                  </a:lnTo>
                  <a:lnTo>
                    <a:pt x="14407" y="7787"/>
                  </a:lnTo>
                  <a:lnTo>
                    <a:pt x="13316" y="7787"/>
                  </a:lnTo>
                  <a:cubicBezTo>
                    <a:pt x="13313" y="7747"/>
                    <a:pt x="13307" y="7706"/>
                    <a:pt x="13307" y="7665"/>
                  </a:cubicBezTo>
                  <a:cubicBezTo>
                    <a:pt x="13307" y="7291"/>
                    <a:pt x="13303" y="6920"/>
                    <a:pt x="13310" y="6548"/>
                  </a:cubicBezTo>
                  <a:cubicBezTo>
                    <a:pt x="13312" y="6485"/>
                    <a:pt x="13359" y="6424"/>
                    <a:pt x="13386" y="6361"/>
                  </a:cubicBezTo>
                  <a:cubicBezTo>
                    <a:pt x="13437" y="6242"/>
                    <a:pt x="13504" y="6125"/>
                    <a:pt x="13537" y="5998"/>
                  </a:cubicBezTo>
                  <a:cubicBezTo>
                    <a:pt x="13561" y="5903"/>
                    <a:pt x="13544" y="5797"/>
                    <a:pt x="13540" y="5696"/>
                  </a:cubicBezTo>
                  <a:cubicBezTo>
                    <a:pt x="13528" y="5430"/>
                    <a:pt x="13324" y="5226"/>
                    <a:pt x="13057" y="5212"/>
                  </a:cubicBezTo>
                  <a:cubicBezTo>
                    <a:pt x="13037" y="5210"/>
                    <a:pt x="13018" y="5210"/>
                    <a:pt x="12999" y="5210"/>
                  </a:cubicBezTo>
                  <a:cubicBezTo>
                    <a:pt x="12980" y="5210"/>
                    <a:pt x="12961" y="5210"/>
                    <a:pt x="12941" y="5210"/>
                  </a:cubicBezTo>
                  <a:cubicBezTo>
                    <a:pt x="9259" y="5210"/>
                    <a:pt x="5578" y="5210"/>
                    <a:pt x="1897" y="5207"/>
                  </a:cubicBezTo>
                  <a:cubicBezTo>
                    <a:pt x="1672" y="5207"/>
                    <a:pt x="1486" y="5264"/>
                    <a:pt x="1368" y="5465"/>
                  </a:cubicBezTo>
                  <a:cubicBezTo>
                    <a:pt x="1224" y="5709"/>
                    <a:pt x="1288" y="6183"/>
                    <a:pt x="1480" y="6385"/>
                  </a:cubicBezTo>
                  <a:cubicBezTo>
                    <a:pt x="1510" y="6417"/>
                    <a:pt x="1527" y="6467"/>
                    <a:pt x="1533" y="6509"/>
                  </a:cubicBezTo>
                  <a:cubicBezTo>
                    <a:pt x="1541" y="6575"/>
                    <a:pt x="1536" y="6643"/>
                    <a:pt x="1536" y="6712"/>
                  </a:cubicBezTo>
                  <a:cubicBezTo>
                    <a:pt x="1536" y="7848"/>
                    <a:pt x="1546" y="7907"/>
                    <a:pt x="1749" y="7908"/>
                  </a:cubicBezTo>
                  <a:cubicBezTo>
                    <a:pt x="1753" y="7908"/>
                    <a:pt x="1757" y="7908"/>
                    <a:pt x="1761" y="7908"/>
                  </a:cubicBezTo>
                  <a:cubicBezTo>
                    <a:pt x="1959" y="7908"/>
                    <a:pt x="1970" y="7825"/>
                    <a:pt x="1970" y="6717"/>
                  </a:cubicBezTo>
                  <a:lnTo>
                    <a:pt x="1970" y="6518"/>
                  </a:lnTo>
                  <a:lnTo>
                    <a:pt x="12863" y="6518"/>
                  </a:lnTo>
                  <a:lnTo>
                    <a:pt x="12863" y="13224"/>
                  </a:lnTo>
                  <a:lnTo>
                    <a:pt x="11391" y="13224"/>
                  </a:lnTo>
                  <a:cubicBezTo>
                    <a:pt x="11421" y="12985"/>
                    <a:pt x="11333" y="12744"/>
                    <a:pt x="11471" y="12509"/>
                  </a:cubicBezTo>
                  <a:cubicBezTo>
                    <a:pt x="11530" y="12408"/>
                    <a:pt x="11547" y="12270"/>
                    <a:pt x="11548" y="12147"/>
                  </a:cubicBezTo>
                  <a:cubicBezTo>
                    <a:pt x="11557" y="11582"/>
                    <a:pt x="11557" y="11016"/>
                    <a:pt x="11548" y="10451"/>
                  </a:cubicBezTo>
                  <a:cubicBezTo>
                    <a:pt x="11545" y="10306"/>
                    <a:pt x="11500" y="10162"/>
                    <a:pt x="11470" y="9994"/>
                  </a:cubicBezTo>
                  <a:cubicBezTo>
                    <a:pt x="11601" y="9871"/>
                    <a:pt x="11698" y="9699"/>
                    <a:pt x="11665" y="9478"/>
                  </a:cubicBezTo>
                  <a:cubicBezTo>
                    <a:pt x="11624" y="9192"/>
                    <a:pt x="11400" y="8992"/>
                    <a:pt x="11111" y="8982"/>
                  </a:cubicBezTo>
                  <a:cubicBezTo>
                    <a:pt x="11029" y="8980"/>
                    <a:pt x="10947" y="8978"/>
                    <a:pt x="10865" y="8978"/>
                  </a:cubicBezTo>
                  <a:cubicBezTo>
                    <a:pt x="10797" y="8978"/>
                    <a:pt x="10729" y="8979"/>
                    <a:pt x="10662" y="8984"/>
                  </a:cubicBezTo>
                  <a:cubicBezTo>
                    <a:pt x="10654" y="8984"/>
                    <a:pt x="10647" y="8984"/>
                    <a:pt x="10640" y="8984"/>
                  </a:cubicBezTo>
                  <a:cubicBezTo>
                    <a:pt x="10553" y="8984"/>
                    <a:pt x="10519" y="8944"/>
                    <a:pt x="10493" y="8857"/>
                  </a:cubicBezTo>
                  <a:cubicBezTo>
                    <a:pt x="10315" y="8269"/>
                    <a:pt x="9931" y="7888"/>
                    <a:pt x="9327" y="7750"/>
                  </a:cubicBezTo>
                  <a:cubicBezTo>
                    <a:pt x="9165" y="7713"/>
                    <a:pt x="8994" y="7712"/>
                    <a:pt x="8815" y="7693"/>
                  </a:cubicBezTo>
                  <a:cubicBezTo>
                    <a:pt x="8795" y="7576"/>
                    <a:pt x="8773" y="7452"/>
                    <a:pt x="8752" y="7330"/>
                  </a:cubicBezTo>
                  <a:cubicBezTo>
                    <a:pt x="8699" y="7029"/>
                    <a:pt x="8520" y="6871"/>
                    <a:pt x="8215" y="6870"/>
                  </a:cubicBezTo>
                  <a:cubicBezTo>
                    <a:pt x="7949" y="6868"/>
                    <a:pt x="7684" y="6868"/>
                    <a:pt x="7418" y="6868"/>
                  </a:cubicBezTo>
                  <a:cubicBezTo>
                    <a:pt x="7152" y="6868"/>
                    <a:pt x="6887" y="6868"/>
                    <a:pt x="6621" y="6870"/>
                  </a:cubicBezTo>
                  <a:cubicBezTo>
                    <a:pt x="6325" y="6871"/>
                    <a:pt x="6145" y="7029"/>
                    <a:pt x="6092" y="7323"/>
                  </a:cubicBezTo>
                  <a:cubicBezTo>
                    <a:pt x="6070" y="7445"/>
                    <a:pt x="6050" y="7569"/>
                    <a:pt x="6026" y="7714"/>
                  </a:cubicBezTo>
                  <a:cubicBezTo>
                    <a:pt x="5964" y="7714"/>
                    <a:pt x="5903" y="7711"/>
                    <a:pt x="5843" y="7711"/>
                  </a:cubicBezTo>
                  <a:cubicBezTo>
                    <a:pt x="5807" y="7711"/>
                    <a:pt x="5772" y="7712"/>
                    <a:pt x="5738" y="7716"/>
                  </a:cubicBezTo>
                  <a:cubicBezTo>
                    <a:pt x="5057" y="7787"/>
                    <a:pt x="4597" y="8145"/>
                    <a:pt x="4370" y="8794"/>
                  </a:cubicBezTo>
                  <a:cubicBezTo>
                    <a:pt x="4318" y="8942"/>
                    <a:pt x="4305" y="8981"/>
                    <a:pt x="4206" y="8981"/>
                  </a:cubicBezTo>
                  <a:cubicBezTo>
                    <a:pt x="4172" y="8981"/>
                    <a:pt x="4127" y="8976"/>
                    <a:pt x="4065" y="8969"/>
                  </a:cubicBezTo>
                  <a:cubicBezTo>
                    <a:pt x="4065" y="8806"/>
                    <a:pt x="4073" y="8638"/>
                    <a:pt x="4064" y="8471"/>
                  </a:cubicBezTo>
                  <a:cubicBezTo>
                    <a:pt x="4047" y="8092"/>
                    <a:pt x="3769" y="7773"/>
                    <a:pt x="3409" y="7704"/>
                  </a:cubicBezTo>
                  <a:cubicBezTo>
                    <a:pt x="3352" y="7694"/>
                    <a:pt x="3296" y="7689"/>
                    <a:pt x="3241" y="7689"/>
                  </a:cubicBezTo>
                  <a:cubicBezTo>
                    <a:pt x="2911" y="7689"/>
                    <a:pt x="2612" y="7873"/>
                    <a:pt x="2484" y="8185"/>
                  </a:cubicBezTo>
                  <a:cubicBezTo>
                    <a:pt x="2437" y="8297"/>
                    <a:pt x="2416" y="8427"/>
                    <a:pt x="2412" y="8549"/>
                  </a:cubicBezTo>
                  <a:cubicBezTo>
                    <a:pt x="2400" y="8824"/>
                    <a:pt x="2409" y="9099"/>
                    <a:pt x="2409" y="9391"/>
                  </a:cubicBezTo>
                  <a:lnTo>
                    <a:pt x="1970" y="9391"/>
                  </a:lnTo>
                  <a:cubicBezTo>
                    <a:pt x="1970" y="9176"/>
                    <a:pt x="1972" y="8964"/>
                    <a:pt x="1970" y="8753"/>
                  </a:cubicBezTo>
                  <a:cubicBezTo>
                    <a:pt x="1970" y="8704"/>
                    <a:pt x="1976" y="8655"/>
                    <a:pt x="1966" y="8609"/>
                  </a:cubicBezTo>
                  <a:cubicBezTo>
                    <a:pt x="1940" y="8499"/>
                    <a:pt x="1873" y="8429"/>
                    <a:pt x="1759" y="8429"/>
                  </a:cubicBezTo>
                  <a:cubicBezTo>
                    <a:pt x="1753" y="8429"/>
                    <a:pt x="1746" y="8429"/>
                    <a:pt x="1739" y="8430"/>
                  </a:cubicBezTo>
                  <a:cubicBezTo>
                    <a:pt x="1623" y="8437"/>
                    <a:pt x="1556" y="8506"/>
                    <a:pt x="1539" y="8620"/>
                  </a:cubicBezTo>
                  <a:cubicBezTo>
                    <a:pt x="1531" y="8667"/>
                    <a:pt x="1536" y="8717"/>
                    <a:pt x="1536" y="8766"/>
                  </a:cubicBezTo>
                  <a:cubicBezTo>
                    <a:pt x="1536" y="10190"/>
                    <a:pt x="1536" y="11616"/>
                    <a:pt x="1536" y="13040"/>
                  </a:cubicBezTo>
                  <a:lnTo>
                    <a:pt x="1536" y="13233"/>
                  </a:lnTo>
                  <a:cubicBezTo>
                    <a:pt x="1256" y="13233"/>
                    <a:pt x="989" y="13233"/>
                    <a:pt x="719" y="13234"/>
                  </a:cubicBezTo>
                  <a:cubicBezTo>
                    <a:pt x="691" y="13234"/>
                    <a:pt x="666" y="13234"/>
                    <a:pt x="642" y="13234"/>
                  </a:cubicBezTo>
                  <a:cubicBezTo>
                    <a:pt x="405" y="13234"/>
                    <a:pt x="436" y="13222"/>
                    <a:pt x="436" y="12955"/>
                  </a:cubicBezTo>
                  <a:cubicBezTo>
                    <a:pt x="436" y="10298"/>
                    <a:pt x="436" y="7640"/>
                    <a:pt x="436" y="4984"/>
                  </a:cubicBezTo>
                  <a:cubicBezTo>
                    <a:pt x="436" y="4779"/>
                    <a:pt x="436" y="4779"/>
                    <a:pt x="647" y="4779"/>
                  </a:cubicBezTo>
                  <a:close/>
                  <a:moveTo>
                    <a:pt x="10957" y="12965"/>
                  </a:moveTo>
                  <a:cubicBezTo>
                    <a:pt x="10957" y="13009"/>
                    <a:pt x="10956" y="13065"/>
                    <a:pt x="10958" y="13120"/>
                  </a:cubicBezTo>
                  <a:cubicBezTo>
                    <a:pt x="10961" y="13201"/>
                    <a:pt x="10920" y="13233"/>
                    <a:pt x="10843" y="13233"/>
                  </a:cubicBezTo>
                  <a:cubicBezTo>
                    <a:pt x="10737" y="13233"/>
                    <a:pt x="10630" y="13235"/>
                    <a:pt x="10524" y="13235"/>
                  </a:cubicBezTo>
                  <a:cubicBezTo>
                    <a:pt x="10457" y="13235"/>
                    <a:pt x="10390" y="13234"/>
                    <a:pt x="10323" y="13231"/>
                  </a:cubicBezTo>
                  <a:cubicBezTo>
                    <a:pt x="10127" y="13221"/>
                    <a:pt x="10242" y="13069"/>
                    <a:pt x="10191" y="12965"/>
                  </a:cubicBezTo>
                  <a:close/>
                  <a:moveTo>
                    <a:pt x="14398" y="10816"/>
                  </a:moveTo>
                  <a:cubicBezTo>
                    <a:pt x="14401" y="10857"/>
                    <a:pt x="14407" y="10898"/>
                    <a:pt x="14407" y="10939"/>
                  </a:cubicBezTo>
                  <a:cubicBezTo>
                    <a:pt x="14407" y="11647"/>
                    <a:pt x="14406" y="12357"/>
                    <a:pt x="14410" y="13066"/>
                  </a:cubicBezTo>
                  <a:cubicBezTo>
                    <a:pt x="14410" y="13187"/>
                    <a:pt x="14375" y="13236"/>
                    <a:pt x="14255" y="13236"/>
                  </a:cubicBezTo>
                  <a:cubicBezTo>
                    <a:pt x="14252" y="13236"/>
                    <a:pt x="14248" y="13236"/>
                    <a:pt x="14245" y="13236"/>
                  </a:cubicBezTo>
                  <a:cubicBezTo>
                    <a:pt x="14105" y="13232"/>
                    <a:pt x="13966" y="13232"/>
                    <a:pt x="13826" y="13232"/>
                  </a:cubicBezTo>
                  <a:cubicBezTo>
                    <a:pt x="13657" y="13232"/>
                    <a:pt x="13488" y="13233"/>
                    <a:pt x="13316" y="13233"/>
                  </a:cubicBezTo>
                  <a:lnTo>
                    <a:pt x="13316" y="10816"/>
                  </a:lnTo>
                  <a:close/>
                  <a:moveTo>
                    <a:pt x="7422" y="1"/>
                  </a:moveTo>
                  <a:cubicBezTo>
                    <a:pt x="7410" y="1"/>
                    <a:pt x="7399" y="1"/>
                    <a:pt x="7387" y="1"/>
                  </a:cubicBezTo>
                  <a:cubicBezTo>
                    <a:pt x="6413" y="20"/>
                    <a:pt x="5536" y="756"/>
                    <a:pt x="5440" y="1880"/>
                  </a:cubicBezTo>
                  <a:lnTo>
                    <a:pt x="5288" y="1880"/>
                  </a:lnTo>
                  <a:cubicBezTo>
                    <a:pt x="4917" y="1880"/>
                    <a:pt x="4547" y="1879"/>
                    <a:pt x="4177" y="1879"/>
                  </a:cubicBezTo>
                  <a:cubicBezTo>
                    <a:pt x="3991" y="1879"/>
                    <a:pt x="3806" y="1879"/>
                    <a:pt x="3621" y="1880"/>
                  </a:cubicBezTo>
                  <a:cubicBezTo>
                    <a:pt x="3228" y="1880"/>
                    <a:pt x="3034" y="2072"/>
                    <a:pt x="3033" y="2467"/>
                  </a:cubicBezTo>
                  <a:cubicBezTo>
                    <a:pt x="3031" y="2538"/>
                    <a:pt x="3033" y="2609"/>
                    <a:pt x="3033" y="2699"/>
                  </a:cubicBezTo>
                  <a:lnTo>
                    <a:pt x="2412" y="2699"/>
                  </a:lnTo>
                  <a:cubicBezTo>
                    <a:pt x="1906" y="2699"/>
                    <a:pt x="1652" y="2951"/>
                    <a:pt x="1652" y="3454"/>
                  </a:cubicBezTo>
                  <a:cubicBezTo>
                    <a:pt x="1652" y="3743"/>
                    <a:pt x="1652" y="4032"/>
                    <a:pt x="1652" y="4343"/>
                  </a:cubicBezTo>
                  <a:lnTo>
                    <a:pt x="1333" y="4343"/>
                  </a:lnTo>
                  <a:cubicBezTo>
                    <a:pt x="1186" y="4343"/>
                    <a:pt x="1038" y="4347"/>
                    <a:pt x="890" y="4347"/>
                  </a:cubicBezTo>
                  <a:cubicBezTo>
                    <a:pt x="806" y="4347"/>
                    <a:pt x="722" y="4346"/>
                    <a:pt x="638" y="4341"/>
                  </a:cubicBezTo>
                  <a:cubicBezTo>
                    <a:pt x="620" y="4340"/>
                    <a:pt x="602" y="4340"/>
                    <a:pt x="585" y="4340"/>
                  </a:cubicBezTo>
                  <a:cubicBezTo>
                    <a:pt x="300" y="4340"/>
                    <a:pt x="99" y="4461"/>
                    <a:pt x="0" y="4747"/>
                  </a:cubicBezTo>
                  <a:lnTo>
                    <a:pt x="0" y="13270"/>
                  </a:lnTo>
                  <a:cubicBezTo>
                    <a:pt x="110" y="13572"/>
                    <a:pt x="332" y="13672"/>
                    <a:pt x="644" y="13672"/>
                  </a:cubicBezTo>
                  <a:cubicBezTo>
                    <a:pt x="3665" y="13668"/>
                    <a:pt x="6685" y="13667"/>
                    <a:pt x="9705" y="13667"/>
                  </a:cubicBezTo>
                  <a:cubicBezTo>
                    <a:pt x="11215" y="13667"/>
                    <a:pt x="12726" y="13667"/>
                    <a:pt x="14236" y="13667"/>
                  </a:cubicBezTo>
                  <a:cubicBezTo>
                    <a:pt x="14561" y="13667"/>
                    <a:pt x="14757" y="13540"/>
                    <a:pt x="14823" y="13283"/>
                  </a:cubicBezTo>
                  <a:cubicBezTo>
                    <a:pt x="14839" y="13223"/>
                    <a:pt x="14841" y="13159"/>
                    <a:pt x="14841" y="13096"/>
                  </a:cubicBezTo>
                  <a:cubicBezTo>
                    <a:pt x="14841" y="10371"/>
                    <a:pt x="14841" y="7648"/>
                    <a:pt x="14841" y="4923"/>
                  </a:cubicBezTo>
                  <a:cubicBezTo>
                    <a:pt x="14841" y="4544"/>
                    <a:pt x="14641" y="4344"/>
                    <a:pt x="14259" y="4344"/>
                  </a:cubicBezTo>
                  <a:cubicBezTo>
                    <a:pt x="13916" y="4343"/>
                    <a:pt x="13574" y="4341"/>
                    <a:pt x="13230" y="4340"/>
                  </a:cubicBezTo>
                  <a:cubicBezTo>
                    <a:pt x="13222" y="4340"/>
                    <a:pt x="13213" y="4334"/>
                    <a:pt x="13189" y="4324"/>
                  </a:cubicBezTo>
                  <a:cubicBezTo>
                    <a:pt x="13189" y="4032"/>
                    <a:pt x="13189" y="3735"/>
                    <a:pt x="13189" y="3437"/>
                  </a:cubicBezTo>
                  <a:cubicBezTo>
                    <a:pt x="13189" y="2961"/>
                    <a:pt x="12930" y="2700"/>
                    <a:pt x="12456" y="2699"/>
                  </a:cubicBezTo>
                  <a:cubicBezTo>
                    <a:pt x="12387" y="2698"/>
                    <a:pt x="12318" y="2698"/>
                    <a:pt x="12248" y="2698"/>
                  </a:cubicBezTo>
                  <a:cubicBezTo>
                    <a:pt x="12108" y="2698"/>
                    <a:pt x="11965" y="2699"/>
                    <a:pt x="11810" y="2699"/>
                  </a:cubicBezTo>
                  <a:cubicBezTo>
                    <a:pt x="11810" y="2598"/>
                    <a:pt x="11812" y="2508"/>
                    <a:pt x="11809" y="2420"/>
                  </a:cubicBezTo>
                  <a:cubicBezTo>
                    <a:pt x="11802" y="2084"/>
                    <a:pt x="11598" y="1883"/>
                    <a:pt x="11260" y="1880"/>
                  </a:cubicBezTo>
                  <a:cubicBezTo>
                    <a:pt x="11155" y="1879"/>
                    <a:pt x="11049" y="1878"/>
                    <a:pt x="10943" y="1878"/>
                  </a:cubicBezTo>
                  <a:cubicBezTo>
                    <a:pt x="10866" y="1878"/>
                    <a:pt x="10788" y="1879"/>
                    <a:pt x="10711" y="1880"/>
                  </a:cubicBezTo>
                  <a:cubicBezTo>
                    <a:pt x="10551" y="1883"/>
                    <a:pt x="10458" y="1965"/>
                    <a:pt x="10458" y="2098"/>
                  </a:cubicBezTo>
                  <a:cubicBezTo>
                    <a:pt x="10458" y="2233"/>
                    <a:pt x="10548" y="2312"/>
                    <a:pt x="10709" y="2314"/>
                  </a:cubicBezTo>
                  <a:cubicBezTo>
                    <a:pt x="10799" y="2315"/>
                    <a:pt x="10888" y="2316"/>
                    <a:pt x="10978" y="2316"/>
                  </a:cubicBezTo>
                  <a:cubicBezTo>
                    <a:pt x="11067" y="2316"/>
                    <a:pt x="11156" y="2315"/>
                    <a:pt x="11246" y="2313"/>
                  </a:cubicBezTo>
                  <a:cubicBezTo>
                    <a:pt x="11248" y="2313"/>
                    <a:pt x="11249" y="2313"/>
                    <a:pt x="11251" y="2313"/>
                  </a:cubicBezTo>
                  <a:cubicBezTo>
                    <a:pt x="11340" y="2313"/>
                    <a:pt x="11376" y="2352"/>
                    <a:pt x="11376" y="2443"/>
                  </a:cubicBezTo>
                  <a:cubicBezTo>
                    <a:pt x="11373" y="2760"/>
                    <a:pt x="11373" y="3079"/>
                    <a:pt x="11376" y="3398"/>
                  </a:cubicBezTo>
                  <a:cubicBezTo>
                    <a:pt x="11376" y="3482"/>
                    <a:pt x="11342" y="3522"/>
                    <a:pt x="11255" y="3522"/>
                  </a:cubicBezTo>
                  <a:cubicBezTo>
                    <a:pt x="10972" y="3522"/>
                    <a:pt x="10689" y="3522"/>
                    <a:pt x="10404" y="3522"/>
                  </a:cubicBezTo>
                  <a:cubicBezTo>
                    <a:pt x="9834" y="3522"/>
                    <a:pt x="9258" y="3522"/>
                    <a:pt x="8664" y="3522"/>
                  </a:cubicBezTo>
                  <a:cubicBezTo>
                    <a:pt x="9043" y="3182"/>
                    <a:pt x="9280" y="2792"/>
                    <a:pt x="9370" y="2314"/>
                  </a:cubicBezTo>
                  <a:cubicBezTo>
                    <a:pt x="9439" y="2314"/>
                    <a:pt x="9505" y="2315"/>
                    <a:pt x="9570" y="2315"/>
                  </a:cubicBezTo>
                  <a:cubicBezTo>
                    <a:pt x="9618" y="2315"/>
                    <a:pt x="9665" y="2315"/>
                    <a:pt x="9712" y="2313"/>
                  </a:cubicBezTo>
                  <a:cubicBezTo>
                    <a:pt x="9847" y="2309"/>
                    <a:pt x="9940" y="2222"/>
                    <a:pt x="9941" y="2102"/>
                  </a:cubicBezTo>
                  <a:cubicBezTo>
                    <a:pt x="9943" y="1982"/>
                    <a:pt x="9853" y="1888"/>
                    <a:pt x="9719" y="1881"/>
                  </a:cubicBezTo>
                  <a:cubicBezTo>
                    <a:pt x="9677" y="1879"/>
                    <a:pt x="9635" y="1878"/>
                    <a:pt x="9593" y="1878"/>
                  </a:cubicBezTo>
                  <a:cubicBezTo>
                    <a:pt x="9530" y="1878"/>
                    <a:pt x="9467" y="1880"/>
                    <a:pt x="9406" y="1880"/>
                  </a:cubicBezTo>
                  <a:cubicBezTo>
                    <a:pt x="9285" y="670"/>
                    <a:pt x="8343" y="1"/>
                    <a:pt x="7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7" name="Google Shape;667;p49"/>
            <p:cNvCxnSpPr/>
            <p:nvPr/>
          </p:nvCxnSpPr>
          <p:spPr>
            <a:xfrm>
              <a:off x="5227297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1" grpId="0" build="p"/>
      <p:bldP spid="642" grpId="0" build="p"/>
      <p:bldP spid="643" grpId="0" build="p"/>
      <p:bldP spid="644" grpId="0" build="p"/>
      <p:bldP spid="645" grpId="0" build="p"/>
      <p:bldP spid="646" grpId="0" build="p"/>
      <p:bldP spid="649" grpId="0" build="p"/>
      <p:bldP spid="65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"/>
          <p:cNvSpPr/>
          <p:nvPr/>
        </p:nvSpPr>
        <p:spPr>
          <a:xfrm>
            <a:off x="525931" y="109362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9"/>
          <p:cNvSpPr txBox="1">
            <a:spLocks noGrp="1"/>
          </p:cNvSpPr>
          <p:nvPr>
            <p:ph type="title"/>
          </p:nvPr>
        </p:nvSpPr>
        <p:spPr>
          <a:xfrm>
            <a:off x="525931" y="12906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PCB Specifications</a:t>
            </a:r>
            <a:endParaRPr dirty="0"/>
          </a:p>
        </p:txBody>
      </p:sp>
      <p:sp>
        <p:nvSpPr>
          <p:cNvPr id="642" name="Google Shape;642;p49"/>
          <p:cNvSpPr txBox="1">
            <a:spLocks noGrp="1"/>
          </p:cNvSpPr>
          <p:nvPr>
            <p:ph type="subTitle" idx="2"/>
          </p:nvPr>
        </p:nvSpPr>
        <p:spPr>
          <a:xfrm>
            <a:off x="712763" y="2005528"/>
            <a:ext cx="2570764" cy="1078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b="1" dirty="0"/>
              <a:t>1.</a:t>
            </a:r>
            <a:r>
              <a:rPr lang="en-US" dirty="0" smtClean="0"/>
              <a:t> Each </a:t>
            </a:r>
            <a:r>
              <a:rPr lang="en-US" dirty="0"/>
              <a:t>PCB controls </a:t>
            </a:r>
            <a:r>
              <a:rPr lang="en-US" b="1" dirty="0"/>
              <a:t>4 slots</a:t>
            </a:r>
            <a:r>
              <a:rPr lang="en-US" dirty="0" smtClean="0"/>
              <a:t>.</a:t>
            </a:r>
          </a:p>
          <a:p>
            <a:pPr marL="0" lvl="0" indent="0" algn="just"/>
            <a:r>
              <a:rPr lang="en-US" b="1" dirty="0" smtClean="0"/>
              <a:t>2.</a:t>
            </a:r>
            <a:r>
              <a:rPr lang="en-US" dirty="0" smtClean="0"/>
              <a:t> A </a:t>
            </a:r>
            <a:r>
              <a:rPr lang="en-US" dirty="0"/>
              <a:t>total of </a:t>
            </a:r>
            <a:r>
              <a:rPr lang="en-US" b="1" dirty="0"/>
              <a:t>3 PCBs</a:t>
            </a:r>
            <a:r>
              <a:rPr lang="en-US" dirty="0"/>
              <a:t> are </a:t>
            </a:r>
            <a:r>
              <a:rPr lang="en-US" dirty="0" smtClean="0"/>
              <a:t>installed </a:t>
            </a:r>
            <a:r>
              <a:rPr lang="en-US" dirty="0"/>
              <a:t>in the charging station to manage 12 slots.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subTitle" idx="5"/>
          </p:nvPr>
        </p:nvSpPr>
        <p:spPr>
          <a:xfrm>
            <a:off x="5361008" y="1660214"/>
            <a:ext cx="265746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Integration</a:t>
            </a:r>
            <a:endParaRPr dirty="0"/>
          </a:p>
        </p:txBody>
      </p:sp>
      <p:sp>
        <p:nvSpPr>
          <p:cNvPr id="644" name="Google Shape;644;p49"/>
          <p:cNvSpPr txBox="1">
            <a:spLocks noGrp="1"/>
          </p:cNvSpPr>
          <p:nvPr>
            <p:ph type="subTitle" idx="6"/>
          </p:nvPr>
        </p:nvSpPr>
        <p:spPr>
          <a:xfrm>
            <a:off x="5471845" y="1843064"/>
            <a:ext cx="2546631" cy="97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Combines data sensing, communication, processing, and power supply for efficient operation.</a:t>
            </a:r>
            <a:endParaRPr dirty="0"/>
          </a:p>
        </p:txBody>
      </p:sp>
      <p:sp>
        <p:nvSpPr>
          <p:cNvPr id="645" name="Google Shape;645;p49"/>
          <p:cNvSpPr txBox="1">
            <a:spLocks noGrp="1"/>
          </p:cNvSpPr>
          <p:nvPr>
            <p:ph type="subTitle" idx="3"/>
          </p:nvPr>
        </p:nvSpPr>
        <p:spPr>
          <a:xfrm>
            <a:off x="712763" y="1717980"/>
            <a:ext cx="2748783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Slot Management </a:t>
            </a:r>
            <a:endParaRPr dirty="0"/>
          </a:p>
        </p:txBody>
      </p:sp>
      <p:grpSp>
        <p:nvGrpSpPr>
          <p:cNvPr id="656" name="Google Shape;656;p49"/>
          <p:cNvGrpSpPr/>
          <p:nvPr/>
        </p:nvGrpSpPr>
        <p:grpSpPr>
          <a:xfrm>
            <a:off x="1859358" y="1059860"/>
            <a:ext cx="455592" cy="538248"/>
            <a:chOff x="2459151" y="2747568"/>
            <a:chExt cx="455592" cy="538248"/>
          </a:xfrm>
        </p:grpSpPr>
        <p:sp>
          <p:nvSpPr>
            <p:cNvPr id="657" name="Google Shape;657;p49"/>
            <p:cNvSpPr/>
            <p:nvPr/>
          </p:nvSpPr>
          <p:spPr>
            <a:xfrm>
              <a:off x="2459151" y="2747568"/>
              <a:ext cx="455592" cy="452847"/>
            </a:xfrm>
            <a:custGeom>
              <a:avLst/>
              <a:gdLst/>
              <a:ahLst/>
              <a:cxnLst/>
              <a:rect l="l" t="t" r="r" b="b"/>
              <a:pathLst>
                <a:path w="14935" h="14845" extrusionOk="0">
                  <a:moveTo>
                    <a:pt x="11697" y="2835"/>
                  </a:moveTo>
                  <a:cubicBezTo>
                    <a:pt x="11831" y="2971"/>
                    <a:pt x="11969" y="3110"/>
                    <a:pt x="12100" y="3241"/>
                  </a:cubicBezTo>
                  <a:cubicBezTo>
                    <a:pt x="10594" y="4747"/>
                    <a:pt x="9082" y="6258"/>
                    <a:pt x="7582" y="7760"/>
                  </a:cubicBezTo>
                  <a:cubicBezTo>
                    <a:pt x="7449" y="7630"/>
                    <a:pt x="7308" y="7490"/>
                    <a:pt x="7173" y="7357"/>
                  </a:cubicBezTo>
                  <a:cubicBezTo>
                    <a:pt x="8673" y="5857"/>
                    <a:pt x="10186" y="4345"/>
                    <a:pt x="11697" y="2835"/>
                  </a:cubicBezTo>
                  <a:close/>
                  <a:moveTo>
                    <a:pt x="5610" y="6519"/>
                  </a:moveTo>
                  <a:cubicBezTo>
                    <a:pt x="5680" y="6560"/>
                    <a:pt x="5736" y="6582"/>
                    <a:pt x="5774" y="6619"/>
                  </a:cubicBezTo>
                  <a:cubicBezTo>
                    <a:pt x="6623" y="7465"/>
                    <a:pt x="7471" y="8312"/>
                    <a:pt x="8317" y="9160"/>
                  </a:cubicBezTo>
                  <a:cubicBezTo>
                    <a:pt x="8416" y="9261"/>
                    <a:pt x="8414" y="9349"/>
                    <a:pt x="8321" y="9452"/>
                  </a:cubicBezTo>
                  <a:cubicBezTo>
                    <a:pt x="8187" y="9604"/>
                    <a:pt x="8110" y="9679"/>
                    <a:pt x="8031" y="9679"/>
                  </a:cubicBezTo>
                  <a:cubicBezTo>
                    <a:pt x="7954" y="9679"/>
                    <a:pt x="7873" y="9608"/>
                    <a:pt x="7733" y="9468"/>
                  </a:cubicBezTo>
                  <a:cubicBezTo>
                    <a:pt x="6953" y="8688"/>
                    <a:pt x="6176" y="7909"/>
                    <a:pt x="5397" y="7130"/>
                  </a:cubicBezTo>
                  <a:cubicBezTo>
                    <a:pt x="5203" y="6938"/>
                    <a:pt x="5203" y="6891"/>
                    <a:pt x="5401" y="6696"/>
                  </a:cubicBezTo>
                  <a:cubicBezTo>
                    <a:pt x="5465" y="6634"/>
                    <a:pt x="5536" y="6582"/>
                    <a:pt x="5610" y="6519"/>
                  </a:cubicBezTo>
                  <a:close/>
                  <a:moveTo>
                    <a:pt x="12203" y="10994"/>
                  </a:moveTo>
                  <a:cubicBezTo>
                    <a:pt x="12535" y="10994"/>
                    <a:pt x="12766" y="11098"/>
                    <a:pt x="12999" y="11335"/>
                  </a:cubicBezTo>
                  <a:cubicBezTo>
                    <a:pt x="13221" y="11562"/>
                    <a:pt x="13317" y="11779"/>
                    <a:pt x="13319" y="12100"/>
                  </a:cubicBezTo>
                  <a:cubicBezTo>
                    <a:pt x="13321" y="12446"/>
                    <a:pt x="13221" y="12685"/>
                    <a:pt x="12973" y="12928"/>
                  </a:cubicBezTo>
                  <a:cubicBezTo>
                    <a:pt x="12744" y="13151"/>
                    <a:pt x="12523" y="13241"/>
                    <a:pt x="12205" y="13242"/>
                  </a:cubicBezTo>
                  <a:cubicBezTo>
                    <a:pt x="11866" y="13242"/>
                    <a:pt x="11624" y="13157"/>
                    <a:pt x="11386" y="12906"/>
                  </a:cubicBezTo>
                  <a:cubicBezTo>
                    <a:pt x="11163" y="12670"/>
                    <a:pt x="10992" y="12453"/>
                    <a:pt x="11096" y="12113"/>
                  </a:cubicBezTo>
                  <a:cubicBezTo>
                    <a:pt x="10985" y="11771"/>
                    <a:pt x="11170" y="11557"/>
                    <a:pt x="11392" y="11325"/>
                  </a:cubicBezTo>
                  <a:cubicBezTo>
                    <a:pt x="11620" y="11084"/>
                    <a:pt x="11854" y="10997"/>
                    <a:pt x="12183" y="10995"/>
                  </a:cubicBezTo>
                  <a:cubicBezTo>
                    <a:pt x="12190" y="10995"/>
                    <a:pt x="12196" y="10994"/>
                    <a:pt x="12203" y="10994"/>
                  </a:cubicBezTo>
                  <a:close/>
                  <a:moveTo>
                    <a:pt x="5313" y="9096"/>
                  </a:moveTo>
                  <a:cubicBezTo>
                    <a:pt x="5364" y="9096"/>
                    <a:pt x="5417" y="9104"/>
                    <a:pt x="5472" y="9120"/>
                  </a:cubicBezTo>
                  <a:cubicBezTo>
                    <a:pt x="5807" y="9218"/>
                    <a:pt x="5945" y="9616"/>
                    <a:pt x="5748" y="9905"/>
                  </a:cubicBezTo>
                  <a:cubicBezTo>
                    <a:pt x="5720" y="9949"/>
                    <a:pt x="5683" y="9989"/>
                    <a:pt x="5646" y="10026"/>
                  </a:cubicBezTo>
                  <a:cubicBezTo>
                    <a:pt x="4512" y="11160"/>
                    <a:pt x="3377" y="12294"/>
                    <a:pt x="2243" y="13428"/>
                  </a:cubicBezTo>
                  <a:cubicBezTo>
                    <a:pt x="2213" y="13457"/>
                    <a:pt x="2180" y="13486"/>
                    <a:pt x="2143" y="13520"/>
                  </a:cubicBezTo>
                  <a:cubicBezTo>
                    <a:pt x="1897" y="13272"/>
                    <a:pt x="1662" y="13036"/>
                    <a:pt x="1418" y="12792"/>
                  </a:cubicBezTo>
                  <a:cubicBezTo>
                    <a:pt x="1439" y="12768"/>
                    <a:pt x="1459" y="12738"/>
                    <a:pt x="1485" y="12711"/>
                  </a:cubicBezTo>
                  <a:cubicBezTo>
                    <a:pt x="2630" y="11567"/>
                    <a:pt x="3774" y="10423"/>
                    <a:pt x="4918" y="9278"/>
                  </a:cubicBezTo>
                  <a:cubicBezTo>
                    <a:pt x="5035" y="9161"/>
                    <a:pt x="5166" y="9096"/>
                    <a:pt x="5313" y="9096"/>
                  </a:cubicBezTo>
                  <a:close/>
                  <a:moveTo>
                    <a:pt x="11890" y="10559"/>
                  </a:moveTo>
                  <a:cubicBezTo>
                    <a:pt x="11610" y="10559"/>
                    <a:pt x="11381" y="10660"/>
                    <a:pt x="11207" y="10909"/>
                  </a:cubicBezTo>
                  <a:cubicBezTo>
                    <a:pt x="11180" y="10949"/>
                    <a:pt x="11141" y="10982"/>
                    <a:pt x="11104" y="11012"/>
                  </a:cubicBezTo>
                  <a:cubicBezTo>
                    <a:pt x="10743" y="11295"/>
                    <a:pt x="10515" y="11633"/>
                    <a:pt x="10643" y="12034"/>
                  </a:cubicBezTo>
                  <a:cubicBezTo>
                    <a:pt x="10641" y="12288"/>
                    <a:pt x="10633" y="12458"/>
                    <a:pt x="10647" y="12626"/>
                  </a:cubicBezTo>
                  <a:cubicBezTo>
                    <a:pt x="10653" y="12704"/>
                    <a:pt x="10687" y="12797"/>
                    <a:pt x="10741" y="12854"/>
                  </a:cubicBezTo>
                  <a:cubicBezTo>
                    <a:pt x="10969" y="13096"/>
                    <a:pt x="11204" y="13332"/>
                    <a:pt x="11448" y="13559"/>
                  </a:cubicBezTo>
                  <a:cubicBezTo>
                    <a:pt x="11507" y="13616"/>
                    <a:pt x="11606" y="13657"/>
                    <a:pt x="11688" y="13660"/>
                  </a:cubicBezTo>
                  <a:cubicBezTo>
                    <a:pt x="11854" y="13665"/>
                    <a:pt x="12021" y="13668"/>
                    <a:pt x="12187" y="13668"/>
                  </a:cubicBezTo>
                  <a:cubicBezTo>
                    <a:pt x="12354" y="13668"/>
                    <a:pt x="12520" y="13665"/>
                    <a:pt x="12687" y="13660"/>
                  </a:cubicBezTo>
                  <a:cubicBezTo>
                    <a:pt x="12770" y="13657"/>
                    <a:pt x="12868" y="13618"/>
                    <a:pt x="12928" y="13563"/>
                  </a:cubicBezTo>
                  <a:cubicBezTo>
                    <a:pt x="13171" y="13335"/>
                    <a:pt x="13408" y="13100"/>
                    <a:pt x="13634" y="12856"/>
                  </a:cubicBezTo>
                  <a:cubicBezTo>
                    <a:pt x="13691" y="12797"/>
                    <a:pt x="13734" y="12698"/>
                    <a:pt x="13737" y="12616"/>
                  </a:cubicBezTo>
                  <a:cubicBezTo>
                    <a:pt x="13748" y="12284"/>
                    <a:pt x="13747" y="11950"/>
                    <a:pt x="13737" y="11617"/>
                  </a:cubicBezTo>
                  <a:cubicBezTo>
                    <a:pt x="13734" y="11539"/>
                    <a:pt x="13697" y="11445"/>
                    <a:pt x="13643" y="11388"/>
                  </a:cubicBezTo>
                  <a:cubicBezTo>
                    <a:pt x="13412" y="11141"/>
                    <a:pt x="13173" y="10903"/>
                    <a:pt x="12926" y="10671"/>
                  </a:cubicBezTo>
                  <a:cubicBezTo>
                    <a:pt x="12869" y="10619"/>
                    <a:pt x="12777" y="10582"/>
                    <a:pt x="12698" y="10577"/>
                  </a:cubicBezTo>
                  <a:cubicBezTo>
                    <a:pt x="12651" y="10575"/>
                    <a:pt x="12604" y="10574"/>
                    <a:pt x="12557" y="10574"/>
                  </a:cubicBezTo>
                  <a:cubicBezTo>
                    <a:pt x="12457" y="10574"/>
                    <a:pt x="12357" y="10578"/>
                    <a:pt x="12257" y="10578"/>
                  </a:cubicBezTo>
                  <a:cubicBezTo>
                    <a:pt x="12182" y="10578"/>
                    <a:pt x="12107" y="10575"/>
                    <a:pt x="12033" y="10567"/>
                  </a:cubicBezTo>
                  <a:cubicBezTo>
                    <a:pt x="11984" y="10562"/>
                    <a:pt x="11936" y="10559"/>
                    <a:pt x="11890" y="10559"/>
                  </a:cubicBezTo>
                  <a:close/>
                  <a:moveTo>
                    <a:pt x="8673" y="7361"/>
                  </a:moveTo>
                  <a:cubicBezTo>
                    <a:pt x="8761" y="7458"/>
                    <a:pt x="8861" y="7574"/>
                    <a:pt x="8971" y="7684"/>
                  </a:cubicBezTo>
                  <a:cubicBezTo>
                    <a:pt x="9686" y="8402"/>
                    <a:pt x="10405" y="9117"/>
                    <a:pt x="11119" y="9838"/>
                  </a:cubicBezTo>
                  <a:cubicBezTo>
                    <a:pt x="11200" y="9919"/>
                    <a:pt x="11277" y="9960"/>
                    <a:pt x="11370" y="9960"/>
                  </a:cubicBezTo>
                  <a:cubicBezTo>
                    <a:pt x="11411" y="9960"/>
                    <a:pt x="11456" y="9952"/>
                    <a:pt x="11505" y="9936"/>
                  </a:cubicBezTo>
                  <a:cubicBezTo>
                    <a:pt x="11735" y="9864"/>
                    <a:pt x="11968" y="9830"/>
                    <a:pt x="12196" y="9830"/>
                  </a:cubicBezTo>
                  <a:cubicBezTo>
                    <a:pt x="13225" y="9830"/>
                    <a:pt x="14163" y="10527"/>
                    <a:pt x="14426" y="11589"/>
                  </a:cubicBezTo>
                  <a:cubicBezTo>
                    <a:pt x="14737" y="12845"/>
                    <a:pt x="13896" y="14131"/>
                    <a:pt x="12606" y="14372"/>
                  </a:cubicBezTo>
                  <a:cubicBezTo>
                    <a:pt x="12462" y="14399"/>
                    <a:pt x="12320" y="14412"/>
                    <a:pt x="12181" y="14412"/>
                  </a:cubicBezTo>
                  <a:cubicBezTo>
                    <a:pt x="10696" y="14412"/>
                    <a:pt x="9541" y="12949"/>
                    <a:pt x="10000" y="11456"/>
                  </a:cubicBezTo>
                  <a:cubicBezTo>
                    <a:pt x="10055" y="11281"/>
                    <a:pt x="10027" y="11160"/>
                    <a:pt x="9894" y="11032"/>
                  </a:cubicBezTo>
                  <a:cubicBezTo>
                    <a:pt x="9503" y="10657"/>
                    <a:pt x="9126" y="10270"/>
                    <a:pt x="8744" y="9886"/>
                  </a:cubicBezTo>
                  <a:cubicBezTo>
                    <a:pt x="8707" y="9849"/>
                    <a:pt x="8671" y="9811"/>
                    <a:pt x="8650" y="9788"/>
                  </a:cubicBezTo>
                  <a:cubicBezTo>
                    <a:pt x="8710" y="9657"/>
                    <a:pt x="8784" y="9545"/>
                    <a:pt x="8811" y="9422"/>
                  </a:cubicBezTo>
                  <a:cubicBezTo>
                    <a:pt x="8859" y="9200"/>
                    <a:pt x="8782" y="9006"/>
                    <a:pt x="8619" y="8845"/>
                  </a:cubicBezTo>
                  <a:cubicBezTo>
                    <a:pt x="8374" y="8604"/>
                    <a:pt x="8133" y="8361"/>
                    <a:pt x="7902" y="8130"/>
                  </a:cubicBezTo>
                  <a:lnTo>
                    <a:pt x="8673" y="7361"/>
                  </a:lnTo>
                  <a:close/>
                  <a:moveTo>
                    <a:pt x="2525" y="1"/>
                  </a:moveTo>
                  <a:cubicBezTo>
                    <a:pt x="2488" y="9"/>
                    <a:pt x="2452" y="22"/>
                    <a:pt x="2415" y="28"/>
                  </a:cubicBezTo>
                  <a:cubicBezTo>
                    <a:pt x="1924" y="92"/>
                    <a:pt x="1486" y="278"/>
                    <a:pt x="1095" y="579"/>
                  </a:cubicBezTo>
                  <a:cubicBezTo>
                    <a:pt x="968" y="677"/>
                    <a:pt x="885" y="796"/>
                    <a:pt x="912" y="962"/>
                  </a:cubicBezTo>
                  <a:cubicBezTo>
                    <a:pt x="941" y="1133"/>
                    <a:pt x="1052" y="1226"/>
                    <a:pt x="1212" y="1281"/>
                  </a:cubicBezTo>
                  <a:cubicBezTo>
                    <a:pt x="1712" y="1459"/>
                    <a:pt x="2209" y="1646"/>
                    <a:pt x="2709" y="1824"/>
                  </a:cubicBezTo>
                  <a:cubicBezTo>
                    <a:pt x="2800" y="1857"/>
                    <a:pt x="2838" y="1899"/>
                    <a:pt x="2841" y="1998"/>
                  </a:cubicBezTo>
                  <a:cubicBezTo>
                    <a:pt x="2844" y="2186"/>
                    <a:pt x="2855" y="2374"/>
                    <a:pt x="2872" y="2562"/>
                  </a:cubicBezTo>
                  <a:cubicBezTo>
                    <a:pt x="2885" y="2686"/>
                    <a:pt x="2857" y="2781"/>
                    <a:pt x="2763" y="2870"/>
                  </a:cubicBezTo>
                  <a:cubicBezTo>
                    <a:pt x="2622" y="3001"/>
                    <a:pt x="2491" y="3144"/>
                    <a:pt x="2362" y="3290"/>
                  </a:cubicBezTo>
                  <a:cubicBezTo>
                    <a:pt x="2324" y="3334"/>
                    <a:pt x="2288" y="3352"/>
                    <a:pt x="2246" y="3352"/>
                  </a:cubicBezTo>
                  <a:cubicBezTo>
                    <a:pt x="2222" y="3352"/>
                    <a:pt x="2194" y="3346"/>
                    <a:pt x="2163" y="3334"/>
                  </a:cubicBezTo>
                  <a:cubicBezTo>
                    <a:pt x="1676" y="3152"/>
                    <a:pt x="1184" y="2976"/>
                    <a:pt x="696" y="2795"/>
                  </a:cubicBezTo>
                  <a:cubicBezTo>
                    <a:pt x="619" y="2767"/>
                    <a:pt x="542" y="2747"/>
                    <a:pt x="469" y="2747"/>
                  </a:cubicBezTo>
                  <a:cubicBezTo>
                    <a:pt x="387" y="2747"/>
                    <a:pt x="308" y="2771"/>
                    <a:pt x="233" y="2835"/>
                  </a:cubicBezTo>
                  <a:cubicBezTo>
                    <a:pt x="83" y="2964"/>
                    <a:pt x="93" y="3127"/>
                    <a:pt x="135" y="3301"/>
                  </a:cubicBezTo>
                  <a:cubicBezTo>
                    <a:pt x="432" y="4555"/>
                    <a:pt x="1529" y="5390"/>
                    <a:pt x="2757" y="5390"/>
                  </a:cubicBezTo>
                  <a:cubicBezTo>
                    <a:pt x="2970" y="5390"/>
                    <a:pt x="3186" y="5365"/>
                    <a:pt x="3404" y="5312"/>
                  </a:cubicBezTo>
                  <a:cubicBezTo>
                    <a:pt x="3428" y="5307"/>
                    <a:pt x="3449" y="5304"/>
                    <a:pt x="3469" y="5304"/>
                  </a:cubicBezTo>
                  <a:cubicBezTo>
                    <a:pt x="3527" y="5304"/>
                    <a:pt x="3571" y="5328"/>
                    <a:pt x="3619" y="5377"/>
                  </a:cubicBezTo>
                  <a:cubicBezTo>
                    <a:pt x="4006" y="5770"/>
                    <a:pt x="4395" y="6159"/>
                    <a:pt x="4787" y="6546"/>
                  </a:cubicBezTo>
                  <a:cubicBezTo>
                    <a:pt x="4852" y="6610"/>
                    <a:pt x="4877" y="6663"/>
                    <a:pt x="4847" y="6757"/>
                  </a:cubicBezTo>
                  <a:cubicBezTo>
                    <a:pt x="4780" y="6961"/>
                    <a:pt x="4835" y="7147"/>
                    <a:pt x="4968" y="7311"/>
                  </a:cubicBezTo>
                  <a:cubicBezTo>
                    <a:pt x="5001" y="7352"/>
                    <a:pt x="5035" y="7389"/>
                    <a:pt x="5080" y="7443"/>
                  </a:cubicBezTo>
                  <a:cubicBezTo>
                    <a:pt x="4609" y="7500"/>
                    <a:pt x="4266" y="7745"/>
                    <a:pt x="3951" y="8063"/>
                  </a:cubicBezTo>
                  <a:cubicBezTo>
                    <a:pt x="2984" y="9043"/>
                    <a:pt x="2006" y="10012"/>
                    <a:pt x="1032" y="10986"/>
                  </a:cubicBezTo>
                  <a:cubicBezTo>
                    <a:pt x="807" y="11211"/>
                    <a:pt x="578" y="11433"/>
                    <a:pt x="358" y="11664"/>
                  </a:cubicBezTo>
                  <a:cubicBezTo>
                    <a:pt x="6" y="12033"/>
                    <a:pt x="1" y="12596"/>
                    <a:pt x="338" y="12965"/>
                  </a:cubicBezTo>
                  <a:cubicBezTo>
                    <a:pt x="463" y="13103"/>
                    <a:pt x="613" y="13170"/>
                    <a:pt x="779" y="13170"/>
                  </a:cubicBezTo>
                  <a:cubicBezTo>
                    <a:pt x="849" y="13170"/>
                    <a:pt x="921" y="13158"/>
                    <a:pt x="996" y="13134"/>
                  </a:cubicBezTo>
                  <a:cubicBezTo>
                    <a:pt x="1009" y="13130"/>
                    <a:pt x="1025" y="13128"/>
                    <a:pt x="1041" y="13128"/>
                  </a:cubicBezTo>
                  <a:cubicBezTo>
                    <a:pt x="1083" y="13128"/>
                    <a:pt x="1130" y="13141"/>
                    <a:pt x="1155" y="13164"/>
                  </a:cubicBezTo>
                  <a:cubicBezTo>
                    <a:pt x="1365" y="13362"/>
                    <a:pt x="1570" y="13567"/>
                    <a:pt x="1768" y="13778"/>
                  </a:cubicBezTo>
                  <a:cubicBezTo>
                    <a:pt x="1800" y="13812"/>
                    <a:pt x="1814" y="13889"/>
                    <a:pt x="1798" y="13935"/>
                  </a:cubicBezTo>
                  <a:cubicBezTo>
                    <a:pt x="1719" y="14188"/>
                    <a:pt x="1771" y="14416"/>
                    <a:pt x="1968" y="14594"/>
                  </a:cubicBezTo>
                  <a:cubicBezTo>
                    <a:pt x="2150" y="14760"/>
                    <a:pt x="2376" y="14844"/>
                    <a:pt x="2604" y="14844"/>
                  </a:cubicBezTo>
                  <a:cubicBezTo>
                    <a:pt x="2849" y="14844"/>
                    <a:pt x="3095" y="14748"/>
                    <a:pt x="3290" y="14554"/>
                  </a:cubicBezTo>
                  <a:cubicBezTo>
                    <a:pt x="3944" y="13910"/>
                    <a:pt x="4590" y="13258"/>
                    <a:pt x="5240" y="12609"/>
                  </a:cubicBezTo>
                  <a:cubicBezTo>
                    <a:pt x="5250" y="12599"/>
                    <a:pt x="5260" y="12589"/>
                    <a:pt x="5270" y="12579"/>
                  </a:cubicBezTo>
                  <a:cubicBezTo>
                    <a:pt x="5360" y="12475"/>
                    <a:pt x="5362" y="12354"/>
                    <a:pt x="5277" y="12267"/>
                  </a:cubicBezTo>
                  <a:cubicBezTo>
                    <a:pt x="5235" y="12223"/>
                    <a:pt x="5183" y="12201"/>
                    <a:pt x="5129" y="12201"/>
                  </a:cubicBezTo>
                  <a:cubicBezTo>
                    <a:pt x="5075" y="12201"/>
                    <a:pt x="5018" y="12224"/>
                    <a:pt x="4966" y="12268"/>
                  </a:cubicBezTo>
                  <a:cubicBezTo>
                    <a:pt x="4934" y="12297"/>
                    <a:pt x="4904" y="12329"/>
                    <a:pt x="4874" y="12361"/>
                  </a:cubicBezTo>
                  <a:cubicBezTo>
                    <a:pt x="4256" y="12979"/>
                    <a:pt x="3637" y="13597"/>
                    <a:pt x="3018" y="14215"/>
                  </a:cubicBezTo>
                  <a:cubicBezTo>
                    <a:pt x="2888" y="14344"/>
                    <a:pt x="2750" y="14408"/>
                    <a:pt x="2609" y="14408"/>
                  </a:cubicBezTo>
                  <a:cubicBezTo>
                    <a:pt x="2535" y="14408"/>
                    <a:pt x="2461" y="14391"/>
                    <a:pt x="2387" y="14356"/>
                  </a:cubicBezTo>
                  <a:cubicBezTo>
                    <a:pt x="2164" y="14252"/>
                    <a:pt x="2145" y="14140"/>
                    <a:pt x="2318" y="13966"/>
                  </a:cubicBezTo>
                  <a:cubicBezTo>
                    <a:pt x="3513" y="12769"/>
                    <a:pt x="4710" y="11574"/>
                    <a:pt x="5905" y="10379"/>
                  </a:cubicBezTo>
                  <a:cubicBezTo>
                    <a:pt x="5954" y="10331"/>
                    <a:pt x="6002" y="10284"/>
                    <a:pt x="6046" y="10233"/>
                  </a:cubicBezTo>
                  <a:cubicBezTo>
                    <a:pt x="6335" y="9895"/>
                    <a:pt x="6350" y="9395"/>
                    <a:pt x="6082" y="9040"/>
                  </a:cubicBezTo>
                  <a:cubicBezTo>
                    <a:pt x="5893" y="8789"/>
                    <a:pt x="5615" y="8661"/>
                    <a:pt x="5330" y="8661"/>
                  </a:cubicBezTo>
                  <a:cubicBezTo>
                    <a:pt x="5080" y="8661"/>
                    <a:pt x="4825" y="8760"/>
                    <a:pt x="4622" y="8962"/>
                  </a:cubicBezTo>
                  <a:cubicBezTo>
                    <a:pt x="3615" y="9965"/>
                    <a:pt x="2612" y="10970"/>
                    <a:pt x="1608" y="11975"/>
                  </a:cubicBezTo>
                  <a:cubicBezTo>
                    <a:pt x="1378" y="12203"/>
                    <a:pt x="1150" y="12433"/>
                    <a:pt x="921" y="12661"/>
                  </a:cubicBezTo>
                  <a:cubicBezTo>
                    <a:pt x="870" y="12711"/>
                    <a:pt x="824" y="12736"/>
                    <a:pt x="780" y="12736"/>
                  </a:cubicBezTo>
                  <a:cubicBezTo>
                    <a:pt x="729" y="12736"/>
                    <a:pt x="681" y="12703"/>
                    <a:pt x="630" y="12638"/>
                  </a:cubicBezTo>
                  <a:cubicBezTo>
                    <a:pt x="467" y="12425"/>
                    <a:pt x="492" y="12141"/>
                    <a:pt x="702" y="11930"/>
                  </a:cubicBezTo>
                  <a:cubicBezTo>
                    <a:pt x="1938" y="10694"/>
                    <a:pt x="3176" y="9458"/>
                    <a:pt x="4412" y="8221"/>
                  </a:cubicBezTo>
                  <a:cubicBezTo>
                    <a:pt x="4573" y="8060"/>
                    <a:pt x="4764" y="7948"/>
                    <a:pt x="4986" y="7902"/>
                  </a:cubicBezTo>
                  <a:cubicBezTo>
                    <a:pt x="5078" y="7883"/>
                    <a:pt x="5166" y="7871"/>
                    <a:pt x="5251" y="7871"/>
                  </a:cubicBezTo>
                  <a:cubicBezTo>
                    <a:pt x="5440" y="7871"/>
                    <a:pt x="5613" y="7931"/>
                    <a:pt x="5773" y="8110"/>
                  </a:cubicBezTo>
                  <a:cubicBezTo>
                    <a:pt x="6116" y="8496"/>
                    <a:pt x="6489" y="8856"/>
                    <a:pt x="6867" y="9208"/>
                  </a:cubicBezTo>
                  <a:cubicBezTo>
                    <a:pt x="7038" y="9366"/>
                    <a:pt x="7075" y="9542"/>
                    <a:pt x="7060" y="9752"/>
                  </a:cubicBezTo>
                  <a:cubicBezTo>
                    <a:pt x="7039" y="10066"/>
                    <a:pt x="6909" y="10327"/>
                    <a:pt x="6689" y="10547"/>
                  </a:cubicBezTo>
                  <a:cubicBezTo>
                    <a:pt x="6345" y="10888"/>
                    <a:pt x="6001" y="11227"/>
                    <a:pt x="5666" y="11574"/>
                  </a:cubicBezTo>
                  <a:cubicBezTo>
                    <a:pt x="5615" y="11628"/>
                    <a:pt x="5580" y="11734"/>
                    <a:pt x="5596" y="11802"/>
                  </a:cubicBezTo>
                  <a:cubicBezTo>
                    <a:pt x="5609" y="11865"/>
                    <a:pt x="5699" y="11945"/>
                    <a:pt x="5761" y="11952"/>
                  </a:cubicBezTo>
                  <a:cubicBezTo>
                    <a:pt x="5766" y="11952"/>
                    <a:pt x="5771" y="11953"/>
                    <a:pt x="5776" y="11953"/>
                  </a:cubicBezTo>
                  <a:cubicBezTo>
                    <a:pt x="5845" y="11953"/>
                    <a:pt x="5932" y="11907"/>
                    <a:pt x="5985" y="11856"/>
                  </a:cubicBezTo>
                  <a:cubicBezTo>
                    <a:pt x="6278" y="11576"/>
                    <a:pt x="6556" y="11279"/>
                    <a:pt x="6851" y="11002"/>
                  </a:cubicBezTo>
                  <a:cubicBezTo>
                    <a:pt x="7183" y="10688"/>
                    <a:pt x="7434" y="10335"/>
                    <a:pt x="7491" y="9852"/>
                  </a:cubicBezTo>
                  <a:cubicBezTo>
                    <a:pt x="7538" y="9892"/>
                    <a:pt x="7569" y="9921"/>
                    <a:pt x="7600" y="9948"/>
                  </a:cubicBezTo>
                  <a:cubicBezTo>
                    <a:pt x="7724" y="10054"/>
                    <a:pt x="7859" y="10115"/>
                    <a:pt x="8007" y="10115"/>
                  </a:cubicBezTo>
                  <a:cubicBezTo>
                    <a:pt x="8066" y="10115"/>
                    <a:pt x="8128" y="10105"/>
                    <a:pt x="8191" y="10084"/>
                  </a:cubicBezTo>
                  <a:cubicBezTo>
                    <a:pt x="8216" y="10076"/>
                    <a:pt x="8238" y="10072"/>
                    <a:pt x="8258" y="10072"/>
                  </a:cubicBezTo>
                  <a:cubicBezTo>
                    <a:pt x="8304" y="10072"/>
                    <a:pt x="8339" y="10094"/>
                    <a:pt x="8379" y="10134"/>
                  </a:cubicBezTo>
                  <a:cubicBezTo>
                    <a:pt x="8745" y="10505"/>
                    <a:pt x="9114" y="10875"/>
                    <a:pt x="9486" y="11241"/>
                  </a:cubicBezTo>
                  <a:cubicBezTo>
                    <a:pt x="9552" y="11305"/>
                    <a:pt x="9573" y="11359"/>
                    <a:pt x="9547" y="11453"/>
                  </a:cubicBezTo>
                  <a:cubicBezTo>
                    <a:pt x="9456" y="11794"/>
                    <a:pt x="9441" y="12140"/>
                    <a:pt x="9489" y="12489"/>
                  </a:cubicBezTo>
                  <a:cubicBezTo>
                    <a:pt x="9667" y="13774"/>
                    <a:pt x="10730" y="14762"/>
                    <a:pt x="12016" y="14839"/>
                  </a:cubicBezTo>
                  <a:cubicBezTo>
                    <a:pt x="12071" y="14842"/>
                    <a:pt x="12126" y="14844"/>
                    <a:pt x="12181" y="14844"/>
                  </a:cubicBezTo>
                  <a:cubicBezTo>
                    <a:pt x="13411" y="14844"/>
                    <a:pt x="14502" y="14025"/>
                    <a:pt x="14821" y="12829"/>
                  </a:cubicBezTo>
                  <a:cubicBezTo>
                    <a:pt x="14881" y="12607"/>
                    <a:pt x="14898" y="12375"/>
                    <a:pt x="14935" y="12147"/>
                  </a:cubicBezTo>
                  <a:lnTo>
                    <a:pt x="14935" y="12060"/>
                  </a:lnTo>
                  <a:cubicBezTo>
                    <a:pt x="14898" y="11838"/>
                    <a:pt x="14878" y="11610"/>
                    <a:pt x="14819" y="11393"/>
                  </a:cubicBezTo>
                  <a:cubicBezTo>
                    <a:pt x="14493" y="10191"/>
                    <a:pt x="13390" y="9393"/>
                    <a:pt x="12194" y="9393"/>
                  </a:cubicBezTo>
                  <a:cubicBezTo>
                    <a:pt x="11976" y="9393"/>
                    <a:pt x="11755" y="9419"/>
                    <a:pt x="11535" y="9475"/>
                  </a:cubicBezTo>
                  <a:cubicBezTo>
                    <a:pt x="11504" y="9482"/>
                    <a:pt x="11476" y="9488"/>
                    <a:pt x="11450" y="9488"/>
                  </a:cubicBezTo>
                  <a:cubicBezTo>
                    <a:pt x="11409" y="9488"/>
                    <a:pt x="11371" y="9474"/>
                    <a:pt x="11329" y="9432"/>
                  </a:cubicBezTo>
                  <a:cubicBezTo>
                    <a:pt x="10557" y="8654"/>
                    <a:pt x="9780" y="7881"/>
                    <a:pt x="9005" y="7104"/>
                  </a:cubicBezTo>
                  <a:cubicBezTo>
                    <a:pt x="8989" y="7089"/>
                    <a:pt x="8973" y="7069"/>
                    <a:pt x="8951" y="7043"/>
                  </a:cubicBezTo>
                  <a:cubicBezTo>
                    <a:pt x="8989" y="7002"/>
                    <a:pt x="9023" y="6963"/>
                    <a:pt x="9059" y="6928"/>
                  </a:cubicBezTo>
                  <a:cubicBezTo>
                    <a:pt x="10200" y="5787"/>
                    <a:pt x="11341" y="4646"/>
                    <a:pt x="12483" y="3508"/>
                  </a:cubicBezTo>
                  <a:cubicBezTo>
                    <a:pt x="12522" y="3469"/>
                    <a:pt x="12577" y="3439"/>
                    <a:pt x="12630" y="3428"/>
                  </a:cubicBezTo>
                  <a:cubicBezTo>
                    <a:pt x="12895" y="3372"/>
                    <a:pt x="13160" y="3320"/>
                    <a:pt x="13426" y="3274"/>
                  </a:cubicBezTo>
                  <a:cubicBezTo>
                    <a:pt x="13599" y="3244"/>
                    <a:pt x="13723" y="3162"/>
                    <a:pt x="13817" y="3008"/>
                  </a:cubicBezTo>
                  <a:cubicBezTo>
                    <a:pt x="14184" y="2409"/>
                    <a:pt x="14562" y="1815"/>
                    <a:pt x="14935" y="1219"/>
                  </a:cubicBezTo>
                  <a:lnTo>
                    <a:pt x="14935" y="1016"/>
                  </a:lnTo>
                  <a:cubicBezTo>
                    <a:pt x="14752" y="813"/>
                    <a:pt x="14576" y="603"/>
                    <a:pt x="14383" y="409"/>
                  </a:cubicBezTo>
                  <a:cubicBezTo>
                    <a:pt x="14240" y="264"/>
                    <a:pt x="14076" y="136"/>
                    <a:pt x="13921" y="1"/>
                  </a:cubicBezTo>
                  <a:lnTo>
                    <a:pt x="13718" y="1"/>
                  </a:lnTo>
                  <a:cubicBezTo>
                    <a:pt x="13546" y="108"/>
                    <a:pt x="13375" y="213"/>
                    <a:pt x="13204" y="321"/>
                  </a:cubicBezTo>
                  <a:cubicBezTo>
                    <a:pt x="13063" y="412"/>
                    <a:pt x="13025" y="535"/>
                    <a:pt x="13099" y="649"/>
                  </a:cubicBezTo>
                  <a:cubicBezTo>
                    <a:pt x="13140" y="712"/>
                    <a:pt x="13199" y="744"/>
                    <a:pt x="13268" y="744"/>
                  </a:cubicBezTo>
                  <a:cubicBezTo>
                    <a:pt x="13318" y="744"/>
                    <a:pt x="13372" y="727"/>
                    <a:pt x="13429" y="693"/>
                  </a:cubicBezTo>
                  <a:cubicBezTo>
                    <a:pt x="13557" y="616"/>
                    <a:pt x="13683" y="535"/>
                    <a:pt x="13787" y="471"/>
                  </a:cubicBezTo>
                  <a:cubicBezTo>
                    <a:pt x="14019" y="702"/>
                    <a:pt x="14240" y="922"/>
                    <a:pt x="14467" y="1150"/>
                  </a:cubicBezTo>
                  <a:cubicBezTo>
                    <a:pt x="14207" y="1565"/>
                    <a:pt x="13915" y="1981"/>
                    <a:pt x="13676" y="2427"/>
                  </a:cubicBezTo>
                  <a:cubicBezTo>
                    <a:pt x="13506" y="2743"/>
                    <a:pt x="13277" y="2872"/>
                    <a:pt x="12932" y="2939"/>
                  </a:cubicBezTo>
                  <a:cubicBezTo>
                    <a:pt x="12855" y="2954"/>
                    <a:pt x="12785" y="2962"/>
                    <a:pt x="12720" y="2962"/>
                  </a:cubicBezTo>
                  <a:cubicBezTo>
                    <a:pt x="12518" y="2962"/>
                    <a:pt x="12362" y="2886"/>
                    <a:pt x="12193" y="2710"/>
                  </a:cubicBezTo>
                  <a:cubicBezTo>
                    <a:pt x="11993" y="2502"/>
                    <a:pt x="11891" y="2321"/>
                    <a:pt x="12002" y="2046"/>
                  </a:cubicBezTo>
                  <a:cubicBezTo>
                    <a:pt x="12027" y="1985"/>
                    <a:pt x="12035" y="1914"/>
                    <a:pt x="12039" y="1848"/>
                  </a:cubicBezTo>
                  <a:cubicBezTo>
                    <a:pt x="12053" y="1612"/>
                    <a:pt x="12154" y="1441"/>
                    <a:pt x="12381" y="1350"/>
                  </a:cubicBezTo>
                  <a:cubicBezTo>
                    <a:pt x="12448" y="1323"/>
                    <a:pt x="12506" y="1276"/>
                    <a:pt x="12566" y="1236"/>
                  </a:cubicBezTo>
                  <a:cubicBezTo>
                    <a:pt x="12695" y="1147"/>
                    <a:pt x="12728" y="1025"/>
                    <a:pt x="12654" y="915"/>
                  </a:cubicBezTo>
                  <a:cubicBezTo>
                    <a:pt x="12613" y="853"/>
                    <a:pt x="12555" y="820"/>
                    <a:pt x="12487" y="820"/>
                  </a:cubicBezTo>
                  <a:cubicBezTo>
                    <a:pt x="12441" y="820"/>
                    <a:pt x="12390" y="836"/>
                    <a:pt x="12337" y="868"/>
                  </a:cubicBezTo>
                  <a:cubicBezTo>
                    <a:pt x="12200" y="949"/>
                    <a:pt x="12070" y="1042"/>
                    <a:pt x="11931" y="1119"/>
                  </a:cubicBezTo>
                  <a:cubicBezTo>
                    <a:pt x="11774" y="1206"/>
                    <a:pt x="11691" y="1333"/>
                    <a:pt x="11663" y="1508"/>
                  </a:cubicBezTo>
                  <a:cubicBezTo>
                    <a:pt x="11617" y="1774"/>
                    <a:pt x="11566" y="2039"/>
                    <a:pt x="11509" y="2303"/>
                  </a:cubicBezTo>
                  <a:cubicBezTo>
                    <a:pt x="11496" y="2360"/>
                    <a:pt x="11462" y="2419"/>
                    <a:pt x="11421" y="2461"/>
                  </a:cubicBezTo>
                  <a:cubicBezTo>
                    <a:pt x="10290" y="3596"/>
                    <a:pt x="9154" y="4730"/>
                    <a:pt x="8022" y="5865"/>
                  </a:cubicBezTo>
                  <a:cubicBezTo>
                    <a:pt x="7982" y="5905"/>
                    <a:pt x="7958" y="5962"/>
                    <a:pt x="7924" y="6016"/>
                  </a:cubicBezTo>
                  <a:cubicBezTo>
                    <a:pt x="7849" y="5946"/>
                    <a:pt x="7814" y="5915"/>
                    <a:pt x="7781" y="5882"/>
                  </a:cubicBezTo>
                  <a:cubicBezTo>
                    <a:pt x="7462" y="5565"/>
                    <a:pt x="7144" y="5248"/>
                    <a:pt x="6827" y="4929"/>
                  </a:cubicBezTo>
                  <a:cubicBezTo>
                    <a:pt x="6769" y="4871"/>
                    <a:pt x="6708" y="4835"/>
                    <a:pt x="6642" y="4835"/>
                  </a:cubicBezTo>
                  <a:cubicBezTo>
                    <a:pt x="6602" y="4835"/>
                    <a:pt x="6560" y="4848"/>
                    <a:pt x="6516" y="4877"/>
                  </a:cubicBezTo>
                  <a:cubicBezTo>
                    <a:pt x="6394" y="4956"/>
                    <a:pt x="6395" y="5110"/>
                    <a:pt x="6520" y="5236"/>
                  </a:cubicBezTo>
                  <a:cubicBezTo>
                    <a:pt x="6837" y="5555"/>
                    <a:pt x="7154" y="5872"/>
                    <a:pt x="7472" y="6190"/>
                  </a:cubicBezTo>
                  <a:cubicBezTo>
                    <a:pt x="7509" y="6226"/>
                    <a:pt x="7543" y="6263"/>
                    <a:pt x="7563" y="6284"/>
                  </a:cubicBezTo>
                  <a:cubicBezTo>
                    <a:pt x="7305" y="6542"/>
                    <a:pt x="7062" y="6787"/>
                    <a:pt x="6808" y="7040"/>
                  </a:cubicBezTo>
                  <a:cubicBezTo>
                    <a:pt x="6572" y="6801"/>
                    <a:pt x="6327" y="6555"/>
                    <a:pt x="6082" y="6308"/>
                  </a:cubicBezTo>
                  <a:cubicBezTo>
                    <a:pt x="5953" y="6178"/>
                    <a:pt x="5805" y="6109"/>
                    <a:pt x="5641" y="6109"/>
                  </a:cubicBezTo>
                  <a:cubicBezTo>
                    <a:pt x="5583" y="6109"/>
                    <a:pt x="5522" y="6118"/>
                    <a:pt x="5459" y="6136"/>
                  </a:cubicBezTo>
                  <a:cubicBezTo>
                    <a:pt x="5352" y="6167"/>
                    <a:pt x="5256" y="6237"/>
                    <a:pt x="5146" y="6294"/>
                  </a:cubicBezTo>
                  <a:cubicBezTo>
                    <a:pt x="4707" y="5855"/>
                    <a:pt x="4260" y="5414"/>
                    <a:pt x="3823" y="4963"/>
                  </a:cubicBezTo>
                  <a:cubicBezTo>
                    <a:pt x="3737" y="4876"/>
                    <a:pt x="3656" y="4835"/>
                    <a:pt x="3557" y="4835"/>
                  </a:cubicBezTo>
                  <a:cubicBezTo>
                    <a:pt x="3512" y="4835"/>
                    <a:pt x="3464" y="4843"/>
                    <a:pt x="3411" y="4859"/>
                  </a:cubicBezTo>
                  <a:cubicBezTo>
                    <a:pt x="3193" y="4925"/>
                    <a:pt x="2974" y="4957"/>
                    <a:pt x="2758" y="4957"/>
                  </a:cubicBezTo>
                  <a:cubicBezTo>
                    <a:pt x="1794" y="4957"/>
                    <a:pt x="902" y="4332"/>
                    <a:pt x="603" y="3362"/>
                  </a:cubicBezTo>
                  <a:cubicBezTo>
                    <a:pt x="590" y="3320"/>
                    <a:pt x="583" y="3275"/>
                    <a:pt x="569" y="3214"/>
                  </a:cubicBezTo>
                  <a:lnTo>
                    <a:pt x="569" y="3214"/>
                  </a:lnTo>
                  <a:cubicBezTo>
                    <a:pt x="1102" y="3408"/>
                    <a:pt x="1610" y="3589"/>
                    <a:pt x="2116" y="3777"/>
                  </a:cubicBezTo>
                  <a:cubicBezTo>
                    <a:pt x="2181" y="3801"/>
                    <a:pt x="2241" y="3813"/>
                    <a:pt x="2298" y="3813"/>
                  </a:cubicBezTo>
                  <a:cubicBezTo>
                    <a:pt x="2415" y="3813"/>
                    <a:pt x="2517" y="3762"/>
                    <a:pt x="2612" y="3660"/>
                  </a:cubicBezTo>
                  <a:cubicBezTo>
                    <a:pt x="2798" y="3456"/>
                    <a:pt x="2988" y="3258"/>
                    <a:pt x="3179" y="3060"/>
                  </a:cubicBezTo>
                  <a:cubicBezTo>
                    <a:pt x="3276" y="2961"/>
                    <a:pt x="3323" y="2847"/>
                    <a:pt x="3313" y="2707"/>
                  </a:cubicBezTo>
                  <a:cubicBezTo>
                    <a:pt x="3294" y="2432"/>
                    <a:pt x="3276" y="2157"/>
                    <a:pt x="3267" y="1882"/>
                  </a:cubicBezTo>
                  <a:cubicBezTo>
                    <a:pt x="3260" y="1647"/>
                    <a:pt x="3146" y="1516"/>
                    <a:pt x="2925" y="1441"/>
                  </a:cubicBezTo>
                  <a:cubicBezTo>
                    <a:pt x="2424" y="1267"/>
                    <a:pt x="1928" y="1079"/>
                    <a:pt x="1429" y="897"/>
                  </a:cubicBezTo>
                  <a:cubicBezTo>
                    <a:pt x="1437" y="881"/>
                    <a:pt x="1439" y="870"/>
                    <a:pt x="1445" y="865"/>
                  </a:cubicBezTo>
                  <a:cubicBezTo>
                    <a:pt x="1464" y="848"/>
                    <a:pt x="1482" y="834"/>
                    <a:pt x="1502" y="821"/>
                  </a:cubicBezTo>
                  <a:cubicBezTo>
                    <a:pt x="1891" y="569"/>
                    <a:pt x="2306" y="435"/>
                    <a:pt x="2746" y="435"/>
                  </a:cubicBezTo>
                  <a:cubicBezTo>
                    <a:pt x="2887" y="435"/>
                    <a:pt x="3030" y="448"/>
                    <a:pt x="3176" y="476"/>
                  </a:cubicBezTo>
                  <a:cubicBezTo>
                    <a:pt x="4518" y="734"/>
                    <a:pt x="5318" y="2066"/>
                    <a:pt x="4919" y="3374"/>
                  </a:cubicBezTo>
                  <a:cubicBezTo>
                    <a:pt x="4877" y="3516"/>
                    <a:pt x="4895" y="3620"/>
                    <a:pt x="5003" y="3726"/>
                  </a:cubicBezTo>
                  <a:cubicBezTo>
                    <a:pt x="5264" y="3976"/>
                    <a:pt x="5516" y="4237"/>
                    <a:pt x="5774" y="4492"/>
                  </a:cubicBezTo>
                  <a:cubicBezTo>
                    <a:pt x="5846" y="4563"/>
                    <a:pt x="5917" y="4599"/>
                    <a:pt x="5982" y="4599"/>
                  </a:cubicBezTo>
                  <a:cubicBezTo>
                    <a:pt x="6035" y="4599"/>
                    <a:pt x="6084" y="4575"/>
                    <a:pt x="6127" y="4529"/>
                  </a:cubicBezTo>
                  <a:cubicBezTo>
                    <a:pt x="6217" y="4435"/>
                    <a:pt x="6201" y="4307"/>
                    <a:pt x="6083" y="4186"/>
                  </a:cubicBezTo>
                  <a:cubicBezTo>
                    <a:pt x="5872" y="3973"/>
                    <a:pt x="5662" y="3760"/>
                    <a:pt x="5446" y="3552"/>
                  </a:cubicBezTo>
                  <a:cubicBezTo>
                    <a:pt x="5374" y="3483"/>
                    <a:pt x="5361" y="3422"/>
                    <a:pt x="5385" y="3324"/>
                  </a:cubicBezTo>
                  <a:cubicBezTo>
                    <a:pt x="5714" y="1951"/>
                    <a:pt x="4938" y="570"/>
                    <a:pt x="3592" y="137"/>
                  </a:cubicBezTo>
                  <a:cubicBezTo>
                    <a:pt x="3405" y="76"/>
                    <a:pt x="3210" y="45"/>
                    <a:pt x="3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8" name="Google Shape;658;p49"/>
            <p:cNvCxnSpPr/>
            <p:nvPr/>
          </p:nvCxnSpPr>
          <p:spPr>
            <a:xfrm>
              <a:off x="2467660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9"/>
          <p:cNvGrpSpPr/>
          <p:nvPr/>
        </p:nvGrpSpPr>
        <p:grpSpPr>
          <a:xfrm>
            <a:off x="6463273" y="1047519"/>
            <a:ext cx="452938" cy="465188"/>
            <a:chOff x="3303698" y="2820628"/>
            <a:chExt cx="452938" cy="465188"/>
          </a:xfrm>
        </p:grpSpPr>
        <p:sp>
          <p:nvSpPr>
            <p:cNvPr id="660" name="Google Shape;660;p49"/>
            <p:cNvSpPr/>
            <p:nvPr/>
          </p:nvSpPr>
          <p:spPr>
            <a:xfrm>
              <a:off x="3303698" y="2820628"/>
              <a:ext cx="452938" cy="379787"/>
            </a:xfrm>
            <a:custGeom>
              <a:avLst/>
              <a:gdLst/>
              <a:ahLst/>
              <a:cxnLst/>
              <a:rect l="l" t="t" r="r" b="b"/>
              <a:pathLst>
                <a:path w="14848" h="12450" extrusionOk="0">
                  <a:moveTo>
                    <a:pt x="5112" y="1173"/>
                  </a:moveTo>
                  <a:cubicBezTo>
                    <a:pt x="5069" y="1173"/>
                    <a:pt x="5026" y="1189"/>
                    <a:pt x="4986" y="1223"/>
                  </a:cubicBezTo>
                  <a:cubicBezTo>
                    <a:pt x="4781" y="1397"/>
                    <a:pt x="4577" y="1575"/>
                    <a:pt x="4385" y="1765"/>
                  </a:cubicBezTo>
                  <a:cubicBezTo>
                    <a:pt x="4265" y="1881"/>
                    <a:pt x="4316" y="2049"/>
                    <a:pt x="4476" y="2112"/>
                  </a:cubicBezTo>
                  <a:cubicBezTo>
                    <a:pt x="4523" y="2131"/>
                    <a:pt x="4571" y="2146"/>
                    <a:pt x="4620" y="2162"/>
                  </a:cubicBezTo>
                  <a:cubicBezTo>
                    <a:pt x="4615" y="2176"/>
                    <a:pt x="4615" y="2183"/>
                    <a:pt x="4612" y="2185"/>
                  </a:cubicBezTo>
                  <a:cubicBezTo>
                    <a:pt x="4546" y="2247"/>
                    <a:pt x="4479" y="2310"/>
                    <a:pt x="4412" y="2373"/>
                  </a:cubicBezTo>
                  <a:cubicBezTo>
                    <a:pt x="4296" y="2482"/>
                    <a:pt x="4276" y="2606"/>
                    <a:pt x="4359" y="2703"/>
                  </a:cubicBezTo>
                  <a:cubicBezTo>
                    <a:pt x="4401" y="2753"/>
                    <a:pt x="4454" y="2778"/>
                    <a:pt x="4512" y="2778"/>
                  </a:cubicBezTo>
                  <a:cubicBezTo>
                    <a:pt x="4573" y="2778"/>
                    <a:pt x="4639" y="2750"/>
                    <a:pt x="4702" y="2695"/>
                  </a:cubicBezTo>
                  <a:cubicBezTo>
                    <a:pt x="4843" y="2571"/>
                    <a:pt x="4983" y="2444"/>
                    <a:pt x="5124" y="2320"/>
                  </a:cubicBezTo>
                  <a:cubicBezTo>
                    <a:pt x="5410" y="2065"/>
                    <a:pt x="5386" y="1927"/>
                    <a:pt x="5030" y="1804"/>
                  </a:cubicBezTo>
                  <a:cubicBezTo>
                    <a:pt x="5027" y="1803"/>
                    <a:pt x="5026" y="1796"/>
                    <a:pt x="5017" y="1776"/>
                  </a:cubicBezTo>
                  <a:cubicBezTo>
                    <a:pt x="5054" y="1742"/>
                    <a:pt x="5094" y="1705"/>
                    <a:pt x="5135" y="1668"/>
                  </a:cubicBezTo>
                  <a:cubicBezTo>
                    <a:pt x="5178" y="1628"/>
                    <a:pt x="5225" y="1592"/>
                    <a:pt x="5263" y="1549"/>
                  </a:cubicBezTo>
                  <a:cubicBezTo>
                    <a:pt x="5350" y="1454"/>
                    <a:pt x="5355" y="1336"/>
                    <a:pt x="5272" y="1250"/>
                  </a:cubicBezTo>
                  <a:cubicBezTo>
                    <a:pt x="5224" y="1200"/>
                    <a:pt x="5168" y="1173"/>
                    <a:pt x="5112" y="1173"/>
                  </a:cubicBezTo>
                  <a:close/>
                  <a:moveTo>
                    <a:pt x="4810" y="437"/>
                  </a:moveTo>
                  <a:cubicBezTo>
                    <a:pt x="4816" y="437"/>
                    <a:pt x="4822" y="437"/>
                    <a:pt x="4828" y="437"/>
                  </a:cubicBezTo>
                  <a:cubicBezTo>
                    <a:pt x="5681" y="447"/>
                    <a:pt x="6360" y="1135"/>
                    <a:pt x="6356" y="1985"/>
                  </a:cubicBezTo>
                  <a:cubicBezTo>
                    <a:pt x="6353" y="2833"/>
                    <a:pt x="5661" y="3522"/>
                    <a:pt x="4817" y="3522"/>
                  </a:cubicBezTo>
                  <a:cubicBezTo>
                    <a:pt x="4816" y="3522"/>
                    <a:pt x="4816" y="3522"/>
                    <a:pt x="4815" y="3522"/>
                  </a:cubicBezTo>
                  <a:cubicBezTo>
                    <a:pt x="3964" y="3519"/>
                    <a:pt x="3271" y="2817"/>
                    <a:pt x="3278" y="1965"/>
                  </a:cubicBezTo>
                  <a:cubicBezTo>
                    <a:pt x="3283" y="1127"/>
                    <a:pt x="3977" y="437"/>
                    <a:pt x="4810" y="437"/>
                  </a:cubicBezTo>
                  <a:close/>
                  <a:moveTo>
                    <a:pt x="3033" y="3695"/>
                  </a:moveTo>
                  <a:cubicBezTo>
                    <a:pt x="2909" y="3695"/>
                    <a:pt x="2823" y="3779"/>
                    <a:pt x="2815" y="3915"/>
                  </a:cubicBezTo>
                  <a:cubicBezTo>
                    <a:pt x="2812" y="3954"/>
                    <a:pt x="2813" y="3992"/>
                    <a:pt x="2813" y="4031"/>
                  </a:cubicBezTo>
                  <a:cubicBezTo>
                    <a:pt x="2813" y="4256"/>
                    <a:pt x="2883" y="4366"/>
                    <a:pt x="3029" y="4366"/>
                  </a:cubicBezTo>
                  <a:cubicBezTo>
                    <a:pt x="3031" y="4366"/>
                    <a:pt x="3034" y="4366"/>
                    <a:pt x="3037" y="4366"/>
                  </a:cubicBezTo>
                  <a:cubicBezTo>
                    <a:pt x="3182" y="4361"/>
                    <a:pt x="3248" y="4257"/>
                    <a:pt x="3248" y="4034"/>
                  </a:cubicBezTo>
                  <a:cubicBezTo>
                    <a:pt x="3248" y="3995"/>
                    <a:pt x="3249" y="3957"/>
                    <a:pt x="3248" y="3918"/>
                  </a:cubicBezTo>
                  <a:cubicBezTo>
                    <a:pt x="3239" y="3780"/>
                    <a:pt x="3157" y="3696"/>
                    <a:pt x="3033" y="3695"/>
                  </a:cubicBezTo>
                  <a:close/>
                  <a:moveTo>
                    <a:pt x="2417" y="3696"/>
                  </a:moveTo>
                  <a:cubicBezTo>
                    <a:pt x="2412" y="3696"/>
                    <a:pt x="2407" y="3696"/>
                    <a:pt x="2402" y="3696"/>
                  </a:cubicBezTo>
                  <a:cubicBezTo>
                    <a:pt x="2282" y="3702"/>
                    <a:pt x="2207" y="3783"/>
                    <a:pt x="2201" y="3915"/>
                  </a:cubicBezTo>
                  <a:cubicBezTo>
                    <a:pt x="2198" y="3988"/>
                    <a:pt x="2198" y="4061"/>
                    <a:pt x="2201" y="4133"/>
                  </a:cubicBezTo>
                  <a:cubicBezTo>
                    <a:pt x="2205" y="4269"/>
                    <a:pt x="2288" y="4360"/>
                    <a:pt x="2407" y="4366"/>
                  </a:cubicBezTo>
                  <a:cubicBezTo>
                    <a:pt x="2410" y="4366"/>
                    <a:pt x="2413" y="4366"/>
                    <a:pt x="2415" y="4366"/>
                  </a:cubicBezTo>
                  <a:cubicBezTo>
                    <a:pt x="2529" y="4366"/>
                    <a:pt x="2619" y="4278"/>
                    <a:pt x="2632" y="4149"/>
                  </a:cubicBezTo>
                  <a:cubicBezTo>
                    <a:pt x="2637" y="4111"/>
                    <a:pt x="2632" y="4071"/>
                    <a:pt x="2632" y="4034"/>
                  </a:cubicBezTo>
                  <a:cubicBezTo>
                    <a:pt x="2632" y="3990"/>
                    <a:pt x="2637" y="3945"/>
                    <a:pt x="2632" y="3903"/>
                  </a:cubicBezTo>
                  <a:cubicBezTo>
                    <a:pt x="2617" y="3774"/>
                    <a:pt x="2533" y="3696"/>
                    <a:pt x="2417" y="3696"/>
                  </a:cubicBezTo>
                  <a:close/>
                  <a:moveTo>
                    <a:pt x="8997" y="4690"/>
                  </a:moveTo>
                  <a:cubicBezTo>
                    <a:pt x="9113" y="4690"/>
                    <a:pt x="9231" y="4693"/>
                    <a:pt x="9354" y="4693"/>
                  </a:cubicBezTo>
                  <a:lnTo>
                    <a:pt x="9354" y="5082"/>
                  </a:lnTo>
                  <a:lnTo>
                    <a:pt x="8370" y="5082"/>
                  </a:lnTo>
                  <a:cubicBezTo>
                    <a:pt x="8404" y="4866"/>
                    <a:pt x="8555" y="4707"/>
                    <a:pt x="8766" y="4696"/>
                  </a:cubicBezTo>
                  <a:cubicBezTo>
                    <a:pt x="8843" y="4691"/>
                    <a:pt x="8919" y="4690"/>
                    <a:pt x="8997" y="4690"/>
                  </a:cubicBezTo>
                  <a:close/>
                  <a:moveTo>
                    <a:pt x="2054" y="3296"/>
                  </a:moveTo>
                  <a:cubicBezTo>
                    <a:pt x="2056" y="3296"/>
                    <a:pt x="2058" y="3296"/>
                    <a:pt x="2060" y="3296"/>
                  </a:cubicBezTo>
                  <a:cubicBezTo>
                    <a:pt x="2219" y="3299"/>
                    <a:pt x="2379" y="3299"/>
                    <a:pt x="2539" y="3299"/>
                  </a:cubicBezTo>
                  <a:cubicBezTo>
                    <a:pt x="2631" y="3299"/>
                    <a:pt x="2723" y="3299"/>
                    <a:pt x="2815" y="3299"/>
                  </a:cubicBezTo>
                  <a:cubicBezTo>
                    <a:pt x="2954" y="3299"/>
                    <a:pt x="3093" y="3299"/>
                    <a:pt x="3232" y="3302"/>
                  </a:cubicBezTo>
                  <a:cubicBezTo>
                    <a:pt x="3296" y="3303"/>
                    <a:pt x="3365" y="3340"/>
                    <a:pt x="3422" y="3376"/>
                  </a:cubicBezTo>
                  <a:cubicBezTo>
                    <a:pt x="3644" y="3518"/>
                    <a:pt x="3863" y="3665"/>
                    <a:pt x="4080" y="3813"/>
                  </a:cubicBezTo>
                  <a:cubicBezTo>
                    <a:pt x="4118" y="3839"/>
                    <a:pt x="4169" y="3883"/>
                    <a:pt x="4169" y="3918"/>
                  </a:cubicBezTo>
                  <a:cubicBezTo>
                    <a:pt x="4175" y="4418"/>
                    <a:pt x="4174" y="4921"/>
                    <a:pt x="4174" y="5438"/>
                  </a:cubicBezTo>
                  <a:lnTo>
                    <a:pt x="1897" y="5438"/>
                  </a:lnTo>
                  <a:cubicBezTo>
                    <a:pt x="1895" y="5395"/>
                    <a:pt x="1889" y="5353"/>
                    <a:pt x="1889" y="5311"/>
                  </a:cubicBezTo>
                  <a:cubicBezTo>
                    <a:pt x="1887" y="4699"/>
                    <a:pt x="1892" y="4085"/>
                    <a:pt x="1886" y="3471"/>
                  </a:cubicBezTo>
                  <a:cubicBezTo>
                    <a:pt x="1885" y="3341"/>
                    <a:pt x="1923" y="3296"/>
                    <a:pt x="2054" y="3296"/>
                  </a:cubicBezTo>
                  <a:close/>
                  <a:moveTo>
                    <a:pt x="4174" y="5885"/>
                  </a:moveTo>
                  <a:cubicBezTo>
                    <a:pt x="4174" y="6055"/>
                    <a:pt x="4179" y="6219"/>
                    <a:pt x="4168" y="6381"/>
                  </a:cubicBezTo>
                  <a:cubicBezTo>
                    <a:pt x="4165" y="6415"/>
                    <a:pt x="4097" y="6474"/>
                    <a:pt x="4058" y="6474"/>
                  </a:cubicBezTo>
                  <a:cubicBezTo>
                    <a:pt x="3697" y="6477"/>
                    <a:pt x="3335" y="6479"/>
                    <a:pt x="2974" y="6479"/>
                  </a:cubicBezTo>
                  <a:cubicBezTo>
                    <a:pt x="2650" y="6479"/>
                    <a:pt x="2326" y="6477"/>
                    <a:pt x="2001" y="6474"/>
                  </a:cubicBezTo>
                  <a:cubicBezTo>
                    <a:pt x="1964" y="6474"/>
                    <a:pt x="1897" y="6405"/>
                    <a:pt x="1893" y="6364"/>
                  </a:cubicBezTo>
                  <a:cubicBezTo>
                    <a:pt x="1880" y="6212"/>
                    <a:pt x="1889" y="6056"/>
                    <a:pt x="1889" y="5885"/>
                  </a:cubicBezTo>
                  <a:close/>
                  <a:moveTo>
                    <a:pt x="9599" y="6323"/>
                  </a:moveTo>
                  <a:lnTo>
                    <a:pt x="9599" y="6323"/>
                  </a:lnTo>
                  <a:cubicBezTo>
                    <a:pt x="10444" y="6585"/>
                    <a:pt x="11280" y="6844"/>
                    <a:pt x="12124" y="7105"/>
                  </a:cubicBezTo>
                  <a:cubicBezTo>
                    <a:pt x="11920" y="7272"/>
                    <a:pt x="11702" y="7379"/>
                    <a:pt x="11442" y="7379"/>
                  </a:cubicBezTo>
                  <a:cubicBezTo>
                    <a:pt x="11398" y="7379"/>
                    <a:pt x="11353" y="7376"/>
                    <a:pt x="11306" y="7370"/>
                  </a:cubicBezTo>
                  <a:cubicBezTo>
                    <a:pt x="10780" y="7299"/>
                    <a:pt x="10253" y="7240"/>
                    <a:pt x="9725" y="7183"/>
                  </a:cubicBezTo>
                  <a:cubicBezTo>
                    <a:pt x="9627" y="7173"/>
                    <a:pt x="9595" y="7142"/>
                    <a:pt x="9598" y="7044"/>
                  </a:cubicBezTo>
                  <a:cubicBezTo>
                    <a:pt x="9604" y="6803"/>
                    <a:pt x="9599" y="6562"/>
                    <a:pt x="9599" y="6323"/>
                  </a:cubicBezTo>
                  <a:close/>
                  <a:moveTo>
                    <a:pt x="8478" y="6727"/>
                  </a:moveTo>
                  <a:lnTo>
                    <a:pt x="8478" y="7770"/>
                  </a:lnTo>
                  <a:cubicBezTo>
                    <a:pt x="8236" y="7706"/>
                    <a:pt x="8088" y="7515"/>
                    <a:pt x="8078" y="7279"/>
                  </a:cubicBezTo>
                  <a:cubicBezTo>
                    <a:pt x="8068" y="7016"/>
                    <a:pt x="8213" y="6814"/>
                    <a:pt x="8478" y="6727"/>
                  </a:cubicBezTo>
                  <a:close/>
                  <a:moveTo>
                    <a:pt x="1654" y="7602"/>
                  </a:moveTo>
                  <a:cubicBezTo>
                    <a:pt x="1530" y="7603"/>
                    <a:pt x="1439" y="7699"/>
                    <a:pt x="1443" y="7826"/>
                  </a:cubicBezTo>
                  <a:cubicBezTo>
                    <a:pt x="1447" y="7946"/>
                    <a:pt x="1536" y="8031"/>
                    <a:pt x="1655" y="8031"/>
                  </a:cubicBezTo>
                  <a:cubicBezTo>
                    <a:pt x="1656" y="8031"/>
                    <a:pt x="1657" y="8031"/>
                    <a:pt x="1658" y="8031"/>
                  </a:cubicBezTo>
                  <a:cubicBezTo>
                    <a:pt x="1779" y="8031"/>
                    <a:pt x="1876" y="7928"/>
                    <a:pt x="1872" y="7807"/>
                  </a:cubicBezTo>
                  <a:cubicBezTo>
                    <a:pt x="1866" y="7692"/>
                    <a:pt x="1771" y="7602"/>
                    <a:pt x="1654" y="7602"/>
                  </a:cubicBezTo>
                  <a:close/>
                  <a:moveTo>
                    <a:pt x="3004" y="7602"/>
                  </a:moveTo>
                  <a:cubicBezTo>
                    <a:pt x="2887" y="7602"/>
                    <a:pt x="2789" y="7697"/>
                    <a:pt x="2788" y="7814"/>
                  </a:cubicBezTo>
                  <a:cubicBezTo>
                    <a:pt x="2785" y="7928"/>
                    <a:pt x="2877" y="8026"/>
                    <a:pt x="2994" y="8031"/>
                  </a:cubicBezTo>
                  <a:cubicBezTo>
                    <a:pt x="2998" y="8031"/>
                    <a:pt x="3001" y="8031"/>
                    <a:pt x="3005" y="8031"/>
                  </a:cubicBezTo>
                  <a:cubicBezTo>
                    <a:pt x="3124" y="8031"/>
                    <a:pt x="3218" y="7939"/>
                    <a:pt x="3219" y="7820"/>
                  </a:cubicBezTo>
                  <a:cubicBezTo>
                    <a:pt x="3221" y="7702"/>
                    <a:pt x="3132" y="7608"/>
                    <a:pt x="3014" y="7602"/>
                  </a:cubicBezTo>
                  <a:cubicBezTo>
                    <a:pt x="3011" y="7602"/>
                    <a:pt x="3007" y="7602"/>
                    <a:pt x="3004" y="7602"/>
                  </a:cubicBezTo>
                  <a:close/>
                  <a:moveTo>
                    <a:pt x="2328" y="7602"/>
                  </a:moveTo>
                  <a:cubicBezTo>
                    <a:pt x="2214" y="7602"/>
                    <a:pt x="2122" y="7689"/>
                    <a:pt x="2117" y="7804"/>
                  </a:cubicBezTo>
                  <a:cubicBezTo>
                    <a:pt x="2110" y="7924"/>
                    <a:pt x="2194" y="8021"/>
                    <a:pt x="2311" y="8031"/>
                  </a:cubicBezTo>
                  <a:cubicBezTo>
                    <a:pt x="2317" y="8031"/>
                    <a:pt x="2322" y="8031"/>
                    <a:pt x="2328" y="8031"/>
                  </a:cubicBezTo>
                  <a:cubicBezTo>
                    <a:pt x="2442" y="8031"/>
                    <a:pt x="2540" y="7942"/>
                    <a:pt x="2548" y="7828"/>
                  </a:cubicBezTo>
                  <a:cubicBezTo>
                    <a:pt x="2556" y="7717"/>
                    <a:pt x="2464" y="7613"/>
                    <a:pt x="2349" y="7603"/>
                  </a:cubicBezTo>
                  <a:cubicBezTo>
                    <a:pt x="2342" y="7603"/>
                    <a:pt x="2335" y="7602"/>
                    <a:pt x="2328" y="7602"/>
                  </a:cubicBezTo>
                  <a:close/>
                  <a:moveTo>
                    <a:pt x="4828" y="1"/>
                  </a:moveTo>
                  <a:cubicBezTo>
                    <a:pt x="4819" y="1"/>
                    <a:pt x="4810" y="1"/>
                    <a:pt x="4800" y="1"/>
                  </a:cubicBezTo>
                  <a:cubicBezTo>
                    <a:pt x="3885" y="15"/>
                    <a:pt x="3100" y="645"/>
                    <a:pt x="2896" y="1532"/>
                  </a:cubicBezTo>
                  <a:cubicBezTo>
                    <a:pt x="2866" y="1662"/>
                    <a:pt x="2850" y="1794"/>
                    <a:pt x="2828" y="1933"/>
                  </a:cubicBezTo>
                  <a:lnTo>
                    <a:pt x="1231" y="1933"/>
                  </a:lnTo>
                  <a:cubicBezTo>
                    <a:pt x="717" y="1933"/>
                    <a:pt x="462" y="2186"/>
                    <a:pt x="462" y="2693"/>
                  </a:cubicBezTo>
                  <a:cubicBezTo>
                    <a:pt x="460" y="4635"/>
                    <a:pt x="460" y="6576"/>
                    <a:pt x="462" y="8518"/>
                  </a:cubicBezTo>
                  <a:cubicBezTo>
                    <a:pt x="462" y="8566"/>
                    <a:pt x="445" y="8628"/>
                    <a:pt x="469" y="8660"/>
                  </a:cubicBezTo>
                  <a:cubicBezTo>
                    <a:pt x="516" y="8729"/>
                    <a:pt x="576" y="8810"/>
                    <a:pt x="648" y="8837"/>
                  </a:cubicBezTo>
                  <a:cubicBezTo>
                    <a:pt x="668" y="8844"/>
                    <a:pt x="687" y="8847"/>
                    <a:pt x="705" y="8847"/>
                  </a:cubicBezTo>
                  <a:cubicBezTo>
                    <a:pt x="780" y="8847"/>
                    <a:pt x="844" y="8791"/>
                    <a:pt x="875" y="8707"/>
                  </a:cubicBezTo>
                  <a:cubicBezTo>
                    <a:pt x="892" y="8659"/>
                    <a:pt x="895" y="8603"/>
                    <a:pt x="895" y="8552"/>
                  </a:cubicBezTo>
                  <a:cubicBezTo>
                    <a:pt x="896" y="8146"/>
                    <a:pt x="896" y="7740"/>
                    <a:pt x="896" y="7334"/>
                  </a:cubicBezTo>
                  <a:cubicBezTo>
                    <a:pt x="896" y="5780"/>
                    <a:pt x="896" y="4225"/>
                    <a:pt x="896" y="2669"/>
                  </a:cubicBezTo>
                  <a:cubicBezTo>
                    <a:pt x="896" y="2464"/>
                    <a:pt x="967" y="2370"/>
                    <a:pt x="1144" y="2370"/>
                  </a:cubicBezTo>
                  <a:cubicBezTo>
                    <a:pt x="1392" y="2368"/>
                    <a:pt x="1641" y="2367"/>
                    <a:pt x="1889" y="2367"/>
                  </a:cubicBezTo>
                  <a:cubicBezTo>
                    <a:pt x="2191" y="2367"/>
                    <a:pt x="2493" y="2368"/>
                    <a:pt x="2795" y="2370"/>
                  </a:cubicBezTo>
                  <a:cubicBezTo>
                    <a:pt x="2828" y="2370"/>
                    <a:pt x="2879" y="2388"/>
                    <a:pt x="2887" y="2411"/>
                  </a:cubicBezTo>
                  <a:cubicBezTo>
                    <a:pt x="2940" y="2558"/>
                    <a:pt x="2984" y="2708"/>
                    <a:pt x="3033" y="2864"/>
                  </a:cubicBezTo>
                  <a:cubicBezTo>
                    <a:pt x="2807" y="2864"/>
                    <a:pt x="2586" y="2864"/>
                    <a:pt x="2366" y="2864"/>
                  </a:cubicBezTo>
                  <a:cubicBezTo>
                    <a:pt x="2256" y="2864"/>
                    <a:pt x="2147" y="2864"/>
                    <a:pt x="2037" y="2864"/>
                  </a:cubicBezTo>
                  <a:cubicBezTo>
                    <a:pt x="1654" y="2866"/>
                    <a:pt x="1454" y="3062"/>
                    <a:pt x="1453" y="3441"/>
                  </a:cubicBezTo>
                  <a:cubicBezTo>
                    <a:pt x="1453" y="4408"/>
                    <a:pt x="1453" y="5374"/>
                    <a:pt x="1453" y="6340"/>
                  </a:cubicBezTo>
                  <a:cubicBezTo>
                    <a:pt x="1454" y="6712"/>
                    <a:pt x="1654" y="6913"/>
                    <a:pt x="2026" y="6913"/>
                  </a:cubicBezTo>
                  <a:cubicBezTo>
                    <a:pt x="2692" y="6914"/>
                    <a:pt x="3359" y="6914"/>
                    <a:pt x="4026" y="6914"/>
                  </a:cubicBezTo>
                  <a:cubicBezTo>
                    <a:pt x="4409" y="6913"/>
                    <a:pt x="4608" y="6716"/>
                    <a:pt x="4608" y="6336"/>
                  </a:cubicBezTo>
                  <a:cubicBezTo>
                    <a:pt x="4608" y="5592"/>
                    <a:pt x="4608" y="4848"/>
                    <a:pt x="4608" y="4105"/>
                  </a:cubicBezTo>
                  <a:lnTo>
                    <a:pt x="4608" y="3945"/>
                  </a:lnTo>
                  <a:lnTo>
                    <a:pt x="5167" y="3945"/>
                  </a:lnTo>
                  <a:lnTo>
                    <a:pt x="5167" y="4095"/>
                  </a:lnTo>
                  <a:cubicBezTo>
                    <a:pt x="5167" y="4481"/>
                    <a:pt x="5165" y="4868"/>
                    <a:pt x="5167" y="5254"/>
                  </a:cubicBezTo>
                  <a:cubicBezTo>
                    <a:pt x="5167" y="5450"/>
                    <a:pt x="5241" y="5554"/>
                    <a:pt x="5382" y="5556"/>
                  </a:cubicBezTo>
                  <a:cubicBezTo>
                    <a:pt x="5384" y="5556"/>
                    <a:pt x="5385" y="5556"/>
                    <a:pt x="5387" y="5556"/>
                  </a:cubicBezTo>
                  <a:cubicBezTo>
                    <a:pt x="5525" y="5556"/>
                    <a:pt x="5601" y="5453"/>
                    <a:pt x="5601" y="5262"/>
                  </a:cubicBezTo>
                  <a:cubicBezTo>
                    <a:pt x="5601" y="4823"/>
                    <a:pt x="5605" y="4383"/>
                    <a:pt x="5598" y="3944"/>
                  </a:cubicBezTo>
                  <a:cubicBezTo>
                    <a:pt x="5595" y="3830"/>
                    <a:pt x="5632" y="3777"/>
                    <a:pt x="5734" y="3726"/>
                  </a:cubicBezTo>
                  <a:cubicBezTo>
                    <a:pt x="6538" y="3310"/>
                    <a:pt x="6956" y="2383"/>
                    <a:pt x="6738" y="1512"/>
                  </a:cubicBezTo>
                  <a:cubicBezTo>
                    <a:pt x="6515" y="624"/>
                    <a:pt x="5724" y="1"/>
                    <a:pt x="4828" y="1"/>
                  </a:cubicBezTo>
                  <a:close/>
                  <a:moveTo>
                    <a:pt x="6295" y="7797"/>
                  </a:moveTo>
                  <a:lnTo>
                    <a:pt x="6295" y="7995"/>
                  </a:lnTo>
                  <a:cubicBezTo>
                    <a:pt x="6131" y="8038"/>
                    <a:pt x="5862" y="7932"/>
                    <a:pt x="5862" y="8223"/>
                  </a:cubicBezTo>
                  <a:cubicBezTo>
                    <a:pt x="5863" y="8509"/>
                    <a:pt x="6127" y="8418"/>
                    <a:pt x="6299" y="8454"/>
                  </a:cubicBezTo>
                  <a:lnTo>
                    <a:pt x="6299" y="8620"/>
                  </a:lnTo>
                  <a:cubicBezTo>
                    <a:pt x="6124" y="8655"/>
                    <a:pt x="5853" y="8559"/>
                    <a:pt x="5863" y="8860"/>
                  </a:cubicBezTo>
                  <a:cubicBezTo>
                    <a:pt x="5872" y="9136"/>
                    <a:pt x="6127" y="9041"/>
                    <a:pt x="6305" y="9076"/>
                  </a:cubicBezTo>
                  <a:cubicBezTo>
                    <a:pt x="6306" y="9212"/>
                    <a:pt x="6310" y="9345"/>
                    <a:pt x="6302" y="9479"/>
                  </a:cubicBezTo>
                  <a:cubicBezTo>
                    <a:pt x="6300" y="9505"/>
                    <a:pt x="6251" y="9549"/>
                    <a:pt x="6222" y="9551"/>
                  </a:cubicBezTo>
                  <a:cubicBezTo>
                    <a:pt x="6122" y="9553"/>
                    <a:pt x="6021" y="9554"/>
                    <a:pt x="5919" y="9554"/>
                  </a:cubicBezTo>
                  <a:cubicBezTo>
                    <a:pt x="5817" y="9554"/>
                    <a:pt x="5714" y="9553"/>
                    <a:pt x="5610" y="9553"/>
                  </a:cubicBezTo>
                  <a:lnTo>
                    <a:pt x="5610" y="7797"/>
                  </a:lnTo>
                  <a:close/>
                  <a:moveTo>
                    <a:pt x="12340" y="8592"/>
                  </a:moveTo>
                  <a:cubicBezTo>
                    <a:pt x="12413" y="9115"/>
                    <a:pt x="12427" y="9153"/>
                    <a:pt x="12742" y="9609"/>
                  </a:cubicBezTo>
                  <a:cubicBezTo>
                    <a:pt x="12599" y="9609"/>
                    <a:pt x="12460" y="9615"/>
                    <a:pt x="12322" y="9615"/>
                  </a:cubicBezTo>
                  <a:cubicBezTo>
                    <a:pt x="12219" y="9615"/>
                    <a:pt x="12118" y="9611"/>
                    <a:pt x="12017" y="9600"/>
                  </a:cubicBezTo>
                  <a:cubicBezTo>
                    <a:pt x="11936" y="9592"/>
                    <a:pt x="11859" y="9485"/>
                    <a:pt x="11789" y="9412"/>
                  </a:cubicBezTo>
                  <a:cubicBezTo>
                    <a:pt x="11605" y="9220"/>
                    <a:pt x="11394" y="9072"/>
                    <a:pt x="11128" y="9022"/>
                  </a:cubicBezTo>
                  <a:cubicBezTo>
                    <a:pt x="11028" y="9005"/>
                    <a:pt x="10926" y="8999"/>
                    <a:pt x="10826" y="8999"/>
                  </a:cubicBezTo>
                  <a:cubicBezTo>
                    <a:pt x="10246" y="8998"/>
                    <a:pt x="9666" y="8998"/>
                    <a:pt x="9087" y="8998"/>
                  </a:cubicBezTo>
                  <a:lnTo>
                    <a:pt x="8920" y="8998"/>
                  </a:lnTo>
                  <a:lnTo>
                    <a:pt x="8920" y="8592"/>
                  </a:lnTo>
                  <a:close/>
                  <a:moveTo>
                    <a:pt x="10526" y="9728"/>
                  </a:moveTo>
                  <a:cubicBezTo>
                    <a:pt x="10415" y="9728"/>
                    <a:pt x="10304" y="9729"/>
                    <a:pt x="10193" y="9731"/>
                  </a:cubicBezTo>
                  <a:cubicBezTo>
                    <a:pt x="10067" y="9734"/>
                    <a:pt x="9980" y="9826"/>
                    <a:pt x="9976" y="9939"/>
                  </a:cubicBezTo>
                  <a:cubicBezTo>
                    <a:pt x="9971" y="10059"/>
                    <a:pt x="10061" y="10156"/>
                    <a:pt x="10193" y="10163"/>
                  </a:cubicBezTo>
                  <a:cubicBezTo>
                    <a:pt x="10230" y="10165"/>
                    <a:pt x="10267" y="10166"/>
                    <a:pt x="10304" y="10166"/>
                  </a:cubicBezTo>
                  <a:cubicBezTo>
                    <a:pt x="10378" y="10166"/>
                    <a:pt x="10452" y="10163"/>
                    <a:pt x="10525" y="10163"/>
                  </a:cubicBezTo>
                  <a:lnTo>
                    <a:pt x="10525" y="10165"/>
                  </a:lnTo>
                  <a:cubicBezTo>
                    <a:pt x="10628" y="10165"/>
                    <a:pt x="10729" y="10165"/>
                    <a:pt x="10830" y="10163"/>
                  </a:cubicBezTo>
                  <a:cubicBezTo>
                    <a:pt x="10837" y="10163"/>
                    <a:pt x="10843" y="10164"/>
                    <a:pt x="10849" y="10164"/>
                  </a:cubicBezTo>
                  <a:cubicBezTo>
                    <a:pt x="10852" y="10164"/>
                    <a:pt x="10855" y="10164"/>
                    <a:pt x="10859" y="10163"/>
                  </a:cubicBezTo>
                  <a:cubicBezTo>
                    <a:pt x="10983" y="10150"/>
                    <a:pt x="11070" y="10059"/>
                    <a:pt x="11070" y="9947"/>
                  </a:cubicBezTo>
                  <a:cubicBezTo>
                    <a:pt x="11071" y="9834"/>
                    <a:pt x="10983" y="9736"/>
                    <a:pt x="10859" y="9733"/>
                  </a:cubicBezTo>
                  <a:cubicBezTo>
                    <a:pt x="10748" y="9729"/>
                    <a:pt x="10636" y="9728"/>
                    <a:pt x="10526" y="9728"/>
                  </a:cubicBezTo>
                  <a:close/>
                  <a:moveTo>
                    <a:pt x="2757" y="10187"/>
                  </a:moveTo>
                  <a:cubicBezTo>
                    <a:pt x="2758" y="10187"/>
                    <a:pt x="2759" y="10187"/>
                    <a:pt x="2761" y="10187"/>
                  </a:cubicBezTo>
                  <a:cubicBezTo>
                    <a:pt x="2812" y="10199"/>
                    <a:pt x="2885" y="10263"/>
                    <a:pt x="2886" y="10308"/>
                  </a:cubicBezTo>
                  <a:cubicBezTo>
                    <a:pt x="2899" y="10553"/>
                    <a:pt x="2892" y="10798"/>
                    <a:pt x="2892" y="11058"/>
                  </a:cubicBezTo>
                  <a:lnTo>
                    <a:pt x="2640" y="11058"/>
                  </a:lnTo>
                  <a:cubicBezTo>
                    <a:pt x="2640" y="10804"/>
                    <a:pt x="2634" y="10551"/>
                    <a:pt x="2645" y="10297"/>
                  </a:cubicBezTo>
                  <a:cubicBezTo>
                    <a:pt x="2647" y="10258"/>
                    <a:pt x="2725" y="10187"/>
                    <a:pt x="2757" y="10187"/>
                  </a:cubicBezTo>
                  <a:close/>
                  <a:moveTo>
                    <a:pt x="4119" y="10187"/>
                  </a:moveTo>
                  <a:cubicBezTo>
                    <a:pt x="4121" y="10187"/>
                    <a:pt x="4122" y="10187"/>
                    <a:pt x="4124" y="10187"/>
                  </a:cubicBezTo>
                  <a:cubicBezTo>
                    <a:pt x="4175" y="10200"/>
                    <a:pt x="4246" y="10264"/>
                    <a:pt x="4248" y="10311"/>
                  </a:cubicBezTo>
                  <a:cubicBezTo>
                    <a:pt x="4261" y="10555"/>
                    <a:pt x="4253" y="10798"/>
                    <a:pt x="4253" y="11059"/>
                  </a:cubicBezTo>
                  <a:lnTo>
                    <a:pt x="4001" y="11059"/>
                  </a:lnTo>
                  <a:cubicBezTo>
                    <a:pt x="4003" y="10801"/>
                    <a:pt x="3997" y="10549"/>
                    <a:pt x="4007" y="10296"/>
                  </a:cubicBezTo>
                  <a:cubicBezTo>
                    <a:pt x="4010" y="10258"/>
                    <a:pt x="4087" y="10187"/>
                    <a:pt x="4119" y="10187"/>
                  </a:cubicBezTo>
                  <a:close/>
                  <a:moveTo>
                    <a:pt x="12921" y="11141"/>
                  </a:moveTo>
                  <a:cubicBezTo>
                    <a:pt x="12810" y="11141"/>
                    <a:pt x="12699" y="11141"/>
                    <a:pt x="12588" y="11142"/>
                  </a:cubicBezTo>
                  <a:cubicBezTo>
                    <a:pt x="12428" y="11143"/>
                    <a:pt x="12330" y="11223"/>
                    <a:pt x="12326" y="11350"/>
                  </a:cubicBezTo>
                  <a:cubicBezTo>
                    <a:pt x="12322" y="11481"/>
                    <a:pt x="12424" y="11575"/>
                    <a:pt x="12589" y="11575"/>
                  </a:cubicBezTo>
                  <a:cubicBezTo>
                    <a:pt x="12920" y="11576"/>
                    <a:pt x="13250" y="11577"/>
                    <a:pt x="13581" y="11577"/>
                  </a:cubicBezTo>
                  <a:cubicBezTo>
                    <a:pt x="13912" y="11577"/>
                    <a:pt x="14242" y="11576"/>
                    <a:pt x="14574" y="11575"/>
                  </a:cubicBezTo>
                  <a:cubicBezTo>
                    <a:pt x="14743" y="11575"/>
                    <a:pt x="14841" y="11489"/>
                    <a:pt x="14841" y="11357"/>
                  </a:cubicBezTo>
                  <a:cubicBezTo>
                    <a:pt x="14841" y="11223"/>
                    <a:pt x="14743" y="11143"/>
                    <a:pt x="14572" y="11142"/>
                  </a:cubicBezTo>
                  <a:cubicBezTo>
                    <a:pt x="14463" y="11141"/>
                    <a:pt x="14354" y="11141"/>
                    <a:pt x="14244" y="11141"/>
                  </a:cubicBezTo>
                  <a:cubicBezTo>
                    <a:pt x="14025" y="11141"/>
                    <a:pt x="13806" y="11142"/>
                    <a:pt x="13588" y="11142"/>
                  </a:cubicBezTo>
                  <a:cubicBezTo>
                    <a:pt x="13366" y="11142"/>
                    <a:pt x="13144" y="11141"/>
                    <a:pt x="12921" y="11141"/>
                  </a:cubicBezTo>
                  <a:close/>
                  <a:moveTo>
                    <a:pt x="9195" y="11492"/>
                  </a:moveTo>
                  <a:cubicBezTo>
                    <a:pt x="9432" y="11565"/>
                    <a:pt x="9673" y="11580"/>
                    <a:pt x="9915" y="11580"/>
                  </a:cubicBezTo>
                  <a:cubicBezTo>
                    <a:pt x="10083" y="11580"/>
                    <a:pt x="10251" y="11573"/>
                    <a:pt x="10418" y="11573"/>
                  </a:cubicBezTo>
                  <a:cubicBezTo>
                    <a:pt x="10528" y="11573"/>
                    <a:pt x="10638" y="11576"/>
                    <a:pt x="10748" y="11586"/>
                  </a:cubicBezTo>
                  <a:cubicBezTo>
                    <a:pt x="10772" y="11787"/>
                    <a:pt x="10689" y="11911"/>
                    <a:pt x="10501" y="11917"/>
                  </a:cubicBezTo>
                  <a:cubicBezTo>
                    <a:pt x="10320" y="11922"/>
                    <a:pt x="10139" y="11926"/>
                    <a:pt x="9958" y="11926"/>
                  </a:cubicBezTo>
                  <a:cubicBezTo>
                    <a:pt x="9788" y="11926"/>
                    <a:pt x="9617" y="11923"/>
                    <a:pt x="9447" y="11917"/>
                  </a:cubicBezTo>
                  <a:cubicBezTo>
                    <a:pt x="9238" y="11909"/>
                    <a:pt x="9166" y="11777"/>
                    <a:pt x="9195" y="11492"/>
                  </a:cubicBezTo>
                  <a:close/>
                  <a:moveTo>
                    <a:pt x="5614" y="11505"/>
                  </a:moveTo>
                  <a:lnTo>
                    <a:pt x="5614" y="11999"/>
                  </a:lnTo>
                  <a:lnTo>
                    <a:pt x="443" y="11999"/>
                  </a:lnTo>
                  <a:lnTo>
                    <a:pt x="443" y="11505"/>
                  </a:lnTo>
                  <a:close/>
                  <a:moveTo>
                    <a:pt x="13513" y="2192"/>
                  </a:moveTo>
                  <a:cubicBezTo>
                    <a:pt x="13256" y="2192"/>
                    <a:pt x="13000" y="2193"/>
                    <a:pt x="12743" y="2193"/>
                  </a:cubicBezTo>
                  <a:cubicBezTo>
                    <a:pt x="11755" y="2195"/>
                    <a:pt x="11031" y="2690"/>
                    <a:pt x="10668" y="3613"/>
                  </a:cubicBezTo>
                  <a:cubicBezTo>
                    <a:pt x="10500" y="4039"/>
                    <a:pt x="10333" y="4467"/>
                    <a:pt x="10165" y="4893"/>
                  </a:cubicBezTo>
                  <a:cubicBezTo>
                    <a:pt x="10105" y="5046"/>
                    <a:pt x="10083" y="5097"/>
                    <a:pt x="9991" y="5097"/>
                  </a:cubicBezTo>
                  <a:cubicBezTo>
                    <a:pt x="9947" y="5097"/>
                    <a:pt x="9888" y="5085"/>
                    <a:pt x="9800" y="5068"/>
                  </a:cubicBezTo>
                  <a:cubicBezTo>
                    <a:pt x="9800" y="4961"/>
                    <a:pt x="9802" y="4851"/>
                    <a:pt x="9800" y="4742"/>
                  </a:cubicBezTo>
                  <a:cubicBezTo>
                    <a:pt x="9796" y="4451"/>
                    <a:pt x="9612" y="4263"/>
                    <a:pt x="9319" y="4256"/>
                  </a:cubicBezTo>
                  <a:cubicBezTo>
                    <a:pt x="9272" y="4255"/>
                    <a:pt x="9226" y="4255"/>
                    <a:pt x="9179" y="4255"/>
                  </a:cubicBezTo>
                  <a:cubicBezTo>
                    <a:pt x="9086" y="4255"/>
                    <a:pt x="8993" y="4256"/>
                    <a:pt x="8899" y="4256"/>
                  </a:cubicBezTo>
                  <a:cubicBezTo>
                    <a:pt x="8416" y="4256"/>
                    <a:pt x="8119" y="4460"/>
                    <a:pt x="7949" y="4908"/>
                  </a:cubicBezTo>
                  <a:cubicBezTo>
                    <a:pt x="7810" y="5270"/>
                    <a:pt x="7984" y="5522"/>
                    <a:pt x="8373" y="5524"/>
                  </a:cubicBezTo>
                  <a:cubicBezTo>
                    <a:pt x="8526" y="5524"/>
                    <a:pt x="8679" y="5524"/>
                    <a:pt x="8832" y="5524"/>
                  </a:cubicBezTo>
                  <a:cubicBezTo>
                    <a:pt x="9137" y="5524"/>
                    <a:pt x="9443" y="5524"/>
                    <a:pt x="9749" y="5524"/>
                  </a:cubicBezTo>
                  <a:lnTo>
                    <a:pt x="9899" y="5524"/>
                  </a:lnTo>
                  <a:cubicBezTo>
                    <a:pt x="9901" y="5538"/>
                    <a:pt x="9906" y="5552"/>
                    <a:pt x="9909" y="5566"/>
                  </a:cubicBezTo>
                  <a:cubicBezTo>
                    <a:pt x="9866" y="5596"/>
                    <a:pt x="9823" y="5632"/>
                    <a:pt x="9776" y="5658"/>
                  </a:cubicBezTo>
                  <a:cubicBezTo>
                    <a:pt x="9461" y="5834"/>
                    <a:pt x="9145" y="6009"/>
                    <a:pt x="8827" y="6182"/>
                  </a:cubicBezTo>
                  <a:cubicBezTo>
                    <a:pt x="8763" y="6216"/>
                    <a:pt x="8692" y="6253"/>
                    <a:pt x="8621" y="6257"/>
                  </a:cubicBezTo>
                  <a:cubicBezTo>
                    <a:pt x="8124" y="6291"/>
                    <a:pt x="7772" y="6585"/>
                    <a:pt x="7655" y="7068"/>
                  </a:cubicBezTo>
                  <a:cubicBezTo>
                    <a:pt x="7644" y="7109"/>
                    <a:pt x="7618" y="7158"/>
                    <a:pt x="7584" y="7182"/>
                  </a:cubicBezTo>
                  <a:cubicBezTo>
                    <a:pt x="7266" y="7398"/>
                    <a:pt x="7121" y="7695"/>
                    <a:pt x="7125" y="8079"/>
                  </a:cubicBezTo>
                  <a:cubicBezTo>
                    <a:pt x="7131" y="8814"/>
                    <a:pt x="7127" y="9548"/>
                    <a:pt x="7125" y="10283"/>
                  </a:cubicBezTo>
                  <a:cubicBezTo>
                    <a:pt x="7125" y="10350"/>
                    <a:pt x="7122" y="10418"/>
                    <a:pt x="7107" y="10484"/>
                  </a:cubicBezTo>
                  <a:cubicBezTo>
                    <a:pt x="7062" y="10667"/>
                    <a:pt x="6903" y="10785"/>
                    <a:pt x="6717" y="10785"/>
                  </a:cubicBezTo>
                  <a:cubicBezTo>
                    <a:pt x="6706" y="10785"/>
                    <a:pt x="6696" y="10785"/>
                    <a:pt x="6685" y="10784"/>
                  </a:cubicBezTo>
                  <a:cubicBezTo>
                    <a:pt x="6486" y="10770"/>
                    <a:pt x="6332" y="10622"/>
                    <a:pt x="6318" y="10421"/>
                  </a:cubicBezTo>
                  <a:cubicBezTo>
                    <a:pt x="6308" y="10306"/>
                    <a:pt x="6306" y="10189"/>
                    <a:pt x="6316" y="10075"/>
                  </a:cubicBezTo>
                  <a:cubicBezTo>
                    <a:pt x="6319" y="10036"/>
                    <a:pt x="6362" y="9984"/>
                    <a:pt x="6399" y="9969"/>
                  </a:cubicBezTo>
                  <a:cubicBezTo>
                    <a:pt x="6628" y="9874"/>
                    <a:pt x="6738" y="9731"/>
                    <a:pt x="6741" y="9484"/>
                  </a:cubicBezTo>
                  <a:cubicBezTo>
                    <a:pt x="6743" y="8942"/>
                    <a:pt x="6745" y="8402"/>
                    <a:pt x="6741" y="7861"/>
                  </a:cubicBezTo>
                  <a:cubicBezTo>
                    <a:pt x="6738" y="7535"/>
                    <a:pt x="6545" y="7353"/>
                    <a:pt x="6222" y="7351"/>
                  </a:cubicBezTo>
                  <a:cubicBezTo>
                    <a:pt x="6020" y="7350"/>
                    <a:pt x="5819" y="7350"/>
                    <a:pt x="5601" y="7350"/>
                  </a:cubicBezTo>
                  <a:lnTo>
                    <a:pt x="5601" y="7179"/>
                  </a:lnTo>
                  <a:cubicBezTo>
                    <a:pt x="5601" y="6884"/>
                    <a:pt x="5602" y="6589"/>
                    <a:pt x="5598" y="6294"/>
                  </a:cubicBezTo>
                  <a:cubicBezTo>
                    <a:pt x="5597" y="6160"/>
                    <a:pt x="5517" y="6081"/>
                    <a:pt x="5399" y="6074"/>
                  </a:cubicBezTo>
                  <a:cubicBezTo>
                    <a:pt x="5395" y="6073"/>
                    <a:pt x="5390" y="6073"/>
                    <a:pt x="5386" y="6073"/>
                  </a:cubicBezTo>
                  <a:cubicBezTo>
                    <a:pt x="5267" y="6073"/>
                    <a:pt x="5183" y="6152"/>
                    <a:pt x="5168" y="6283"/>
                  </a:cubicBezTo>
                  <a:cubicBezTo>
                    <a:pt x="5164" y="6331"/>
                    <a:pt x="5167" y="6380"/>
                    <a:pt x="5167" y="6428"/>
                  </a:cubicBezTo>
                  <a:lnTo>
                    <a:pt x="5167" y="10878"/>
                  </a:lnTo>
                  <a:lnTo>
                    <a:pt x="5167" y="11052"/>
                  </a:lnTo>
                  <a:lnTo>
                    <a:pt x="4689" y="11052"/>
                  </a:lnTo>
                  <a:cubicBezTo>
                    <a:pt x="4689" y="10800"/>
                    <a:pt x="4695" y="10559"/>
                    <a:pt x="4688" y="10318"/>
                  </a:cubicBezTo>
                  <a:cubicBezTo>
                    <a:pt x="4679" y="9980"/>
                    <a:pt x="4433" y="9743"/>
                    <a:pt x="4130" y="9743"/>
                  </a:cubicBezTo>
                  <a:cubicBezTo>
                    <a:pt x="4086" y="9743"/>
                    <a:pt x="4040" y="9748"/>
                    <a:pt x="3994" y="9759"/>
                  </a:cubicBezTo>
                  <a:cubicBezTo>
                    <a:pt x="3744" y="9817"/>
                    <a:pt x="3570" y="10036"/>
                    <a:pt x="3565" y="10308"/>
                  </a:cubicBezTo>
                  <a:cubicBezTo>
                    <a:pt x="3563" y="10558"/>
                    <a:pt x="3565" y="10807"/>
                    <a:pt x="3565" y="11052"/>
                  </a:cubicBezTo>
                  <a:lnTo>
                    <a:pt x="3329" y="11052"/>
                  </a:lnTo>
                  <a:cubicBezTo>
                    <a:pt x="3329" y="10924"/>
                    <a:pt x="3330" y="10808"/>
                    <a:pt x="3328" y="10693"/>
                  </a:cubicBezTo>
                  <a:cubicBezTo>
                    <a:pt x="3323" y="10525"/>
                    <a:pt x="3333" y="10353"/>
                    <a:pt x="3308" y="10187"/>
                  </a:cubicBezTo>
                  <a:cubicBezTo>
                    <a:pt x="3266" y="9932"/>
                    <a:pt x="3047" y="9757"/>
                    <a:pt x="2789" y="9743"/>
                  </a:cubicBezTo>
                  <a:cubicBezTo>
                    <a:pt x="2778" y="9742"/>
                    <a:pt x="2767" y="9742"/>
                    <a:pt x="2756" y="9742"/>
                  </a:cubicBezTo>
                  <a:cubicBezTo>
                    <a:pt x="2518" y="9742"/>
                    <a:pt x="2299" y="9903"/>
                    <a:pt x="2231" y="10140"/>
                  </a:cubicBezTo>
                  <a:cubicBezTo>
                    <a:pt x="2208" y="10222"/>
                    <a:pt x="2207" y="10311"/>
                    <a:pt x="2204" y="10397"/>
                  </a:cubicBezTo>
                  <a:cubicBezTo>
                    <a:pt x="2201" y="10618"/>
                    <a:pt x="2204" y="10837"/>
                    <a:pt x="2204" y="11056"/>
                  </a:cubicBezTo>
                  <a:lnTo>
                    <a:pt x="895" y="11056"/>
                  </a:lnTo>
                  <a:lnTo>
                    <a:pt x="895" y="10892"/>
                  </a:lnTo>
                  <a:cubicBezTo>
                    <a:pt x="895" y="10468"/>
                    <a:pt x="896" y="10043"/>
                    <a:pt x="895" y="9618"/>
                  </a:cubicBezTo>
                  <a:cubicBezTo>
                    <a:pt x="893" y="9461"/>
                    <a:pt x="805" y="9363"/>
                    <a:pt x="678" y="9361"/>
                  </a:cubicBezTo>
                  <a:cubicBezTo>
                    <a:pt x="677" y="9361"/>
                    <a:pt x="676" y="9361"/>
                    <a:pt x="675" y="9361"/>
                  </a:cubicBezTo>
                  <a:cubicBezTo>
                    <a:pt x="547" y="9361"/>
                    <a:pt x="464" y="9459"/>
                    <a:pt x="460" y="9615"/>
                  </a:cubicBezTo>
                  <a:cubicBezTo>
                    <a:pt x="460" y="9663"/>
                    <a:pt x="460" y="9712"/>
                    <a:pt x="460" y="9759"/>
                  </a:cubicBezTo>
                  <a:lnTo>
                    <a:pt x="460" y="11058"/>
                  </a:lnTo>
                  <a:cubicBezTo>
                    <a:pt x="227" y="11062"/>
                    <a:pt x="97" y="11200"/>
                    <a:pt x="0" y="11382"/>
                  </a:cubicBezTo>
                  <a:lnTo>
                    <a:pt x="0" y="12107"/>
                  </a:lnTo>
                  <a:cubicBezTo>
                    <a:pt x="105" y="12365"/>
                    <a:pt x="299" y="12449"/>
                    <a:pt x="567" y="12449"/>
                  </a:cubicBezTo>
                  <a:cubicBezTo>
                    <a:pt x="570" y="12449"/>
                    <a:pt x="572" y="12449"/>
                    <a:pt x="574" y="12449"/>
                  </a:cubicBezTo>
                  <a:cubicBezTo>
                    <a:pt x="1393" y="12446"/>
                    <a:pt x="2212" y="12445"/>
                    <a:pt x="3031" y="12445"/>
                  </a:cubicBezTo>
                  <a:cubicBezTo>
                    <a:pt x="3576" y="12445"/>
                    <a:pt x="4122" y="12445"/>
                    <a:pt x="4668" y="12445"/>
                  </a:cubicBezTo>
                  <a:cubicBezTo>
                    <a:pt x="4941" y="12445"/>
                    <a:pt x="5214" y="12445"/>
                    <a:pt x="5487" y="12445"/>
                  </a:cubicBezTo>
                  <a:cubicBezTo>
                    <a:pt x="5504" y="12445"/>
                    <a:pt x="5520" y="12445"/>
                    <a:pt x="5537" y="12445"/>
                  </a:cubicBezTo>
                  <a:cubicBezTo>
                    <a:pt x="5579" y="12445"/>
                    <a:pt x="5620" y="12444"/>
                    <a:pt x="5661" y="12439"/>
                  </a:cubicBezTo>
                  <a:cubicBezTo>
                    <a:pt x="5897" y="12409"/>
                    <a:pt x="6053" y="12237"/>
                    <a:pt x="6060" y="12001"/>
                  </a:cubicBezTo>
                  <a:cubicBezTo>
                    <a:pt x="6063" y="11880"/>
                    <a:pt x="6060" y="11758"/>
                    <a:pt x="6060" y="11637"/>
                  </a:cubicBezTo>
                  <a:cubicBezTo>
                    <a:pt x="6060" y="11257"/>
                    <a:pt x="5973" y="11142"/>
                    <a:pt x="5601" y="11042"/>
                  </a:cubicBezTo>
                  <a:lnTo>
                    <a:pt x="5601" y="10525"/>
                  </a:lnTo>
                  <a:lnTo>
                    <a:pt x="5601" y="9999"/>
                  </a:lnTo>
                  <a:lnTo>
                    <a:pt x="5880" y="9999"/>
                  </a:lnTo>
                  <a:cubicBezTo>
                    <a:pt x="5880" y="10153"/>
                    <a:pt x="5873" y="10298"/>
                    <a:pt x="5880" y="10442"/>
                  </a:cubicBezTo>
                  <a:cubicBezTo>
                    <a:pt x="5906" y="10891"/>
                    <a:pt x="6287" y="11223"/>
                    <a:pt x="6714" y="11223"/>
                  </a:cubicBezTo>
                  <a:cubicBezTo>
                    <a:pt x="6790" y="11223"/>
                    <a:pt x="6867" y="11212"/>
                    <a:pt x="6944" y="11190"/>
                  </a:cubicBezTo>
                  <a:cubicBezTo>
                    <a:pt x="7322" y="11082"/>
                    <a:pt x="7558" y="10761"/>
                    <a:pt x="7560" y="10343"/>
                  </a:cubicBezTo>
                  <a:cubicBezTo>
                    <a:pt x="7563" y="9579"/>
                    <a:pt x="7561" y="8816"/>
                    <a:pt x="7560" y="8052"/>
                  </a:cubicBezTo>
                  <a:cubicBezTo>
                    <a:pt x="7560" y="7900"/>
                    <a:pt x="7590" y="7761"/>
                    <a:pt x="7715" y="7642"/>
                  </a:cubicBezTo>
                  <a:cubicBezTo>
                    <a:pt x="7873" y="7968"/>
                    <a:pt x="8125" y="8160"/>
                    <a:pt x="8473" y="8237"/>
                  </a:cubicBezTo>
                  <a:lnTo>
                    <a:pt x="8473" y="8402"/>
                  </a:lnTo>
                  <a:cubicBezTo>
                    <a:pt x="8473" y="9041"/>
                    <a:pt x="8463" y="9679"/>
                    <a:pt x="8478" y="10316"/>
                  </a:cubicBezTo>
                  <a:cubicBezTo>
                    <a:pt x="8484" y="10518"/>
                    <a:pt x="8515" y="10741"/>
                    <a:pt x="8611" y="10912"/>
                  </a:cubicBezTo>
                  <a:cubicBezTo>
                    <a:pt x="8728" y="11120"/>
                    <a:pt x="8760" y="11321"/>
                    <a:pt x="8749" y="11545"/>
                  </a:cubicBezTo>
                  <a:cubicBezTo>
                    <a:pt x="8746" y="11588"/>
                    <a:pt x="8748" y="11632"/>
                    <a:pt x="8749" y="11674"/>
                  </a:cubicBezTo>
                  <a:cubicBezTo>
                    <a:pt x="8763" y="12022"/>
                    <a:pt x="9010" y="12320"/>
                    <a:pt x="9354" y="12341"/>
                  </a:cubicBezTo>
                  <a:cubicBezTo>
                    <a:pt x="9556" y="12353"/>
                    <a:pt x="9758" y="12359"/>
                    <a:pt x="9961" y="12359"/>
                  </a:cubicBezTo>
                  <a:cubicBezTo>
                    <a:pt x="10169" y="12359"/>
                    <a:pt x="10378" y="12353"/>
                    <a:pt x="10585" y="12341"/>
                  </a:cubicBezTo>
                  <a:cubicBezTo>
                    <a:pt x="10921" y="12323"/>
                    <a:pt x="11165" y="12045"/>
                    <a:pt x="11195" y="11709"/>
                  </a:cubicBezTo>
                  <a:cubicBezTo>
                    <a:pt x="11198" y="11667"/>
                    <a:pt x="11205" y="11627"/>
                    <a:pt x="11211" y="11573"/>
                  </a:cubicBezTo>
                  <a:cubicBezTo>
                    <a:pt x="11297" y="11573"/>
                    <a:pt x="11379" y="11577"/>
                    <a:pt x="11460" y="11577"/>
                  </a:cubicBezTo>
                  <a:cubicBezTo>
                    <a:pt x="11506" y="11577"/>
                    <a:pt x="11552" y="11576"/>
                    <a:pt x="11598" y="11572"/>
                  </a:cubicBezTo>
                  <a:cubicBezTo>
                    <a:pt x="11769" y="11558"/>
                    <a:pt x="11860" y="11404"/>
                    <a:pt x="11789" y="11261"/>
                  </a:cubicBezTo>
                  <a:cubicBezTo>
                    <a:pt x="11741" y="11162"/>
                    <a:pt x="11654" y="11142"/>
                    <a:pt x="11556" y="11142"/>
                  </a:cubicBezTo>
                  <a:cubicBezTo>
                    <a:pt x="11552" y="11142"/>
                    <a:pt x="11549" y="11142"/>
                    <a:pt x="11545" y="11142"/>
                  </a:cubicBezTo>
                  <a:lnTo>
                    <a:pt x="10313" y="11142"/>
                  </a:lnTo>
                  <a:cubicBezTo>
                    <a:pt x="10188" y="11142"/>
                    <a:pt x="10064" y="11143"/>
                    <a:pt x="9939" y="11143"/>
                  </a:cubicBezTo>
                  <a:cubicBezTo>
                    <a:pt x="9856" y="11143"/>
                    <a:pt x="9772" y="11143"/>
                    <a:pt x="9689" y="11140"/>
                  </a:cubicBezTo>
                  <a:cubicBezTo>
                    <a:pt x="9219" y="11130"/>
                    <a:pt x="8914" y="10821"/>
                    <a:pt x="8909" y="10351"/>
                  </a:cubicBezTo>
                  <a:cubicBezTo>
                    <a:pt x="8906" y="10153"/>
                    <a:pt x="8907" y="9955"/>
                    <a:pt x="8907" y="9757"/>
                  </a:cubicBezTo>
                  <a:lnTo>
                    <a:pt x="8907" y="9449"/>
                  </a:lnTo>
                  <a:cubicBezTo>
                    <a:pt x="8944" y="9441"/>
                    <a:pt x="8957" y="9435"/>
                    <a:pt x="8971" y="9435"/>
                  </a:cubicBezTo>
                  <a:cubicBezTo>
                    <a:pt x="9319" y="9435"/>
                    <a:pt x="9667" y="9432"/>
                    <a:pt x="10015" y="9432"/>
                  </a:cubicBezTo>
                  <a:cubicBezTo>
                    <a:pt x="10320" y="9432"/>
                    <a:pt x="10624" y="9434"/>
                    <a:pt x="10928" y="9444"/>
                  </a:cubicBezTo>
                  <a:cubicBezTo>
                    <a:pt x="11078" y="9448"/>
                    <a:pt x="11232" y="9545"/>
                    <a:pt x="11372" y="9623"/>
                  </a:cubicBezTo>
                  <a:cubicBezTo>
                    <a:pt x="11458" y="9670"/>
                    <a:pt x="11524" y="9757"/>
                    <a:pt x="11591" y="9833"/>
                  </a:cubicBezTo>
                  <a:cubicBezTo>
                    <a:pt x="11729" y="9986"/>
                    <a:pt x="11899" y="10051"/>
                    <a:pt x="12105" y="10051"/>
                  </a:cubicBezTo>
                  <a:cubicBezTo>
                    <a:pt x="12592" y="10048"/>
                    <a:pt x="13079" y="10047"/>
                    <a:pt x="13566" y="10047"/>
                  </a:cubicBezTo>
                  <a:cubicBezTo>
                    <a:pt x="13891" y="10047"/>
                    <a:pt x="14215" y="10048"/>
                    <a:pt x="14539" y="10048"/>
                  </a:cubicBezTo>
                  <a:cubicBezTo>
                    <a:pt x="14559" y="10048"/>
                    <a:pt x="14578" y="10049"/>
                    <a:pt x="14598" y="10049"/>
                  </a:cubicBezTo>
                  <a:cubicBezTo>
                    <a:pt x="14617" y="10049"/>
                    <a:pt x="14636" y="10048"/>
                    <a:pt x="14655" y="10043"/>
                  </a:cubicBezTo>
                  <a:cubicBezTo>
                    <a:pt x="14773" y="10016"/>
                    <a:pt x="14846" y="9942"/>
                    <a:pt x="14839" y="9818"/>
                  </a:cubicBezTo>
                  <a:cubicBezTo>
                    <a:pt x="14832" y="9697"/>
                    <a:pt x="14757" y="9626"/>
                    <a:pt x="14635" y="9615"/>
                  </a:cubicBezTo>
                  <a:cubicBezTo>
                    <a:pt x="14616" y="9613"/>
                    <a:pt x="14597" y="9613"/>
                    <a:pt x="14578" y="9613"/>
                  </a:cubicBezTo>
                  <a:cubicBezTo>
                    <a:pt x="14552" y="9613"/>
                    <a:pt x="14526" y="9614"/>
                    <a:pt x="14500" y="9614"/>
                  </a:cubicBezTo>
                  <a:cubicBezTo>
                    <a:pt x="14492" y="9614"/>
                    <a:pt x="14484" y="9613"/>
                    <a:pt x="14475" y="9613"/>
                  </a:cubicBezTo>
                  <a:cubicBezTo>
                    <a:pt x="14398" y="9611"/>
                    <a:pt x="14320" y="9611"/>
                    <a:pt x="14242" y="9611"/>
                  </a:cubicBezTo>
                  <a:cubicBezTo>
                    <a:pt x="14213" y="9611"/>
                    <a:pt x="14184" y="9611"/>
                    <a:pt x="14155" y="9611"/>
                  </a:cubicBezTo>
                  <a:cubicBezTo>
                    <a:pt x="13961" y="9611"/>
                    <a:pt x="13768" y="9609"/>
                    <a:pt x="13579" y="9581"/>
                  </a:cubicBezTo>
                  <a:cubicBezTo>
                    <a:pt x="13111" y="9509"/>
                    <a:pt x="12749" y="9028"/>
                    <a:pt x="12802" y="8581"/>
                  </a:cubicBezTo>
                  <a:lnTo>
                    <a:pt x="14507" y="8581"/>
                  </a:lnTo>
                  <a:cubicBezTo>
                    <a:pt x="14526" y="8581"/>
                    <a:pt x="14546" y="8581"/>
                    <a:pt x="14565" y="8581"/>
                  </a:cubicBezTo>
                  <a:cubicBezTo>
                    <a:pt x="14585" y="8581"/>
                    <a:pt x="14604" y="8581"/>
                    <a:pt x="14624" y="8579"/>
                  </a:cubicBezTo>
                  <a:cubicBezTo>
                    <a:pt x="14752" y="8569"/>
                    <a:pt x="14837" y="8487"/>
                    <a:pt x="14840" y="8373"/>
                  </a:cubicBezTo>
                  <a:cubicBezTo>
                    <a:pt x="14844" y="8257"/>
                    <a:pt x="14765" y="8167"/>
                    <a:pt x="14636" y="8150"/>
                  </a:cubicBezTo>
                  <a:cubicBezTo>
                    <a:pt x="14607" y="8146"/>
                    <a:pt x="14577" y="8146"/>
                    <a:pt x="14548" y="8146"/>
                  </a:cubicBezTo>
                  <a:cubicBezTo>
                    <a:pt x="14524" y="8146"/>
                    <a:pt x="14500" y="8146"/>
                    <a:pt x="14477" y="8146"/>
                  </a:cubicBezTo>
                  <a:lnTo>
                    <a:pt x="9099" y="8146"/>
                  </a:lnTo>
                  <a:cubicBezTo>
                    <a:pt x="9040" y="8146"/>
                    <a:pt x="8980" y="8140"/>
                    <a:pt x="8913" y="8136"/>
                  </a:cubicBezTo>
                  <a:cubicBezTo>
                    <a:pt x="8913" y="7710"/>
                    <a:pt x="8907" y="7301"/>
                    <a:pt x="8916" y="6891"/>
                  </a:cubicBezTo>
                  <a:cubicBezTo>
                    <a:pt x="8919" y="6727"/>
                    <a:pt x="8998" y="6591"/>
                    <a:pt x="9164" y="6479"/>
                  </a:cubicBezTo>
                  <a:lnTo>
                    <a:pt x="9164" y="7075"/>
                  </a:lnTo>
                  <a:cubicBezTo>
                    <a:pt x="9164" y="7457"/>
                    <a:pt x="9272" y="7571"/>
                    <a:pt x="9649" y="7613"/>
                  </a:cubicBezTo>
                  <a:cubicBezTo>
                    <a:pt x="10125" y="7665"/>
                    <a:pt x="10602" y="7702"/>
                    <a:pt x="11072" y="7786"/>
                  </a:cubicBezTo>
                  <a:cubicBezTo>
                    <a:pt x="11179" y="7805"/>
                    <a:pt x="11283" y="7814"/>
                    <a:pt x="11383" y="7814"/>
                  </a:cubicBezTo>
                  <a:cubicBezTo>
                    <a:pt x="11805" y="7814"/>
                    <a:pt x="12170" y="7649"/>
                    <a:pt x="12510" y="7375"/>
                  </a:cubicBezTo>
                  <a:cubicBezTo>
                    <a:pt x="12554" y="7341"/>
                    <a:pt x="12604" y="7294"/>
                    <a:pt x="12618" y="7244"/>
                  </a:cubicBezTo>
                  <a:cubicBezTo>
                    <a:pt x="12651" y="7135"/>
                    <a:pt x="12722" y="7129"/>
                    <a:pt x="12816" y="7129"/>
                  </a:cubicBezTo>
                  <a:cubicBezTo>
                    <a:pt x="13097" y="7131"/>
                    <a:pt x="13377" y="7132"/>
                    <a:pt x="13657" y="7132"/>
                  </a:cubicBezTo>
                  <a:cubicBezTo>
                    <a:pt x="13937" y="7132"/>
                    <a:pt x="14218" y="7131"/>
                    <a:pt x="14498" y="7130"/>
                  </a:cubicBezTo>
                  <a:cubicBezTo>
                    <a:pt x="14513" y="7130"/>
                    <a:pt x="14528" y="7131"/>
                    <a:pt x="14544" y="7131"/>
                  </a:cubicBezTo>
                  <a:cubicBezTo>
                    <a:pt x="14582" y="7131"/>
                    <a:pt x="14620" y="7130"/>
                    <a:pt x="14656" y="7125"/>
                  </a:cubicBezTo>
                  <a:cubicBezTo>
                    <a:pt x="14767" y="7109"/>
                    <a:pt x="14830" y="7038"/>
                    <a:pt x="14839" y="6931"/>
                  </a:cubicBezTo>
                  <a:cubicBezTo>
                    <a:pt x="14847" y="6816"/>
                    <a:pt x="14787" y="6736"/>
                    <a:pt x="14673" y="6709"/>
                  </a:cubicBezTo>
                  <a:cubicBezTo>
                    <a:pt x="14633" y="6698"/>
                    <a:pt x="14589" y="6697"/>
                    <a:pt x="14545" y="6697"/>
                  </a:cubicBezTo>
                  <a:cubicBezTo>
                    <a:pt x="14535" y="6697"/>
                    <a:pt x="14525" y="6697"/>
                    <a:pt x="14515" y="6697"/>
                  </a:cubicBezTo>
                  <a:cubicBezTo>
                    <a:pt x="14350" y="6697"/>
                    <a:pt x="14185" y="6697"/>
                    <a:pt x="14019" y="6697"/>
                  </a:cubicBezTo>
                  <a:cubicBezTo>
                    <a:pt x="13854" y="6697"/>
                    <a:pt x="13689" y="6697"/>
                    <a:pt x="13523" y="6697"/>
                  </a:cubicBezTo>
                  <a:cubicBezTo>
                    <a:pt x="13192" y="6697"/>
                    <a:pt x="12861" y="6697"/>
                    <a:pt x="12531" y="6695"/>
                  </a:cubicBezTo>
                  <a:cubicBezTo>
                    <a:pt x="12416" y="6693"/>
                    <a:pt x="12299" y="6679"/>
                    <a:pt x="12189" y="6649"/>
                  </a:cubicBezTo>
                  <a:cubicBezTo>
                    <a:pt x="11736" y="6529"/>
                    <a:pt x="11285" y="6407"/>
                    <a:pt x="10836" y="6273"/>
                  </a:cubicBezTo>
                  <a:cubicBezTo>
                    <a:pt x="10587" y="6199"/>
                    <a:pt x="10344" y="6101"/>
                    <a:pt x="10099" y="6012"/>
                  </a:cubicBezTo>
                  <a:cubicBezTo>
                    <a:pt x="10099" y="5997"/>
                    <a:pt x="10101" y="5979"/>
                    <a:pt x="10102" y="5962"/>
                  </a:cubicBezTo>
                  <a:cubicBezTo>
                    <a:pt x="10184" y="5950"/>
                    <a:pt x="10265" y="5925"/>
                    <a:pt x="10347" y="5925"/>
                  </a:cubicBezTo>
                  <a:cubicBezTo>
                    <a:pt x="11040" y="5924"/>
                    <a:pt x="11733" y="5924"/>
                    <a:pt x="12426" y="5924"/>
                  </a:cubicBezTo>
                  <a:cubicBezTo>
                    <a:pt x="13120" y="5924"/>
                    <a:pt x="13813" y="5924"/>
                    <a:pt x="14507" y="5924"/>
                  </a:cubicBezTo>
                  <a:cubicBezTo>
                    <a:pt x="14737" y="5924"/>
                    <a:pt x="14846" y="5850"/>
                    <a:pt x="14841" y="5697"/>
                  </a:cubicBezTo>
                  <a:cubicBezTo>
                    <a:pt x="14836" y="5552"/>
                    <a:pt x="14736" y="5489"/>
                    <a:pt x="14507" y="5489"/>
                  </a:cubicBezTo>
                  <a:cubicBezTo>
                    <a:pt x="14070" y="5489"/>
                    <a:pt x="13634" y="5489"/>
                    <a:pt x="13198" y="5489"/>
                  </a:cubicBezTo>
                  <a:cubicBezTo>
                    <a:pt x="12325" y="5489"/>
                    <a:pt x="11452" y="5489"/>
                    <a:pt x="10580" y="5489"/>
                  </a:cubicBezTo>
                  <a:lnTo>
                    <a:pt x="10391" y="5489"/>
                  </a:lnTo>
                  <a:cubicBezTo>
                    <a:pt x="10550" y="5102"/>
                    <a:pt x="10674" y="4735"/>
                    <a:pt x="10846" y="4393"/>
                  </a:cubicBezTo>
                  <a:cubicBezTo>
                    <a:pt x="11102" y="3884"/>
                    <a:pt x="11532" y="3594"/>
                    <a:pt x="12101" y="3524"/>
                  </a:cubicBezTo>
                  <a:cubicBezTo>
                    <a:pt x="12269" y="3504"/>
                    <a:pt x="12438" y="3505"/>
                    <a:pt x="12608" y="3504"/>
                  </a:cubicBezTo>
                  <a:cubicBezTo>
                    <a:pt x="12827" y="3503"/>
                    <a:pt x="13046" y="3503"/>
                    <a:pt x="13265" y="3503"/>
                  </a:cubicBezTo>
                  <a:cubicBezTo>
                    <a:pt x="13702" y="3503"/>
                    <a:pt x="14140" y="3504"/>
                    <a:pt x="14578" y="3504"/>
                  </a:cubicBezTo>
                  <a:cubicBezTo>
                    <a:pt x="14740" y="3502"/>
                    <a:pt x="14836" y="3425"/>
                    <a:pt x="14841" y="3297"/>
                  </a:cubicBezTo>
                  <a:cubicBezTo>
                    <a:pt x="14846" y="3163"/>
                    <a:pt x="14746" y="3075"/>
                    <a:pt x="14581" y="3069"/>
                  </a:cubicBezTo>
                  <a:cubicBezTo>
                    <a:pt x="14569" y="3069"/>
                    <a:pt x="14558" y="3069"/>
                    <a:pt x="14547" y="3069"/>
                  </a:cubicBezTo>
                  <a:cubicBezTo>
                    <a:pt x="14525" y="3069"/>
                    <a:pt x="14502" y="3069"/>
                    <a:pt x="14480" y="3069"/>
                  </a:cubicBezTo>
                  <a:cubicBezTo>
                    <a:pt x="14129" y="3069"/>
                    <a:pt x="13779" y="3071"/>
                    <a:pt x="13428" y="3071"/>
                  </a:cubicBezTo>
                  <a:cubicBezTo>
                    <a:pt x="13136" y="3071"/>
                    <a:pt x="12844" y="3070"/>
                    <a:pt x="12552" y="3066"/>
                  </a:cubicBezTo>
                  <a:cubicBezTo>
                    <a:pt x="12534" y="3066"/>
                    <a:pt x="12517" y="3066"/>
                    <a:pt x="12499" y="3066"/>
                  </a:cubicBezTo>
                  <a:cubicBezTo>
                    <a:pt x="12106" y="3066"/>
                    <a:pt x="11727" y="3113"/>
                    <a:pt x="11367" y="3287"/>
                  </a:cubicBezTo>
                  <a:cubicBezTo>
                    <a:pt x="11367" y="3287"/>
                    <a:pt x="11367" y="3287"/>
                    <a:pt x="11366" y="3287"/>
                  </a:cubicBezTo>
                  <a:cubicBezTo>
                    <a:pt x="11363" y="3287"/>
                    <a:pt x="11353" y="3280"/>
                    <a:pt x="11342" y="3273"/>
                  </a:cubicBezTo>
                  <a:cubicBezTo>
                    <a:pt x="11672" y="2866"/>
                    <a:pt x="12095" y="2641"/>
                    <a:pt x="12619" y="2631"/>
                  </a:cubicBezTo>
                  <a:cubicBezTo>
                    <a:pt x="12876" y="2626"/>
                    <a:pt x="13132" y="2625"/>
                    <a:pt x="13389" y="2625"/>
                  </a:cubicBezTo>
                  <a:cubicBezTo>
                    <a:pt x="13755" y="2625"/>
                    <a:pt x="14122" y="2628"/>
                    <a:pt x="14488" y="2628"/>
                  </a:cubicBezTo>
                  <a:cubicBezTo>
                    <a:pt x="14514" y="2628"/>
                    <a:pt x="14539" y="2628"/>
                    <a:pt x="14565" y="2628"/>
                  </a:cubicBezTo>
                  <a:cubicBezTo>
                    <a:pt x="14578" y="2628"/>
                    <a:pt x="14591" y="2628"/>
                    <a:pt x="14604" y="2628"/>
                  </a:cubicBezTo>
                  <a:cubicBezTo>
                    <a:pt x="14749" y="2621"/>
                    <a:pt x="14843" y="2532"/>
                    <a:pt x="14841" y="2407"/>
                  </a:cubicBezTo>
                  <a:cubicBezTo>
                    <a:pt x="14840" y="2283"/>
                    <a:pt x="14745" y="2195"/>
                    <a:pt x="14599" y="2195"/>
                  </a:cubicBezTo>
                  <a:cubicBezTo>
                    <a:pt x="14237" y="2193"/>
                    <a:pt x="13875" y="2192"/>
                    <a:pt x="13513" y="2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49"/>
            <p:cNvCxnSpPr/>
            <p:nvPr/>
          </p:nvCxnSpPr>
          <p:spPr>
            <a:xfrm>
              <a:off x="3310872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7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/>
      <p:bldP spid="642" grpId="0" build="p"/>
      <p:bldP spid="643" grpId="0" build="p"/>
      <p:bldP spid="644" grpId="0" build="p"/>
      <p:bldP spid="6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/>
          <p:nvPr/>
        </p:nvSpPr>
        <p:spPr>
          <a:xfrm flipH="1">
            <a:off x="3932231" y="2861952"/>
            <a:ext cx="993848" cy="2355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 flipH="1">
            <a:off x="4202060" y="2231518"/>
            <a:ext cx="1242826" cy="29455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8"/>
          <p:cNvGrpSpPr/>
          <p:nvPr/>
        </p:nvGrpSpPr>
        <p:grpSpPr>
          <a:xfrm>
            <a:off x="3781284" y="3754861"/>
            <a:ext cx="2769770" cy="1390579"/>
            <a:chOff x="-481288" y="2237993"/>
            <a:chExt cx="5439455" cy="2905513"/>
          </a:xfrm>
        </p:grpSpPr>
        <p:sp>
          <p:nvSpPr>
            <p:cNvPr id="596" name="Google Shape;596;p48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8"/>
          <p:cNvSpPr/>
          <p:nvPr/>
        </p:nvSpPr>
        <p:spPr>
          <a:xfrm>
            <a:off x="527250" y="73116"/>
            <a:ext cx="8089500" cy="103827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2"/>
          </p:nvPr>
        </p:nvSpPr>
        <p:spPr>
          <a:xfrm>
            <a:off x="1291880" y="1704127"/>
            <a:ext cx="3280120" cy="118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Dedicated </a:t>
            </a:r>
            <a:r>
              <a:rPr lang="en-US" dirty="0"/>
              <a:t>sections for each slot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the necessary power to sensors, locks, and communication modules.</a:t>
            </a:r>
            <a:endParaRPr lang="en-US" dirty="0" smtClean="0"/>
          </a:p>
          <a:p>
            <a:pPr marL="0" lvl="0" indent="0"/>
            <a:endParaRPr dirty="0"/>
          </a:p>
        </p:txBody>
      </p:sp>
      <p:sp>
        <p:nvSpPr>
          <p:cNvPr id="600" name="Google Shape;600;p48"/>
          <p:cNvSpPr txBox="1">
            <a:spLocks noGrp="1"/>
          </p:cNvSpPr>
          <p:nvPr>
            <p:ph type="title"/>
          </p:nvPr>
        </p:nvSpPr>
        <p:spPr>
          <a:xfrm>
            <a:off x="570405" y="53868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Detailed </a:t>
            </a:r>
            <a:r>
              <a:rPr lang="en-US" dirty="0"/>
              <a:t>PCB Components and Functions</a:t>
            </a:r>
            <a:br>
              <a:rPr lang="en-US" dirty="0"/>
            </a:b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1"/>
          </p:nvPr>
        </p:nvSpPr>
        <p:spPr>
          <a:xfrm>
            <a:off x="1227487" y="1315254"/>
            <a:ext cx="3434411" cy="502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 smtClean="0"/>
              <a:t>1. </a:t>
            </a:r>
            <a:r>
              <a:rPr lang="en-GB" sz="2000" dirty="0"/>
              <a:t>Power Supply </a:t>
            </a:r>
            <a:r>
              <a:rPr lang="en-GB" sz="2000" dirty="0" smtClean="0"/>
              <a:t>Section</a:t>
            </a:r>
            <a:endParaRPr sz="2000" dirty="0"/>
          </a:p>
        </p:txBody>
      </p:sp>
      <p:sp>
        <p:nvSpPr>
          <p:cNvPr id="602" name="Google Shape;602;p48"/>
          <p:cNvSpPr txBox="1">
            <a:spLocks noGrp="1"/>
          </p:cNvSpPr>
          <p:nvPr>
            <p:ph type="subTitle" idx="5"/>
          </p:nvPr>
        </p:nvSpPr>
        <p:spPr>
          <a:xfrm>
            <a:off x="1277821" y="2923952"/>
            <a:ext cx="2436680" cy="996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 smtClean="0"/>
              <a:t>2. </a:t>
            </a:r>
            <a:r>
              <a:rPr lang="en-GB" sz="2000" dirty="0"/>
              <a:t>Data Communication </a:t>
            </a:r>
            <a:r>
              <a:rPr lang="en-GB" sz="2000" dirty="0" smtClean="0"/>
              <a:t>Part</a:t>
            </a:r>
            <a:endParaRPr sz="2000"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subTitle" idx="6"/>
          </p:nvPr>
        </p:nvSpPr>
        <p:spPr>
          <a:xfrm>
            <a:off x="1334107" y="3733379"/>
            <a:ext cx="2587738" cy="1375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communication between the PCB and the master controller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Facilitates </a:t>
            </a:r>
            <a:r>
              <a:rPr lang="en-GB" dirty="0"/>
              <a:t>ESP-NOW protocol for seamless data exchange.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3"/>
          </p:nvPr>
        </p:nvSpPr>
        <p:spPr>
          <a:xfrm>
            <a:off x="6384738" y="1173111"/>
            <a:ext cx="2703536" cy="947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000" dirty="0" smtClean="0"/>
              <a:t>3. </a:t>
            </a:r>
            <a:r>
              <a:rPr lang="en-US" sz="2000" dirty="0" smtClean="0"/>
              <a:t>Data </a:t>
            </a:r>
            <a:r>
              <a:rPr lang="en-US" sz="2000" dirty="0"/>
              <a:t>Acquisition and Processing Part</a:t>
            </a:r>
            <a:endParaRPr sz="2000" dirty="0"/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4"/>
          </p:nvPr>
        </p:nvSpPr>
        <p:spPr>
          <a:xfrm>
            <a:off x="6360492" y="2013884"/>
            <a:ext cx="2783508" cy="976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Collects data from: </a:t>
            </a:r>
          </a:p>
          <a:p>
            <a:pPr marL="0" lvl="0" indent="0"/>
            <a:r>
              <a:rPr lang="en-US" dirty="0" smtClean="0"/>
              <a:t>      CAN module </a:t>
            </a:r>
          </a:p>
          <a:p>
            <a:pPr marL="0" lvl="0" indent="0"/>
            <a:r>
              <a:rPr lang="en-US" dirty="0" smtClean="0"/>
              <a:t>      Temperature sensor</a:t>
            </a:r>
          </a:p>
          <a:p>
            <a:pPr marL="0" lvl="0" indent="0"/>
            <a:r>
              <a:rPr lang="en-US" dirty="0" smtClean="0"/>
              <a:t>      Flame sensor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Processes this data for forwarding to the master.</a:t>
            </a:r>
            <a:endParaRPr dirty="0"/>
          </a:p>
        </p:txBody>
      </p:sp>
      <p:sp>
        <p:nvSpPr>
          <p:cNvPr id="606" name="Google Shape;606;p48"/>
          <p:cNvSpPr txBox="1">
            <a:spLocks noGrp="1"/>
          </p:cNvSpPr>
          <p:nvPr>
            <p:ph type="subTitle" idx="7"/>
          </p:nvPr>
        </p:nvSpPr>
        <p:spPr>
          <a:xfrm>
            <a:off x="6452774" y="3439305"/>
            <a:ext cx="2759262" cy="67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 smtClean="0"/>
              <a:t>4.</a:t>
            </a:r>
            <a:r>
              <a:rPr lang="en-GB" sz="2000" dirty="0" smtClean="0"/>
              <a:t> Data Sensing Section</a:t>
            </a:r>
            <a:endParaRPr sz="2000" dirty="0"/>
          </a:p>
        </p:txBody>
      </p:sp>
      <p:sp>
        <p:nvSpPr>
          <p:cNvPr id="607" name="Google Shape;607;p48"/>
          <p:cNvSpPr txBox="1">
            <a:spLocks noGrp="1"/>
          </p:cNvSpPr>
          <p:nvPr>
            <p:ph type="subTitle" idx="8"/>
          </p:nvPr>
        </p:nvSpPr>
        <p:spPr>
          <a:xfrm>
            <a:off x="6372615" y="3885325"/>
            <a:ext cx="2759261" cy="1202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Connected to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CAN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Temperature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Flame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Lock Status Sense</a:t>
            </a:r>
            <a:endParaRPr lang="en-US" dirty="0"/>
          </a:p>
        </p:txBody>
      </p:sp>
      <p:grpSp>
        <p:nvGrpSpPr>
          <p:cNvPr id="608" name="Google Shape;608;p48"/>
          <p:cNvGrpSpPr/>
          <p:nvPr/>
        </p:nvGrpSpPr>
        <p:grpSpPr>
          <a:xfrm>
            <a:off x="631877" y="3017898"/>
            <a:ext cx="438600" cy="544011"/>
            <a:chOff x="1770022" y="3378448"/>
            <a:chExt cx="438600" cy="544011"/>
          </a:xfrm>
        </p:grpSpPr>
        <p:sp>
          <p:nvSpPr>
            <p:cNvPr id="609" name="Google Shape;609;p48"/>
            <p:cNvSpPr/>
            <p:nvPr/>
          </p:nvSpPr>
          <p:spPr>
            <a:xfrm>
              <a:off x="1775692" y="3378448"/>
              <a:ext cx="427272" cy="446140"/>
            </a:xfrm>
            <a:custGeom>
              <a:avLst/>
              <a:gdLst/>
              <a:ahLst/>
              <a:cxnLst/>
              <a:rect l="l" t="t" r="r" b="b"/>
              <a:pathLst>
                <a:path w="14227" h="14854" extrusionOk="0">
                  <a:moveTo>
                    <a:pt x="3890" y="1397"/>
                  </a:moveTo>
                  <a:cubicBezTo>
                    <a:pt x="3838" y="1397"/>
                    <a:pt x="3784" y="1417"/>
                    <a:pt x="3737" y="1458"/>
                  </a:cubicBezTo>
                  <a:cubicBezTo>
                    <a:pt x="3515" y="1651"/>
                    <a:pt x="3294" y="1847"/>
                    <a:pt x="3079" y="2048"/>
                  </a:cubicBezTo>
                  <a:cubicBezTo>
                    <a:pt x="2824" y="2315"/>
                    <a:pt x="3157" y="2461"/>
                    <a:pt x="3415" y="2498"/>
                  </a:cubicBezTo>
                  <a:cubicBezTo>
                    <a:pt x="3277" y="2624"/>
                    <a:pt x="3160" y="2725"/>
                    <a:pt x="3049" y="2832"/>
                  </a:cubicBezTo>
                  <a:cubicBezTo>
                    <a:pt x="2883" y="2979"/>
                    <a:pt x="3024" y="3211"/>
                    <a:pt x="3194" y="3211"/>
                  </a:cubicBezTo>
                  <a:cubicBezTo>
                    <a:pt x="3238" y="3211"/>
                    <a:pt x="3283" y="3196"/>
                    <a:pt x="3325" y="3161"/>
                  </a:cubicBezTo>
                  <a:cubicBezTo>
                    <a:pt x="3626" y="2834"/>
                    <a:pt x="4651" y="2292"/>
                    <a:pt x="3667" y="2105"/>
                  </a:cubicBezTo>
                  <a:cubicBezTo>
                    <a:pt x="3828" y="1919"/>
                    <a:pt x="4245" y="1736"/>
                    <a:pt x="4047" y="1470"/>
                  </a:cubicBezTo>
                  <a:cubicBezTo>
                    <a:pt x="4005" y="1422"/>
                    <a:pt x="3949" y="1397"/>
                    <a:pt x="3890" y="1397"/>
                  </a:cubicBezTo>
                  <a:close/>
                  <a:moveTo>
                    <a:pt x="11064" y="3891"/>
                  </a:moveTo>
                  <a:cubicBezTo>
                    <a:pt x="11009" y="3891"/>
                    <a:pt x="10953" y="3893"/>
                    <a:pt x="10898" y="3896"/>
                  </a:cubicBezTo>
                  <a:cubicBezTo>
                    <a:pt x="10567" y="3952"/>
                    <a:pt x="10640" y="4337"/>
                    <a:pt x="10972" y="4337"/>
                  </a:cubicBezTo>
                  <a:cubicBezTo>
                    <a:pt x="11002" y="4337"/>
                    <a:pt x="11033" y="4334"/>
                    <a:pt x="11067" y="4327"/>
                  </a:cubicBezTo>
                  <a:cubicBezTo>
                    <a:pt x="11100" y="4334"/>
                    <a:pt x="11132" y="4337"/>
                    <a:pt x="11161" y="4337"/>
                  </a:cubicBezTo>
                  <a:cubicBezTo>
                    <a:pt x="11496" y="4337"/>
                    <a:pt x="11580" y="3952"/>
                    <a:pt x="11230" y="3896"/>
                  </a:cubicBezTo>
                  <a:cubicBezTo>
                    <a:pt x="11175" y="3893"/>
                    <a:pt x="11119" y="3891"/>
                    <a:pt x="11064" y="3891"/>
                  </a:cubicBezTo>
                  <a:close/>
                  <a:moveTo>
                    <a:pt x="12072" y="3898"/>
                  </a:moveTo>
                  <a:cubicBezTo>
                    <a:pt x="11964" y="3898"/>
                    <a:pt x="11856" y="3971"/>
                    <a:pt x="11858" y="4118"/>
                  </a:cubicBezTo>
                  <a:cubicBezTo>
                    <a:pt x="11892" y="4353"/>
                    <a:pt x="11720" y="5034"/>
                    <a:pt x="12066" y="5034"/>
                  </a:cubicBezTo>
                  <a:cubicBezTo>
                    <a:pt x="12068" y="5034"/>
                    <a:pt x="12070" y="5034"/>
                    <a:pt x="12071" y="5034"/>
                  </a:cubicBezTo>
                  <a:cubicBezTo>
                    <a:pt x="12072" y="5034"/>
                    <a:pt x="12073" y="5034"/>
                    <a:pt x="12074" y="5034"/>
                  </a:cubicBezTo>
                  <a:cubicBezTo>
                    <a:pt x="12428" y="5034"/>
                    <a:pt x="12252" y="4360"/>
                    <a:pt x="12289" y="4118"/>
                  </a:cubicBezTo>
                  <a:cubicBezTo>
                    <a:pt x="12289" y="3971"/>
                    <a:pt x="12180" y="3898"/>
                    <a:pt x="12072" y="3898"/>
                  </a:cubicBezTo>
                  <a:close/>
                  <a:moveTo>
                    <a:pt x="10501" y="4599"/>
                  </a:moveTo>
                  <a:cubicBezTo>
                    <a:pt x="10267" y="4599"/>
                    <a:pt x="10033" y="4600"/>
                    <a:pt x="9799" y="4602"/>
                  </a:cubicBezTo>
                  <a:cubicBezTo>
                    <a:pt x="9644" y="4602"/>
                    <a:pt x="9547" y="4695"/>
                    <a:pt x="9549" y="4823"/>
                  </a:cubicBezTo>
                  <a:cubicBezTo>
                    <a:pt x="9550" y="4951"/>
                    <a:pt x="9646" y="5032"/>
                    <a:pt x="9805" y="5034"/>
                  </a:cubicBezTo>
                  <a:cubicBezTo>
                    <a:pt x="10037" y="5035"/>
                    <a:pt x="10268" y="5035"/>
                    <a:pt x="10499" y="5035"/>
                  </a:cubicBezTo>
                  <a:cubicBezTo>
                    <a:pt x="10731" y="5035"/>
                    <a:pt x="10962" y="5035"/>
                    <a:pt x="11192" y="5034"/>
                  </a:cubicBezTo>
                  <a:cubicBezTo>
                    <a:pt x="11200" y="5034"/>
                    <a:pt x="11208" y="5035"/>
                    <a:pt x="11215" y="5035"/>
                  </a:cubicBezTo>
                  <a:cubicBezTo>
                    <a:pt x="11529" y="5035"/>
                    <a:pt x="11527" y="4602"/>
                    <a:pt x="11214" y="4602"/>
                  </a:cubicBezTo>
                  <a:cubicBezTo>
                    <a:pt x="11210" y="4602"/>
                    <a:pt x="11206" y="4602"/>
                    <a:pt x="11202" y="4602"/>
                  </a:cubicBezTo>
                  <a:cubicBezTo>
                    <a:pt x="10969" y="4600"/>
                    <a:pt x="10735" y="4599"/>
                    <a:pt x="10501" y="4599"/>
                  </a:cubicBezTo>
                  <a:close/>
                  <a:moveTo>
                    <a:pt x="3273" y="5252"/>
                  </a:moveTo>
                  <a:cubicBezTo>
                    <a:pt x="3114" y="5252"/>
                    <a:pt x="2955" y="5252"/>
                    <a:pt x="2797" y="5253"/>
                  </a:cubicBezTo>
                  <a:cubicBezTo>
                    <a:pt x="2791" y="5253"/>
                    <a:pt x="2786" y="5253"/>
                    <a:pt x="2780" y="5253"/>
                  </a:cubicBezTo>
                  <a:cubicBezTo>
                    <a:pt x="2532" y="5253"/>
                    <a:pt x="2507" y="5666"/>
                    <a:pt x="2768" y="5678"/>
                  </a:cubicBezTo>
                  <a:cubicBezTo>
                    <a:pt x="2915" y="5683"/>
                    <a:pt x="3062" y="5685"/>
                    <a:pt x="3209" y="5685"/>
                  </a:cubicBezTo>
                  <a:cubicBezTo>
                    <a:pt x="3356" y="5685"/>
                    <a:pt x="3503" y="5683"/>
                    <a:pt x="3650" y="5678"/>
                  </a:cubicBezTo>
                  <a:cubicBezTo>
                    <a:pt x="3775" y="5672"/>
                    <a:pt x="3849" y="5564"/>
                    <a:pt x="3835" y="5445"/>
                  </a:cubicBezTo>
                  <a:cubicBezTo>
                    <a:pt x="3819" y="5322"/>
                    <a:pt x="3745" y="5256"/>
                    <a:pt x="3621" y="5253"/>
                  </a:cubicBezTo>
                  <a:cubicBezTo>
                    <a:pt x="3505" y="5252"/>
                    <a:pt x="3389" y="5252"/>
                    <a:pt x="3273" y="5252"/>
                  </a:cubicBezTo>
                  <a:close/>
                  <a:moveTo>
                    <a:pt x="3818" y="6068"/>
                  </a:moveTo>
                  <a:cubicBezTo>
                    <a:pt x="3495" y="6068"/>
                    <a:pt x="3172" y="6069"/>
                    <a:pt x="2849" y="6069"/>
                  </a:cubicBezTo>
                  <a:cubicBezTo>
                    <a:pt x="2680" y="6069"/>
                    <a:pt x="2582" y="6151"/>
                    <a:pt x="2580" y="6284"/>
                  </a:cubicBezTo>
                  <a:cubicBezTo>
                    <a:pt x="2579" y="6420"/>
                    <a:pt x="2677" y="6502"/>
                    <a:pt x="2845" y="6504"/>
                  </a:cubicBezTo>
                  <a:cubicBezTo>
                    <a:pt x="2953" y="6504"/>
                    <a:pt x="3061" y="6504"/>
                    <a:pt x="3168" y="6504"/>
                  </a:cubicBezTo>
                  <a:cubicBezTo>
                    <a:pt x="3383" y="6504"/>
                    <a:pt x="3598" y="6504"/>
                    <a:pt x="3814" y="6504"/>
                  </a:cubicBezTo>
                  <a:lnTo>
                    <a:pt x="4782" y="6504"/>
                  </a:lnTo>
                  <a:cubicBezTo>
                    <a:pt x="4955" y="6502"/>
                    <a:pt x="5049" y="6427"/>
                    <a:pt x="5050" y="6289"/>
                  </a:cubicBezTo>
                  <a:cubicBezTo>
                    <a:pt x="5052" y="6152"/>
                    <a:pt x="4956" y="6069"/>
                    <a:pt x="4787" y="6069"/>
                  </a:cubicBezTo>
                  <a:cubicBezTo>
                    <a:pt x="4464" y="6069"/>
                    <a:pt x="4141" y="6068"/>
                    <a:pt x="3818" y="6068"/>
                  </a:cubicBezTo>
                  <a:close/>
                  <a:moveTo>
                    <a:pt x="9541" y="1454"/>
                  </a:moveTo>
                  <a:cubicBezTo>
                    <a:pt x="9580" y="1454"/>
                    <a:pt x="9632" y="1469"/>
                    <a:pt x="9705" y="1495"/>
                  </a:cubicBezTo>
                  <a:cubicBezTo>
                    <a:pt x="11641" y="2188"/>
                    <a:pt x="12955" y="3501"/>
                    <a:pt x="13633" y="5444"/>
                  </a:cubicBezTo>
                  <a:cubicBezTo>
                    <a:pt x="13697" y="5631"/>
                    <a:pt x="13672" y="5669"/>
                    <a:pt x="13480" y="5718"/>
                  </a:cubicBezTo>
                  <a:cubicBezTo>
                    <a:pt x="11731" y="6153"/>
                    <a:pt x="9982" y="6601"/>
                    <a:pt x="8232" y="7032"/>
                  </a:cubicBezTo>
                  <a:cubicBezTo>
                    <a:pt x="8104" y="7032"/>
                    <a:pt x="8066" y="6970"/>
                    <a:pt x="8100" y="6829"/>
                  </a:cubicBezTo>
                  <a:cubicBezTo>
                    <a:pt x="8530" y="5106"/>
                    <a:pt x="8966" y="3387"/>
                    <a:pt x="9398" y="1666"/>
                  </a:cubicBezTo>
                  <a:cubicBezTo>
                    <a:pt x="9436" y="1514"/>
                    <a:pt x="9462" y="1454"/>
                    <a:pt x="9541" y="1454"/>
                  </a:cubicBezTo>
                  <a:close/>
                  <a:moveTo>
                    <a:pt x="3819" y="6887"/>
                  </a:moveTo>
                  <a:cubicBezTo>
                    <a:pt x="3494" y="6887"/>
                    <a:pt x="3169" y="6888"/>
                    <a:pt x="2844" y="6888"/>
                  </a:cubicBezTo>
                  <a:cubicBezTo>
                    <a:pt x="2838" y="6888"/>
                    <a:pt x="2832" y="6888"/>
                    <a:pt x="2827" y="6888"/>
                  </a:cubicBezTo>
                  <a:cubicBezTo>
                    <a:pt x="2503" y="6888"/>
                    <a:pt x="2496" y="7323"/>
                    <a:pt x="2823" y="7323"/>
                  </a:cubicBezTo>
                  <a:cubicBezTo>
                    <a:pt x="2833" y="7323"/>
                    <a:pt x="2842" y="7322"/>
                    <a:pt x="2852" y="7321"/>
                  </a:cubicBezTo>
                  <a:cubicBezTo>
                    <a:pt x="3175" y="7322"/>
                    <a:pt x="3498" y="7323"/>
                    <a:pt x="3820" y="7323"/>
                  </a:cubicBezTo>
                  <a:cubicBezTo>
                    <a:pt x="4143" y="7323"/>
                    <a:pt x="4465" y="7322"/>
                    <a:pt x="4788" y="7321"/>
                  </a:cubicBezTo>
                  <a:cubicBezTo>
                    <a:pt x="4959" y="7321"/>
                    <a:pt x="5045" y="7253"/>
                    <a:pt x="5049" y="7118"/>
                  </a:cubicBezTo>
                  <a:cubicBezTo>
                    <a:pt x="5056" y="6980"/>
                    <a:pt x="4963" y="6890"/>
                    <a:pt x="4795" y="6888"/>
                  </a:cubicBezTo>
                  <a:cubicBezTo>
                    <a:pt x="4470" y="6888"/>
                    <a:pt x="4145" y="6887"/>
                    <a:pt x="3819" y="6887"/>
                  </a:cubicBezTo>
                  <a:close/>
                  <a:moveTo>
                    <a:pt x="3828" y="7713"/>
                  </a:moveTo>
                  <a:cubicBezTo>
                    <a:pt x="3500" y="7713"/>
                    <a:pt x="3173" y="7713"/>
                    <a:pt x="2845" y="7715"/>
                  </a:cubicBezTo>
                  <a:cubicBezTo>
                    <a:pt x="2673" y="7715"/>
                    <a:pt x="2579" y="7794"/>
                    <a:pt x="2580" y="7931"/>
                  </a:cubicBezTo>
                  <a:cubicBezTo>
                    <a:pt x="2582" y="8066"/>
                    <a:pt x="2678" y="8148"/>
                    <a:pt x="2849" y="8148"/>
                  </a:cubicBezTo>
                  <a:cubicBezTo>
                    <a:pt x="3172" y="8148"/>
                    <a:pt x="3495" y="8149"/>
                    <a:pt x="3818" y="8149"/>
                  </a:cubicBezTo>
                  <a:cubicBezTo>
                    <a:pt x="4141" y="8149"/>
                    <a:pt x="4464" y="8148"/>
                    <a:pt x="4787" y="8148"/>
                  </a:cubicBezTo>
                  <a:cubicBezTo>
                    <a:pt x="4958" y="8148"/>
                    <a:pt x="5050" y="8065"/>
                    <a:pt x="5050" y="7927"/>
                  </a:cubicBezTo>
                  <a:cubicBezTo>
                    <a:pt x="5049" y="7789"/>
                    <a:pt x="4959" y="7715"/>
                    <a:pt x="4782" y="7715"/>
                  </a:cubicBezTo>
                  <a:cubicBezTo>
                    <a:pt x="4465" y="7713"/>
                    <a:pt x="4147" y="7713"/>
                    <a:pt x="3828" y="7713"/>
                  </a:cubicBezTo>
                  <a:close/>
                  <a:moveTo>
                    <a:pt x="8686" y="8876"/>
                  </a:moveTo>
                  <a:cubicBezTo>
                    <a:pt x="8549" y="8876"/>
                    <a:pt x="8411" y="8877"/>
                    <a:pt x="8274" y="8878"/>
                  </a:cubicBezTo>
                  <a:cubicBezTo>
                    <a:pt x="8271" y="8878"/>
                    <a:pt x="8268" y="8878"/>
                    <a:pt x="8265" y="8878"/>
                  </a:cubicBezTo>
                  <a:cubicBezTo>
                    <a:pt x="7966" y="8878"/>
                    <a:pt x="7968" y="9309"/>
                    <a:pt x="8268" y="9310"/>
                  </a:cubicBezTo>
                  <a:cubicBezTo>
                    <a:pt x="8398" y="9312"/>
                    <a:pt x="8528" y="9313"/>
                    <a:pt x="8657" y="9313"/>
                  </a:cubicBezTo>
                  <a:cubicBezTo>
                    <a:pt x="8807" y="9313"/>
                    <a:pt x="8957" y="9312"/>
                    <a:pt x="9107" y="9309"/>
                  </a:cubicBezTo>
                  <a:cubicBezTo>
                    <a:pt x="9399" y="9304"/>
                    <a:pt x="9396" y="8878"/>
                    <a:pt x="9104" y="8878"/>
                  </a:cubicBezTo>
                  <a:cubicBezTo>
                    <a:pt x="9102" y="8878"/>
                    <a:pt x="9100" y="8878"/>
                    <a:pt x="9099" y="8878"/>
                  </a:cubicBezTo>
                  <a:cubicBezTo>
                    <a:pt x="8961" y="8877"/>
                    <a:pt x="8824" y="8876"/>
                    <a:pt x="8686" y="8876"/>
                  </a:cubicBezTo>
                  <a:close/>
                  <a:moveTo>
                    <a:pt x="7419" y="8884"/>
                  </a:moveTo>
                  <a:cubicBezTo>
                    <a:pt x="7310" y="8884"/>
                    <a:pt x="7210" y="8966"/>
                    <a:pt x="7205" y="9088"/>
                  </a:cubicBezTo>
                  <a:cubicBezTo>
                    <a:pt x="7197" y="9329"/>
                    <a:pt x="7197" y="9571"/>
                    <a:pt x="7205" y="9811"/>
                  </a:cubicBezTo>
                  <a:cubicBezTo>
                    <a:pt x="7210" y="9941"/>
                    <a:pt x="7302" y="10015"/>
                    <a:pt x="7421" y="10015"/>
                  </a:cubicBezTo>
                  <a:cubicBezTo>
                    <a:pt x="7422" y="10015"/>
                    <a:pt x="7424" y="10015"/>
                    <a:pt x="7425" y="10015"/>
                  </a:cubicBezTo>
                  <a:cubicBezTo>
                    <a:pt x="7707" y="10009"/>
                    <a:pt x="7623" y="9646"/>
                    <a:pt x="7633" y="9452"/>
                  </a:cubicBezTo>
                  <a:lnTo>
                    <a:pt x="7634" y="9452"/>
                  </a:lnTo>
                  <a:cubicBezTo>
                    <a:pt x="7624" y="9260"/>
                    <a:pt x="7701" y="8903"/>
                    <a:pt x="7428" y="8884"/>
                  </a:cubicBezTo>
                  <a:cubicBezTo>
                    <a:pt x="7425" y="8884"/>
                    <a:pt x="7422" y="8884"/>
                    <a:pt x="7419" y="8884"/>
                  </a:cubicBezTo>
                  <a:close/>
                  <a:moveTo>
                    <a:pt x="9516" y="9581"/>
                  </a:moveTo>
                  <a:cubicBezTo>
                    <a:pt x="9115" y="9581"/>
                    <a:pt x="8715" y="9581"/>
                    <a:pt x="8314" y="9582"/>
                  </a:cubicBezTo>
                  <a:cubicBezTo>
                    <a:pt x="8140" y="9582"/>
                    <a:pt x="8033" y="9673"/>
                    <a:pt x="8039" y="9809"/>
                  </a:cubicBezTo>
                  <a:cubicBezTo>
                    <a:pt x="8044" y="9941"/>
                    <a:pt x="8141" y="10015"/>
                    <a:pt x="8315" y="10015"/>
                  </a:cubicBezTo>
                  <a:cubicBezTo>
                    <a:pt x="8715" y="10016"/>
                    <a:pt x="9116" y="10016"/>
                    <a:pt x="9517" y="10016"/>
                  </a:cubicBezTo>
                  <a:cubicBezTo>
                    <a:pt x="9917" y="10016"/>
                    <a:pt x="10318" y="10016"/>
                    <a:pt x="10718" y="10015"/>
                  </a:cubicBezTo>
                  <a:cubicBezTo>
                    <a:pt x="10726" y="10016"/>
                    <a:pt x="10733" y="10016"/>
                    <a:pt x="10740" y="10016"/>
                  </a:cubicBezTo>
                  <a:cubicBezTo>
                    <a:pt x="11069" y="10016"/>
                    <a:pt x="11063" y="9582"/>
                    <a:pt x="10737" y="9582"/>
                  </a:cubicBezTo>
                  <a:cubicBezTo>
                    <a:pt x="10730" y="9582"/>
                    <a:pt x="10724" y="9582"/>
                    <a:pt x="10717" y="9582"/>
                  </a:cubicBezTo>
                  <a:cubicBezTo>
                    <a:pt x="10316" y="9581"/>
                    <a:pt x="9916" y="9581"/>
                    <a:pt x="9516" y="9581"/>
                  </a:cubicBezTo>
                  <a:close/>
                  <a:moveTo>
                    <a:pt x="8785" y="10857"/>
                  </a:moveTo>
                  <a:cubicBezTo>
                    <a:pt x="8681" y="10857"/>
                    <a:pt x="8578" y="10921"/>
                    <a:pt x="8574" y="11054"/>
                  </a:cubicBezTo>
                  <a:cubicBezTo>
                    <a:pt x="8563" y="11204"/>
                    <a:pt x="8675" y="11280"/>
                    <a:pt x="8787" y="11280"/>
                  </a:cubicBezTo>
                  <a:cubicBezTo>
                    <a:pt x="8896" y="11280"/>
                    <a:pt x="9005" y="11209"/>
                    <a:pt x="9004" y="11068"/>
                  </a:cubicBezTo>
                  <a:cubicBezTo>
                    <a:pt x="9007" y="10929"/>
                    <a:pt x="8895" y="10857"/>
                    <a:pt x="8785" y="10857"/>
                  </a:cubicBezTo>
                  <a:close/>
                  <a:moveTo>
                    <a:pt x="7417" y="10857"/>
                  </a:moveTo>
                  <a:cubicBezTo>
                    <a:pt x="7312" y="10857"/>
                    <a:pt x="7207" y="10922"/>
                    <a:pt x="7203" y="11056"/>
                  </a:cubicBezTo>
                  <a:cubicBezTo>
                    <a:pt x="7193" y="11203"/>
                    <a:pt x="7308" y="11280"/>
                    <a:pt x="7421" y="11280"/>
                  </a:cubicBezTo>
                  <a:cubicBezTo>
                    <a:pt x="7525" y="11280"/>
                    <a:pt x="7627" y="11215"/>
                    <a:pt x="7631" y="11079"/>
                  </a:cubicBezTo>
                  <a:cubicBezTo>
                    <a:pt x="7642" y="10932"/>
                    <a:pt x="7529" y="10857"/>
                    <a:pt x="7417" y="10857"/>
                  </a:cubicBezTo>
                  <a:close/>
                  <a:moveTo>
                    <a:pt x="8108" y="10851"/>
                  </a:moveTo>
                  <a:cubicBezTo>
                    <a:pt x="8102" y="10851"/>
                    <a:pt x="8095" y="10851"/>
                    <a:pt x="8089" y="10851"/>
                  </a:cubicBezTo>
                  <a:cubicBezTo>
                    <a:pt x="7816" y="10865"/>
                    <a:pt x="7834" y="11286"/>
                    <a:pt x="8099" y="11286"/>
                  </a:cubicBezTo>
                  <a:cubicBezTo>
                    <a:pt x="8103" y="11286"/>
                    <a:pt x="8106" y="11286"/>
                    <a:pt x="8110" y="11286"/>
                  </a:cubicBezTo>
                  <a:cubicBezTo>
                    <a:pt x="8387" y="11279"/>
                    <a:pt x="8374" y="10851"/>
                    <a:pt x="8108" y="10851"/>
                  </a:cubicBezTo>
                  <a:close/>
                  <a:moveTo>
                    <a:pt x="2633" y="9913"/>
                  </a:moveTo>
                  <a:cubicBezTo>
                    <a:pt x="2661" y="9913"/>
                    <a:pt x="2691" y="9917"/>
                    <a:pt x="2724" y="9925"/>
                  </a:cubicBezTo>
                  <a:cubicBezTo>
                    <a:pt x="3264" y="10065"/>
                    <a:pt x="3817" y="10464"/>
                    <a:pt x="4050" y="10883"/>
                  </a:cubicBezTo>
                  <a:cubicBezTo>
                    <a:pt x="3755" y="11096"/>
                    <a:pt x="3462" y="11310"/>
                    <a:pt x="3163" y="11528"/>
                  </a:cubicBezTo>
                  <a:cubicBezTo>
                    <a:pt x="3120" y="11346"/>
                    <a:pt x="3076" y="11146"/>
                    <a:pt x="3026" y="10947"/>
                  </a:cubicBezTo>
                  <a:cubicBezTo>
                    <a:pt x="3009" y="10831"/>
                    <a:pt x="2911" y="10773"/>
                    <a:pt x="2814" y="10773"/>
                  </a:cubicBezTo>
                  <a:cubicBezTo>
                    <a:pt x="2713" y="10773"/>
                    <a:pt x="2613" y="10835"/>
                    <a:pt x="2606" y="10960"/>
                  </a:cubicBezTo>
                  <a:cubicBezTo>
                    <a:pt x="2634" y="11327"/>
                    <a:pt x="2768" y="11656"/>
                    <a:pt x="2821" y="12025"/>
                  </a:cubicBezTo>
                  <a:cubicBezTo>
                    <a:pt x="2681" y="11941"/>
                    <a:pt x="2479" y="11782"/>
                    <a:pt x="2328" y="11782"/>
                  </a:cubicBezTo>
                  <a:cubicBezTo>
                    <a:pt x="2265" y="11782"/>
                    <a:pt x="2211" y="11810"/>
                    <a:pt x="2174" y="11881"/>
                  </a:cubicBezTo>
                  <a:cubicBezTo>
                    <a:pt x="2003" y="12095"/>
                    <a:pt x="2451" y="12300"/>
                    <a:pt x="2614" y="12411"/>
                  </a:cubicBezTo>
                  <a:cubicBezTo>
                    <a:pt x="2552" y="12789"/>
                    <a:pt x="2492" y="13143"/>
                    <a:pt x="2428" y="13522"/>
                  </a:cubicBezTo>
                  <a:cubicBezTo>
                    <a:pt x="2314" y="13397"/>
                    <a:pt x="2183" y="13273"/>
                    <a:pt x="2076" y="13130"/>
                  </a:cubicBezTo>
                  <a:cubicBezTo>
                    <a:pt x="1354" y="12160"/>
                    <a:pt x="1516" y="10781"/>
                    <a:pt x="2435" y="9995"/>
                  </a:cubicBezTo>
                  <a:cubicBezTo>
                    <a:pt x="2499" y="9940"/>
                    <a:pt x="2561" y="9913"/>
                    <a:pt x="2633" y="9913"/>
                  </a:cubicBezTo>
                  <a:close/>
                  <a:moveTo>
                    <a:pt x="3515" y="0"/>
                  </a:moveTo>
                  <a:cubicBezTo>
                    <a:pt x="1698" y="0"/>
                    <a:pt x="429" y="2328"/>
                    <a:pt x="1864" y="3870"/>
                  </a:cubicBezTo>
                  <a:cubicBezTo>
                    <a:pt x="257" y="5888"/>
                    <a:pt x="1" y="8779"/>
                    <a:pt x="1208" y="11054"/>
                  </a:cubicBezTo>
                  <a:cubicBezTo>
                    <a:pt x="1114" y="12220"/>
                    <a:pt x="1368" y="13392"/>
                    <a:pt x="2442" y="14055"/>
                  </a:cubicBezTo>
                  <a:cubicBezTo>
                    <a:pt x="2530" y="14112"/>
                    <a:pt x="2583" y="14177"/>
                    <a:pt x="2609" y="14276"/>
                  </a:cubicBezTo>
                  <a:cubicBezTo>
                    <a:pt x="2751" y="14699"/>
                    <a:pt x="3254" y="14853"/>
                    <a:pt x="3801" y="14853"/>
                  </a:cubicBezTo>
                  <a:cubicBezTo>
                    <a:pt x="4369" y="14853"/>
                    <a:pt x="4985" y="14687"/>
                    <a:pt x="5298" y="14481"/>
                  </a:cubicBezTo>
                  <a:cubicBezTo>
                    <a:pt x="5362" y="14446"/>
                    <a:pt x="5419" y="14426"/>
                    <a:pt x="5484" y="14426"/>
                  </a:cubicBezTo>
                  <a:cubicBezTo>
                    <a:pt x="5511" y="14426"/>
                    <a:pt x="5539" y="14430"/>
                    <a:pt x="5569" y="14437"/>
                  </a:cubicBezTo>
                  <a:cubicBezTo>
                    <a:pt x="6077" y="14557"/>
                    <a:pt x="6588" y="14620"/>
                    <a:pt x="7100" y="14620"/>
                  </a:cubicBezTo>
                  <a:cubicBezTo>
                    <a:pt x="7519" y="14620"/>
                    <a:pt x="7938" y="14578"/>
                    <a:pt x="8356" y="14491"/>
                  </a:cubicBezTo>
                  <a:cubicBezTo>
                    <a:pt x="11242" y="13954"/>
                    <a:pt x="13473" y="11474"/>
                    <a:pt x="13707" y="8547"/>
                  </a:cubicBezTo>
                  <a:cubicBezTo>
                    <a:pt x="13742" y="8376"/>
                    <a:pt x="13633" y="8246"/>
                    <a:pt x="13476" y="8246"/>
                  </a:cubicBezTo>
                  <a:cubicBezTo>
                    <a:pt x="13462" y="8246"/>
                    <a:pt x="13448" y="8247"/>
                    <a:pt x="13433" y="8249"/>
                  </a:cubicBezTo>
                  <a:cubicBezTo>
                    <a:pt x="13311" y="8267"/>
                    <a:pt x="13286" y="8380"/>
                    <a:pt x="13275" y="8494"/>
                  </a:cubicBezTo>
                  <a:cubicBezTo>
                    <a:pt x="13067" y="11679"/>
                    <a:pt x="10199" y="14189"/>
                    <a:pt x="7098" y="14189"/>
                  </a:cubicBezTo>
                  <a:cubicBezTo>
                    <a:pt x="6691" y="14189"/>
                    <a:pt x="6279" y="14146"/>
                    <a:pt x="5869" y="14055"/>
                  </a:cubicBezTo>
                  <a:cubicBezTo>
                    <a:pt x="5999" y="13881"/>
                    <a:pt x="6119" y="13736"/>
                    <a:pt x="6223" y="13579"/>
                  </a:cubicBezTo>
                  <a:cubicBezTo>
                    <a:pt x="6331" y="13418"/>
                    <a:pt x="6181" y="13253"/>
                    <a:pt x="6030" y="13253"/>
                  </a:cubicBezTo>
                  <a:cubicBezTo>
                    <a:pt x="5972" y="13253"/>
                    <a:pt x="5914" y="13277"/>
                    <a:pt x="5871" y="13336"/>
                  </a:cubicBezTo>
                  <a:cubicBezTo>
                    <a:pt x="5436" y="14008"/>
                    <a:pt x="4695" y="14417"/>
                    <a:pt x="3914" y="14417"/>
                  </a:cubicBezTo>
                  <a:cubicBezTo>
                    <a:pt x="3707" y="14417"/>
                    <a:pt x="3497" y="14389"/>
                    <a:pt x="3290" y="14328"/>
                  </a:cubicBezTo>
                  <a:cubicBezTo>
                    <a:pt x="3765" y="13834"/>
                    <a:pt x="3808" y="13774"/>
                    <a:pt x="4209" y="13774"/>
                  </a:cubicBezTo>
                  <a:cubicBezTo>
                    <a:pt x="4323" y="13774"/>
                    <a:pt x="4465" y="13779"/>
                    <a:pt x="4654" y="13780"/>
                  </a:cubicBezTo>
                  <a:cubicBezTo>
                    <a:pt x="4661" y="13780"/>
                    <a:pt x="4668" y="13781"/>
                    <a:pt x="4675" y="13781"/>
                  </a:cubicBezTo>
                  <a:cubicBezTo>
                    <a:pt x="4988" y="13781"/>
                    <a:pt x="4984" y="13347"/>
                    <a:pt x="4670" y="13347"/>
                  </a:cubicBezTo>
                  <a:cubicBezTo>
                    <a:pt x="4666" y="13347"/>
                    <a:pt x="4663" y="13347"/>
                    <a:pt x="4658" y="13347"/>
                  </a:cubicBezTo>
                  <a:cubicBezTo>
                    <a:pt x="4621" y="13346"/>
                    <a:pt x="4583" y="13346"/>
                    <a:pt x="4545" y="13346"/>
                  </a:cubicBezTo>
                  <a:cubicBezTo>
                    <a:pt x="4469" y="13346"/>
                    <a:pt x="4393" y="13347"/>
                    <a:pt x="4317" y="13347"/>
                  </a:cubicBezTo>
                  <a:cubicBezTo>
                    <a:pt x="4305" y="13328"/>
                    <a:pt x="4292" y="13311"/>
                    <a:pt x="4280" y="13293"/>
                  </a:cubicBezTo>
                  <a:cubicBezTo>
                    <a:pt x="4698" y="12995"/>
                    <a:pt x="5020" y="12576"/>
                    <a:pt x="5396" y="12226"/>
                  </a:cubicBezTo>
                  <a:cubicBezTo>
                    <a:pt x="5575" y="12061"/>
                    <a:pt x="5437" y="11838"/>
                    <a:pt x="5264" y="11838"/>
                  </a:cubicBezTo>
                  <a:cubicBezTo>
                    <a:pt x="5206" y="11838"/>
                    <a:pt x="5144" y="11863"/>
                    <a:pt x="5089" y="11922"/>
                  </a:cubicBezTo>
                  <a:cubicBezTo>
                    <a:pt x="4862" y="12143"/>
                    <a:pt x="4646" y="12371"/>
                    <a:pt x="4423" y="12596"/>
                  </a:cubicBezTo>
                  <a:cubicBezTo>
                    <a:pt x="4411" y="12589"/>
                    <a:pt x="4399" y="12583"/>
                    <a:pt x="4386" y="12578"/>
                  </a:cubicBezTo>
                  <a:cubicBezTo>
                    <a:pt x="4386" y="12472"/>
                    <a:pt x="4388" y="12368"/>
                    <a:pt x="4386" y="12264"/>
                  </a:cubicBezTo>
                  <a:cubicBezTo>
                    <a:pt x="4396" y="12079"/>
                    <a:pt x="4284" y="11987"/>
                    <a:pt x="4171" y="11987"/>
                  </a:cubicBezTo>
                  <a:cubicBezTo>
                    <a:pt x="4059" y="11987"/>
                    <a:pt x="3946" y="12079"/>
                    <a:pt x="3953" y="12261"/>
                  </a:cubicBezTo>
                  <a:cubicBezTo>
                    <a:pt x="3951" y="12488"/>
                    <a:pt x="3959" y="12716"/>
                    <a:pt x="3949" y="12942"/>
                  </a:cubicBezTo>
                  <a:cubicBezTo>
                    <a:pt x="3945" y="13011"/>
                    <a:pt x="3911" y="13091"/>
                    <a:pt x="3865" y="13142"/>
                  </a:cubicBezTo>
                  <a:cubicBezTo>
                    <a:pt x="3577" y="13444"/>
                    <a:pt x="3285" y="13713"/>
                    <a:pt x="3008" y="14032"/>
                  </a:cubicBezTo>
                  <a:cubicBezTo>
                    <a:pt x="2494" y="12574"/>
                    <a:pt x="3778" y="11090"/>
                    <a:pt x="5211" y="11090"/>
                  </a:cubicBezTo>
                  <a:cubicBezTo>
                    <a:pt x="5452" y="11090"/>
                    <a:pt x="5697" y="11132"/>
                    <a:pt x="5939" y="11223"/>
                  </a:cubicBezTo>
                  <a:cubicBezTo>
                    <a:pt x="6003" y="11243"/>
                    <a:pt x="6074" y="11318"/>
                    <a:pt x="6097" y="11385"/>
                  </a:cubicBezTo>
                  <a:cubicBezTo>
                    <a:pt x="6391" y="12055"/>
                    <a:pt x="5979" y="12753"/>
                    <a:pt x="6358" y="12796"/>
                  </a:cubicBezTo>
                  <a:cubicBezTo>
                    <a:pt x="6367" y="12797"/>
                    <a:pt x="6375" y="12797"/>
                    <a:pt x="6383" y="12797"/>
                  </a:cubicBezTo>
                  <a:cubicBezTo>
                    <a:pt x="6840" y="12797"/>
                    <a:pt x="6617" y="11500"/>
                    <a:pt x="6507" y="11223"/>
                  </a:cubicBezTo>
                  <a:cubicBezTo>
                    <a:pt x="6357" y="10790"/>
                    <a:pt x="5810" y="10670"/>
                    <a:pt x="5300" y="10670"/>
                  </a:cubicBezTo>
                  <a:cubicBezTo>
                    <a:pt x="5049" y="10670"/>
                    <a:pt x="4807" y="10699"/>
                    <a:pt x="4626" y="10734"/>
                  </a:cubicBezTo>
                  <a:cubicBezTo>
                    <a:pt x="4602" y="10740"/>
                    <a:pt x="4581" y="10743"/>
                    <a:pt x="4562" y="10743"/>
                  </a:cubicBezTo>
                  <a:cubicBezTo>
                    <a:pt x="4507" y="10743"/>
                    <a:pt x="4469" y="10717"/>
                    <a:pt x="4428" y="10655"/>
                  </a:cubicBezTo>
                  <a:cubicBezTo>
                    <a:pt x="4132" y="10187"/>
                    <a:pt x="3317" y="9482"/>
                    <a:pt x="2655" y="9482"/>
                  </a:cubicBezTo>
                  <a:cubicBezTo>
                    <a:pt x="2448" y="9482"/>
                    <a:pt x="2255" y="9551"/>
                    <a:pt x="2099" y="9719"/>
                  </a:cubicBezTo>
                  <a:cubicBezTo>
                    <a:pt x="1868" y="9980"/>
                    <a:pt x="1653" y="10253"/>
                    <a:pt x="1439" y="10509"/>
                  </a:cubicBezTo>
                  <a:cubicBezTo>
                    <a:pt x="549" y="8730"/>
                    <a:pt x="667" y="6071"/>
                    <a:pt x="2196" y="4168"/>
                  </a:cubicBezTo>
                  <a:cubicBezTo>
                    <a:pt x="2604" y="4432"/>
                    <a:pt x="3042" y="4594"/>
                    <a:pt x="3525" y="4594"/>
                  </a:cubicBezTo>
                  <a:cubicBezTo>
                    <a:pt x="3572" y="4594"/>
                    <a:pt x="3620" y="4593"/>
                    <a:pt x="3668" y="4589"/>
                  </a:cubicBezTo>
                  <a:cubicBezTo>
                    <a:pt x="3674" y="4590"/>
                    <a:pt x="3679" y="4590"/>
                    <a:pt x="3685" y="4590"/>
                  </a:cubicBezTo>
                  <a:cubicBezTo>
                    <a:pt x="4017" y="4590"/>
                    <a:pt x="5363" y="4225"/>
                    <a:pt x="4670" y="3849"/>
                  </a:cubicBezTo>
                  <a:cubicBezTo>
                    <a:pt x="4661" y="3846"/>
                    <a:pt x="4652" y="3844"/>
                    <a:pt x="4642" y="3844"/>
                  </a:cubicBezTo>
                  <a:cubicBezTo>
                    <a:pt x="4590" y="3844"/>
                    <a:pt x="4523" y="3881"/>
                    <a:pt x="4472" y="3910"/>
                  </a:cubicBezTo>
                  <a:cubicBezTo>
                    <a:pt x="4180" y="4073"/>
                    <a:pt x="3875" y="4162"/>
                    <a:pt x="3557" y="4162"/>
                  </a:cubicBezTo>
                  <a:cubicBezTo>
                    <a:pt x="3445" y="4162"/>
                    <a:pt x="3331" y="4151"/>
                    <a:pt x="3216" y="4128"/>
                  </a:cubicBezTo>
                  <a:cubicBezTo>
                    <a:pt x="1708" y="3920"/>
                    <a:pt x="1123" y="1842"/>
                    <a:pt x="2328" y="903"/>
                  </a:cubicBezTo>
                  <a:cubicBezTo>
                    <a:pt x="2681" y="572"/>
                    <a:pt x="3085" y="430"/>
                    <a:pt x="3483" y="430"/>
                  </a:cubicBezTo>
                  <a:cubicBezTo>
                    <a:pt x="4753" y="430"/>
                    <a:pt x="5951" y="1880"/>
                    <a:pt x="5154" y="3218"/>
                  </a:cubicBezTo>
                  <a:cubicBezTo>
                    <a:pt x="5018" y="3424"/>
                    <a:pt x="5160" y="3598"/>
                    <a:pt x="5314" y="3598"/>
                  </a:cubicBezTo>
                  <a:cubicBezTo>
                    <a:pt x="5397" y="3598"/>
                    <a:pt x="5482" y="3548"/>
                    <a:pt x="5530" y="3426"/>
                  </a:cubicBezTo>
                  <a:cubicBezTo>
                    <a:pt x="5770" y="2938"/>
                    <a:pt x="5856" y="2441"/>
                    <a:pt x="5802" y="1899"/>
                  </a:cubicBezTo>
                  <a:cubicBezTo>
                    <a:pt x="6241" y="1810"/>
                    <a:pt x="6675" y="1765"/>
                    <a:pt x="7107" y="1765"/>
                  </a:cubicBezTo>
                  <a:cubicBezTo>
                    <a:pt x="7693" y="1765"/>
                    <a:pt x="8275" y="1848"/>
                    <a:pt x="8856" y="2020"/>
                  </a:cubicBezTo>
                  <a:cubicBezTo>
                    <a:pt x="7909" y="6141"/>
                    <a:pt x="7131" y="7421"/>
                    <a:pt x="8236" y="7421"/>
                  </a:cubicBezTo>
                  <a:cubicBezTo>
                    <a:pt x="8938" y="7421"/>
                    <a:pt x="10399" y="6905"/>
                    <a:pt x="13059" y="6272"/>
                  </a:cubicBezTo>
                  <a:cubicBezTo>
                    <a:pt x="13155" y="6668"/>
                    <a:pt x="13204" y="7072"/>
                    <a:pt x="13276" y="7474"/>
                  </a:cubicBezTo>
                  <a:cubicBezTo>
                    <a:pt x="13300" y="7621"/>
                    <a:pt x="13378" y="7717"/>
                    <a:pt x="13495" y="7717"/>
                  </a:cubicBezTo>
                  <a:cubicBezTo>
                    <a:pt x="13500" y="7717"/>
                    <a:pt x="13505" y="7716"/>
                    <a:pt x="13510" y="7716"/>
                  </a:cubicBezTo>
                  <a:cubicBezTo>
                    <a:pt x="13819" y="7689"/>
                    <a:pt x="13687" y="7259"/>
                    <a:pt x="13667" y="7048"/>
                  </a:cubicBezTo>
                  <a:cubicBezTo>
                    <a:pt x="13615" y="6755"/>
                    <a:pt x="13557" y="6463"/>
                    <a:pt x="13500" y="6165"/>
                  </a:cubicBezTo>
                  <a:cubicBezTo>
                    <a:pt x="13952" y="6069"/>
                    <a:pt x="14227" y="5783"/>
                    <a:pt x="14051" y="5322"/>
                  </a:cubicBezTo>
                  <a:cubicBezTo>
                    <a:pt x="13331" y="3253"/>
                    <a:pt x="11940" y="1843"/>
                    <a:pt x="9881" y="1098"/>
                  </a:cubicBezTo>
                  <a:cubicBezTo>
                    <a:pt x="9738" y="1044"/>
                    <a:pt x="9618" y="1018"/>
                    <a:pt x="9516" y="1018"/>
                  </a:cubicBezTo>
                  <a:cubicBezTo>
                    <a:pt x="9235" y="1018"/>
                    <a:pt x="9086" y="1216"/>
                    <a:pt x="8955" y="1584"/>
                  </a:cubicBezTo>
                  <a:cubicBezTo>
                    <a:pt x="8328" y="1422"/>
                    <a:pt x="7699" y="1329"/>
                    <a:pt x="7067" y="1329"/>
                  </a:cubicBezTo>
                  <a:cubicBezTo>
                    <a:pt x="6649" y="1329"/>
                    <a:pt x="6230" y="1370"/>
                    <a:pt x="5808" y="1457"/>
                  </a:cubicBezTo>
                  <a:cubicBezTo>
                    <a:pt x="5786" y="1461"/>
                    <a:pt x="5767" y="1464"/>
                    <a:pt x="5750" y="1464"/>
                  </a:cubicBezTo>
                  <a:cubicBezTo>
                    <a:pt x="5692" y="1464"/>
                    <a:pt x="5657" y="1437"/>
                    <a:pt x="5623" y="1363"/>
                  </a:cubicBezTo>
                  <a:cubicBezTo>
                    <a:pt x="5376" y="815"/>
                    <a:pt x="4973" y="420"/>
                    <a:pt x="4418" y="191"/>
                  </a:cubicBezTo>
                  <a:cubicBezTo>
                    <a:pt x="4109" y="60"/>
                    <a:pt x="3805" y="0"/>
                    <a:pt x="3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0" name="Google Shape;610;p48"/>
            <p:cNvCxnSpPr/>
            <p:nvPr/>
          </p:nvCxnSpPr>
          <p:spPr>
            <a:xfrm>
              <a:off x="1770022" y="3922459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1" name="Google Shape;611;p48"/>
          <p:cNvGrpSpPr/>
          <p:nvPr/>
        </p:nvGrpSpPr>
        <p:grpSpPr>
          <a:xfrm>
            <a:off x="5780646" y="3444264"/>
            <a:ext cx="445923" cy="465778"/>
            <a:chOff x="5241399" y="3454867"/>
            <a:chExt cx="445923" cy="465778"/>
          </a:xfrm>
        </p:grpSpPr>
        <p:sp>
          <p:nvSpPr>
            <p:cNvPr id="612" name="Google Shape;612;p48"/>
            <p:cNvSpPr/>
            <p:nvPr/>
          </p:nvSpPr>
          <p:spPr>
            <a:xfrm>
              <a:off x="5241399" y="3454867"/>
              <a:ext cx="445923" cy="373936"/>
            </a:xfrm>
            <a:custGeom>
              <a:avLst/>
              <a:gdLst/>
              <a:ahLst/>
              <a:cxnLst/>
              <a:rect l="l" t="t" r="r" b="b"/>
              <a:pathLst>
                <a:path w="14848" h="12450" extrusionOk="0">
                  <a:moveTo>
                    <a:pt x="5112" y="1173"/>
                  </a:moveTo>
                  <a:cubicBezTo>
                    <a:pt x="5069" y="1173"/>
                    <a:pt x="5026" y="1189"/>
                    <a:pt x="4986" y="1223"/>
                  </a:cubicBezTo>
                  <a:cubicBezTo>
                    <a:pt x="4781" y="1397"/>
                    <a:pt x="4577" y="1575"/>
                    <a:pt x="4385" y="1765"/>
                  </a:cubicBezTo>
                  <a:cubicBezTo>
                    <a:pt x="4265" y="1881"/>
                    <a:pt x="4316" y="2049"/>
                    <a:pt x="4476" y="2112"/>
                  </a:cubicBezTo>
                  <a:cubicBezTo>
                    <a:pt x="4523" y="2131"/>
                    <a:pt x="4571" y="2146"/>
                    <a:pt x="4620" y="2162"/>
                  </a:cubicBezTo>
                  <a:cubicBezTo>
                    <a:pt x="4615" y="2176"/>
                    <a:pt x="4615" y="2183"/>
                    <a:pt x="4612" y="2185"/>
                  </a:cubicBezTo>
                  <a:cubicBezTo>
                    <a:pt x="4546" y="2247"/>
                    <a:pt x="4479" y="2310"/>
                    <a:pt x="4412" y="2373"/>
                  </a:cubicBezTo>
                  <a:cubicBezTo>
                    <a:pt x="4296" y="2482"/>
                    <a:pt x="4276" y="2606"/>
                    <a:pt x="4359" y="2703"/>
                  </a:cubicBezTo>
                  <a:cubicBezTo>
                    <a:pt x="4401" y="2753"/>
                    <a:pt x="4454" y="2778"/>
                    <a:pt x="4512" y="2778"/>
                  </a:cubicBezTo>
                  <a:cubicBezTo>
                    <a:pt x="4573" y="2778"/>
                    <a:pt x="4639" y="2750"/>
                    <a:pt x="4702" y="2695"/>
                  </a:cubicBezTo>
                  <a:cubicBezTo>
                    <a:pt x="4843" y="2571"/>
                    <a:pt x="4983" y="2444"/>
                    <a:pt x="5124" y="2320"/>
                  </a:cubicBezTo>
                  <a:cubicBezTo>
                    <a:pt x="5410" y="2065"/>
                    <a:pt x="5386" y="1927"/>
                    <a:pt x="5030" y="1804"/>
                  </a:cubicBezTo>
                  <a:cubicBezTo>
                    <a:pt x="5027" y="1803"/>
                    <a:pt x="5026" y="1796"/>
                    <a:pt x="5017" y="1776"/>
                  </a:cubicBezTo>
                  <a:cubicBezTo>
                    <a:pt x="5054" y="1742"/>
                    <a:pt x="5094" y="1705"/>
                    <a:pt x="5135" y="1668"/>
                  </a:cubicBezTo>
                  <a:cubicBezTo>
                    <a:pt x="5178" y="1628"/>
                    <a:pt x="5225" y="1592"/>
                    <a:pt x="5263" y="1549"/>
                  </a:cubicBezTo>
                  <a:cubicBezTo>
                    <a:pt x="5350" y="1454"/>
                    <a:pt x="5355" y="1336"/>
                    <a:pt x="5272" y="1250"/>
                  </a:cubicBezTo>
                  <a:cubicBezTo>
                    <a:pt x="5224" y="1200"/>
                    <a:pt x="5168" y="1173"/>
                    <a:pt x="5112" y="1173"/>
                  </a:cubicBezTo>
                  <a:close/>
                  <a:moveTo>
                    <a:pt x="4810" y="437"/>
                  </a:moveTo>
                  <a:cubicBezTo>
                    <a:pt x="4816" y="437"/>
                    <a:pt x="4822" y="437"/>
                    <a:pt x="4828" y="437"/>
                  </a:cubicBezTo>
                  <a:cubicBezTo>
                    <a:pt x="5681" y="447"/>
                    <a:pt x="6360" y="1135"/>
                    <a:pt x="6356" y="1985"/>
                  </a:cubicBezTo>
                  <a:cubicBezTo>
                    <a:pt x="6353" y="2833"/>
                    <a:pt x="5661" y="3522"/>
                    <a:pt x="4817" y="3522"/>
                  </a:cubicBezTo>
                  <a:cubicBezTo>
                    <a:pt x="4816" y="3522"/>
                    <a:pt x="4816" y="3522"/>
                    <a:pt x="4815" y="3522"/>
                  </a:cubicBezTo>
                  <a:cubicBezTo>
                    <a:pt x="3964" y="3519"/>
                    <a:pt x="3271" y="2817"/>
                    <a:pt x="3278" y="1965"/>
                  </a:cubicBezTo>
                  <a:cubicBezTo>
                    <a:pt x="3283" y="1127"/>
                    <a:pt x="3977" y="437"/>
                    <a:pt x="4810" y="437"/>
                  </a:cubicBezTo>
                  <a:close/>
                  <a:moveTo>
                    <a:pt x="3033" y="3695"/>
                  </a:moveTo>
                  <a:cubicBezTo>
                    <a:pt x="2909" y="3695"/>
                    <a:pt x="2823" y="3779"/>
                    <a:pt x="2815" y="3915"/>
                  </a:cubicBezTo>
                  <a:cubicBezTo>
                    <a:pt x="2812" y="3954"/>
                    <a:pt x="2813" y="3992"/>
                    <a:pt x="2813" y="4031"/>
                  </a:cubicBezTo>
                  <a:cubicBezTo>
                    <a:pt x="2813" y="4256"/>
                    <a:pt x="2883" y="4366"/>
                    <a:pt x="3029" y="4366"/>
                  </a:cubicBezTo>
                  <a:cubicBezTo>
                    <a:pt x="3031" y="4366"/>
                    <a:pt x="3034" y="4366"/>
                    <a:pt x="3037" y="4366"/>
                  </a:cubicBezTo>
                  <a:cubicBezTo>
                    <a:pt x="3182" y="4361"/>
                    <a:pt x="3248" y="4257"/>
                    <a:pt x="3248" y="4034"/>
                  </a:cubicBezTo>
                  <a:cubicBezTo>
                    <a:pt x="3248" y="3995"/>
                    <a:pt x="3249" y="3957"/>
                    <a:pt x="3248" y="3918"/>
                  </a:cubicBezTo>
                  <a:cubicBezTo>
                    <a:pt x="3239" y="3780"/>
                    <a:pt x="3157" y="3696"/>
                    <a:pt x="3033" y="3695"/>
                  </a:cubicBezTo>
                  <a:close/>
                  <a:moveTo>
                    <a:pt x="2417" y="3696"/>
                  </a:moveTo>
                  <a:cubicBezTo>
                    <a:pt x="2412" y="3696"/>
                    <a:pt x="2407" y="3696"/>
                    <a:pt x="2402" y="3696"/>
                  </a:cubicBezTo>
                  <a:cubicBezTo>
                    <a:pt x="2282" y="3702"/>
                    <a:pt x="2207" y="3783"/>
                    <a:pt x="2201" y="3915"/>
                  </a:cubicBezTo>
                  <a:cubicBezTo>
                    <a:pt x="2198" y="3988"/>
                    <a:pt x="2198" y="4061"/>
                    <a:pt x="2201" y="4133"/>
                  </a:cubicBezTo>
                  <a:cubicBezTo>
                    <a:pt x="2205" y="4269"/>
                    <a:pt x="2288" y="4360"/>
                    <a:pt x="2407" y="4366"/>
                  </a:cubicBezTo>
                  <a:cubicBezTo>
                    <a:pt x="2410" y="4366"/>
                    <a:pt x="2413" y="4366"/>
                    <a:pt x="2415" y="4366"/>
                  </a:cubicBezTo>
                  <a:cubicBezTo>
                    <a:pt x="2529" y="4366"/>
                    <a:pt x="2619" y="4278"/>
                    <a:pt x="2632" y="4149"/>
                  </a:cubicBezTo>
                  <a:cubicBezTo>
                    <a:pt x="2637" y="4111"/>
                    <a:pt x="2632" y="4071"/>
                    <a:pt x="2632" y="4034"/>
                  </a:cubicBezTo>
                  <a:cubicBezTo>
                    <a:pt x="2632" y="3990"/>
                    <a:pt x="2637" y="3945"/>
                    <a:pt x="2632" y="3903"/>
                  </a:cubicBezTo>
                  <a:cubicBezTo>
                    <a:pt x="2617" y="3774"/>
                    <a:pt x="2533" y="3696"/>
                    <a:pt x="2417" y="3696"/>
                  </a:cubicBezTo>
                  <a:close/>
                  <a:moveTo>
                    <a:pt x="8997" y="4690"/>
                  </a:moveTo>
                  <a:cubicBezTo>
                    <a:pt x="9113" y="4690"/>
                    <a:pt x="9231" y="4693"/>
                    <a:pt x="9354" y="4693"/>
                  </a:cubicBezTo>
                  <a:lnTo>
                    <a:pt x="9354" y="5082"/>
                  </a:lnTo>
                  <a:lnTo>
                    <a:pt x="8370" y="5082"/>
                  </a:lnTo>
                  <a:cubicBezTo>
                    <a:pt x="8404" y="4866"/>
                    <a:pt x="8555" y="4707"/>
                    <a:pt x="8766" y="4696"/>
                  </a:cubicBezTo>
                  <a:cubicBezTo>
                    <a:pt x="8843" y="4691"/>
                    <a:pt x="8919" y="4690"/>
                    <a:pt x="8997" y="4690"/>
                  </a:cubicBezTo>
                  <a:close/>
                  <a:moveTo>
                    <a:pt x="2054" y="3296"/>
                  </a:moveTo>
                  <a:cubicBezTo>
                    <a:pt x="2056" y="3296"/>
                    <a:pt x="2058" y="3296"/>
                    <a:pt x="2060" y="3296"/>
                  </a:cubicBezTo>
                  <a:cubicBezTo>
                    <a:pt x="2219" y="3299"/>
                    <a:pt x="2379" y="3299"/>
                    <a:pt x="2539" y="3299"/>
                  </a:cubicBezTo>
                  <a:cubicBezTo>
                    <a:pt x="2631" y="3299"/>
                    <a:pt x="2723" y="3299"/>
                    <a:pt x="2815" y="3299"/>
                  </a:cubicBezTo>
                  <a:cubicBezTo>
                    <a:pt x="2954" y="3299"/>
                    <a:pt x="3093" y="3299"/>
                    <a:pt x="3232" y="3302"/>
                  </a:cubicBezTo>
                  <a:cubicBezTo>
                    <a:pt x="3296" y="3303"/>
                    <a:pt x="3365" y="3340"/>
                    <a:pt x="3422" y="3376"/>
                  </a:cubicBezTo>
                  <a:cubicBezTo>
                    <a:pt x="3644" y="3518"/>
                    <a:pt x="3863" y="3665"/>
                    <a:pt x="4080" y="3813"/>
                  </a:cubicBezTo>
                  <a:cubicBezTo>
                    <a:pt x="4118" y="3839"/>
                    <a:pt x="4169" y="3883"/>
                    <a:pt x="4169" y="3918"/>
                  </a:cubicBezTo>
                  <a:cubicBezTo>
                    <a:pt x="4175" y="4418"/>
                    <a:pt x="4174" y="4921"/>
                    <a:pt x="4174" y="5438"/>
                  </a:cubicBezTo>
                  <a:lnTo>
                    <a:pt x="1897" y="5438"/>
                  </a:lnTo>
                  <a:cubicBezTo>
                    <a:pt x="1895" y="5395"/>
                    <a:pt x="1889" y="5353"/>
                    <a:pt x="1889" y="5311"/>
                  </a:cubicBezTo>
                  <a:cubicBezTo>
                    <a:pt x="1887" y="4699"/>
                    <a:pt x="1892" y="4085"/>
                    <a:pt x="1886" y="3471"/>
                  </a:cubicBezTo>
                  <a:cubicBezTo>
                    <a:pt x="1885" y="3341"/>
                    <a:pt x="1923" y="3296"/>
                    <a:pt x="2054" y="3296"/>
                  </a:cubicBezTo>
                  <a:close/>
                  <a:moveTo>
                    <a:pt x="4174" y="5885"/>
                  </a:moveTo>
                  <a:cubicBezTo>
                    <a:pt x="4174" y="6055"/>
                    <a:pt x="4179" y="6219"/>
                    <a:pt x="4168" y="6381"/>
                  </a:cubicBezTo>
                  <a:cubicBezTo>
                    <a:pt x="4165" y="6415"/>
                    <a:pt x="4097" y="6474"/>
                    <a:pt x="4058" y="6474"/>
                  </a:cubicBezTo>
                  <a:cubicBezTo>
                    <a:pt x="3697" y="6477"/>
                    <a:pt x="3335" y="6479"/>
                    <a:pt x="2974" y="6479"/>
                  </a:cubicBezTo>
                  <a:cubicBezTo>
                    <a:pt x="2650" y="6479"/>
                    <a:pt x="2326" y="6477"/>
                    <a:pt x="2001" y="6474"/>
                  </a:cubicBezTo>
                  <a:cubicBezTo>
                    <a:pt x="1964" y="6474"/>
                    <a:pt x="1897" y="6405"/>
                    <a:pt x="1893" y="6364"/>
                  </a:cubicBezTo>
                  <a:cubicBezTo>
                    <a:pt x="1880" y="6212"/>
                    <a:pt x="1889" y="6056"/>
                    <a:pt x="1889" y="5885"/>
                  </a:cubicBezTo>
                  <a:close/>
                  <a:moveTo>
                    <a:pt x="9599" y="6323"/>
                  </a:moveTo>
                  <a:lnTo>
                    <a:pt x="9599" y="6323"/>
                  </a:lnTo>
                  <a:cubicBezTo>
                    <a:pt x="10444" y="6585"/>
                    <a:pt x="11280" y="6844"/>
                    <a:pt x="12124" y="7105"/>
                  </a:cubicBezTo>
                  <a:cubicBezTo>
                    <a:pt x="11920" y="7272"/>
                    <a:pt x="11702" y="7379"/>
                    <a:pt x="11442" y="7379"/>
                  </a:cubicBezTo>
                  <a:cubicBezTo>
                    <a:pt x="11398" y="7379"/>
                    <a:pt x="11353" y="7376"/>
                    <a:pt x="11306" y="7370"/>
                  </a:cubicBezTo>
                  <a:cubicBezTo>
                    <a:pt x="10780" y="7299"/>
                    <a:pt x="10253" y="7240"/>
                    <a:pt x="9725" y="7183"/>
                  </a:cubicBezTo>
                  <a:cubicBezTo>
                    <a:pt x="9627" y="7173"/>
                    <a:pt x="9595" y="7142"/>
                    <a:pt x="9598" y="7044"/>
                  </a:cubicBezTo>
                  <a:cubicBezTo>
                    <a:pt x="9604" y="6803"/>
                    <a:pt x="9599" y="6562"/>
                    <a:pt x="9599" y="6323"/>
                  </a:cubicBezTo>
                  <a:close/>
                  <a:moveTo>
                    <a:pt x="8478" y="6727"/>
                  </a:moveTo>
                  <a:lnTo>
                    <a:pt x="8478" y="7770"/>
                  </a:lnTo>
                  <a:cubicBezTo>
                    <a:pt x="8236" y="7706"/>
                    <a:pt x="8088" y="7515"/>
                    <a:pt x="8078" y="7279"/>
                  </a:cubicBezTo>
                  <a:cubicBezTo>
                    <a:pt x="8068" y="7016"/>
                    <a:pt x="8213" y="6814"/>
                    <a:pt x="8478" y="6727"/>
                  </a:cubicBezTo>
                  <a:close/>
                  <a:moveTo>
                    <a:pt x="1654" y="7602"/>
                  </a:moveTo>
                  <a:cubicBezTo>
                    <a:pt x="1530" y="7603"/>
                    <a:pt x="1439" y="7699"/>
                    <a:pt x="1443" y="7826"/>
                  </a:cubicBezTo>
                  <a:cubicBezTo>
                    <a:pt x="1447" y="7946"/>
                    <a:pt x="1536" y="8031"/>
                    <a:pt x="1655" y="8031"/>
                  </a:cubicBezTo>
                  <a:cubicBezTo>
                    <a:pt x="1656" y="8031"/>
                    <a:pt x="1657" y="8031"/>
                    <a:pt x="1658" y="8031"/>
                  </a:cubicBezTo>
                  <a:cubicBezTo>
                    <a:pt x="1779" y="8031"/>
                    <a:pt x="1876" y="7928"/>
                    <a:pt x="1872" y="7807"/>
                  </a:cubicBezTo>
                  <a:cubicBezTo>
                    <a:pt x="1866" y="7692"/>
                    <a:pt x="1771" y="7602"/>
                    <a:pt x="1654" y="7602"/>
                  </a:cubicBezTo>
                  <a:close/>
                  <a:moveTo>
                    <a:pt x="3004" y="7602"/>
                  </a:moveTo>
                  <a:cubicBezTo>
                    <a:pt x="2887" y="7602"/>
                    <a:pt x="2789" y="7697"/>
                    <a:pt x="2788" y="7814"/>
                  </a:cubicBezTo>
                  <a:cubicBezTo>
                    <a:pt x="2785" y="7928"/>
                    <a:pt x="2877" y="8026"/>
                    <a:pt x="2994" y="8031"/>
                  </a:cubicBezTo>
                  <a:cubicBezTo>
                    <a:pt x="2998" y="8031"/>
                    <a:pt x="3001" y="8031"/>
                    <a:pt x="3005" y="8031"/>
                  </a:cubicBezTo>
                  <a:cubicBezTo>
                    <a:pt x="3124" y="8031"/>
                    <a:pt x="3218" y="7939"/>
                    <a:pt x="3219" y="7820"/>
                  </a:cubicBezTo>
                  <a:cubicBezTo>
                    <a:pt x="3221" y="7702"/>
                    <a:pt x="3132" y="7608"/>
                    <a:pt x="3014" y="7602"/>
                  </a:cubicBezTo>
                  <a:cubicBezTo>
                    <a:pt x="3011" y="7602"/>
                    <a:pt x="3007" y="7602"/>
                    <a:pt x="3004" y="7602"/>
                  </a:cubicBezTo>
                  <a:close/>
                  <a:moveTo>
                    <a:pt x="2328" y="7602"/>
                  </a:moveTo>
                  <a:cubicBezTo>
                    <a:pt x="2214" y="7602"/>
                    <a:pt x="2122" y="7689"/>
                    <a:pt x="2117" y="7804"/>
                  </a:cubicBezTo>
                  <a:cubicBezTo>
                    <a:pt x="2110" y="7924"/>
                    <a:pt x="2194" y="8021"/>
                    <a:pt x="2311" y="8031"/>
                  </a:cubicBezTo>
                  <a:cubicBezTo>
                    <a:pt x="2317" y="8031"/>
                    <a:pt x="2322" y="8031"/>
                    <a:pt x="2328" y="8031"/>
                  </a:cubicBezTo>
                  <a:cubicBezTo>
                    <a:pt x="2442" y="8031"/>
                    <a:pt x="2540" y="7942"/>
                    <a:pt x="2548" y="7828"/>
                  </a:cubicBezTo>
                  <a:cubicBezTo>
                    <a:pt x="2556" y="7717"/>
                    <a:pt x="2464" y="7613"/>
                    <a:pt x="2349" y="7603"/>
                  </a:cubicBezTo>
                  <a:cubicBezTo>
                    <a:pt x="2342" y="7603"/>
                    <a:pt x="2335" y="7602"/>
                    <a:pt x="2328" y="7602"/>
                  </a:cubicBezTo>
                  <a:close/>
                  <a:moveTo>
                    <a:pt x="4828" y="1"/>
                  </a:moveTo>
                  <a:cubicBezTo>
                    <a:pt x="4819" y="1"/>
                    <a:pt x="4810" y="1"/>
                    <a:pt x="4800" y="1"/>
                  </a:cubicBezTo>
                  <a:cubicBezTo>
                    <a:pt x="3885" y="15"/>
                    <a:pt x="3100" y="645"/>
                    <a:pt x="2896" y="1532"/>
                  </a:cubicBezTo>
                  <a:cubicBezTo>
                    <a:pt x="2866" y="1662"/>
                    <a:pt x="2850" y="1794"/>
                    <a:pt x="2828" y="1933"/>
                  </a:cubicBezTo>
                  <a:lnTo>
                    <a:pt x="1231" y="1933"/>
                  </a:lnTo>
                  <a:cubicBezTo>
                    <a:pt x="717" y="1933"/>
                    <a:pt x="462" y="2186"/>
                    <a:pt x="462" y="2693"/>
                  </a:cubicBezTo>
                  <a:cubicBezTo>
                    <a:pt x="460" y="4635"/>
                    <a:pt x="460" y="6576"/>
                    <a:pt x="462" y="8518"/>
                  </a:cubicBezTo>
                  <a:cubicBezTo>
                    <a:pt x="462" y="8566"/>
                    <a:pt x="445" y="8628"/>
                    <a:pt x="469" y="8660"/>
                  </a:cubicBezTo>
                  <a:cubicBezTo>
                    <a:pt x="516" y="8729"/>
                    <a:pt x="576" y="8810"/>
                    <a:pt x="648" y="8837"/>
                  </a:cubicBezTo>
                  <a:cubicBezTo>
                    <a:pt x="668" y="8844"/>
                    <a:pt x="687" y="8847"/>
                    <a:pt x="705" y="8847"/>
                  </a:cubicBezTo>
                  <a:cubicBezTo>
                    <a:pt x="780" y="8847"/>
                    <a:pt x="844" y="8791"/>
                    <a:pt x="875" y="8707"/>
                  </a:cubicBezTo>
                  <a:cubicBezTo>
                    <a:pt x="892" y="8659"/>
                    <a:pt x="895" y="8603"/>
                    <a:pt x="895" y="8552"/>
                  </a:cubicBezTo>
                  <a:cubicBezTo>
                    <a:pt x="896" y="8146"/>
                    <a:pt x="896" y="7740"/>
                    <a:pt x="896" y="7334"/>
                  </a:cubicBezTo>
                  <a:cubicBezTo>
                    <a:pt x="896" y="5780"/>
                    <a:pt x="896" y="4225"/>
                    <a:pt x="896" y="2669"/>
                  </a:cubicBezTo>
                  <a:cubicBezTo>
                    <a:pt x="896" y="2464"/>
                    <a:pt x="967" y="2370"/>
                    <a:pt x="1144" y="2370"/>
                  </a:cubicBezTo>
                  <a:cubicBezTo>
                    <a:pt x="1392" y="2368"/>
                    <a:pt x="1641" y="2367"/>
                    <a:pt x="1889" y="2367"/>
                  </a:cubicBezTo>
                  <a:cubicBezTo>
                    <a:pt x="2191" y="2367"/>
                    <a:pt x="2493" y="2368"/>
                    <a:pt x="2795" y="2370"/>
                  </a:cubicBezTo>
                  <a:cubicBezTo>
                    <a:pt x="2828" y="2370"/>
                    <a:pt x="2879" y="2388"/>
                    <a:pt x="2887" y="2411"/>
                  </a:cubicBezTo>
                  <a:cubicBezTo>
                    <a:pt x="2940" y="2558"/>
                    <a:pt x="2984" y="2708"/>
                    <a:pt x="3033" y="2864"/>
                  </a:cubicBezTo>
                  <a:cubicBezTo>
                    <a:pt x="2807" y="2864"/>
                    <a:pt x="2586" y="2864"/>
                    <a:pt x="2366" y="2864"/>
                  </a:cubicBezTo>
                  <a:cubicBezTo>
                    <a:pt x="2256" y="2864"/>
                    <a:pt x="2147" y="2864"/>
                    <a:pt x="2037" y="2864"/>
                  </a:cubicBezTo>
                  <a:cubicBezTo>
                    <a:pt x="1654" y="2866"/>
                    <a:pt x="1454" y="3062"/>
                    <a:pt x="1453" y="3441"/>
                  </a:cubicBezTo>
                  <a:cubicBezTo>
                    <a:pt x="1453" y="4408"/>
                    <a:pt x="1453" y="5374"/>
                    <a:pt x="1453" y="6340"/>
                  </a:cubicBezTo>
                  <a:cubicBezTo>
                    <a:pt x="1454" y="6712"/>
                    <a:pt x="1654" y="6913"/>
                    <a:pt x="2026" y="6913"/>
                  </a:cubicBezTo>
                  <a:cubicBezTo>
                    <a:pt x="2692" y="6914"/>
                    <a:pt x="3359" y="6914"/>
                    <a:pt x="4026" y="6914"/>
                  </a:cubicBezTo>
                  <a:cubicBezTo>
                    <a:pt x="4409" y="6913"/>
                    <a:pt x="4608" y="6716"/>
                    <a:pt x="4608" y="6336"/>
                  </a:cubicBezTo>
                  <a:cubicBezTo>
                    <a:pt x="4608" y="5592"/>
                    <a:pt x="4608" y="4848"/>
                    <a:pt x="4608" y="4105"/>
                  </a:cubicBezTo>
                  <a:lnTo>
                    <a:pt x="4608" y="3945"/>
                  </a:lnTo>
                  <a:lnTo>
                    <a:pt x="5167" y="3945"/>
                  </a:lnTo>
                  <a:lnTo>
                    <a:pt x="5167" y="4095"/>
                  </a:lnTo>
                  <a:cubicBezTo>
                    <a:pt x="5167" y="4481"/>
                    <a:pt x="5165" y="4868"/>
                    <a:pt x="5167" y="5254"/>
                  </a:cubicBezTo>
                  <a:cubicBezTo>
                    <a:pt x="5167" y="5450"/>
                    <a:pt x="5241" y="5554"/>
                    <a:pt x="5382" y="5556"/>
                  </a:cubicBezTo>
                  <a:cubicBezTo>
                    <a:pt x="5384" y="5556"/>
                    <a:pt x="5385" y="5556"/>
                    <a:pt x="5387" y="5556"/>
                  </a:cubicBezTo>
                  <a:cubicBezTo>
                    <a:pt x="5525" y="5556"/>
                    <a:pt x="5601" y="5453"/>
                    <a:pt x="5601" y="5262"/>
                  </a:cubicBezTo>
                  <a:cubicBezTo>
                    <a:pt x="5601" y="4823"/>
                    <a:pt x="5605" y="4383"/>
                    <a:pt x="5598" y="3944"/>
                  </a:cubicBezTo>
                  <a:cubicBezTo>
                    <a:pt x="5595" y="3830"/>
                    <a:pt x="5632" y="3777"/>
                    <a:pt x="5734" y="3726"/>
                  </a:cubicBezTo>
                  <a:cubicBezTo>
                    <a:pt x="6538" y="3310"/>
                    <a:pt x="6956" y="2383"/>
                    <a:pt x="6738" y="1512"/>
                  </a:cubicBezTo>
                  <a:cubicBezTo>
                    <a:pt x="6515" y="624"/>
                    <a:pt x="5724" y="1"/>
                    <a:pt x="4828" y="1"/>
                  </a:cubicBezTo>
                  <a:close/>
                  <a:moveTo>
                    <a:pt x="6295" y="7797"/>
                  </a:moveTo>
                  <a:lnTo>
                    <a:pt x="6295" y="7995"/>
                  </a:lnTo>
                  <a:cubicBezTo>
                    <a:pt x="6131" y="8038"/>
                    <a:pt x="5862" y="7932"/>
                    <a:pt x="5862" y="8223"/>
                  </a:cubicBezTo>
                  <a:cubicBezTo>
                    <a:pt x="5863" y="8509"/>
                    <a:pt x="6127" y="8418"/>
                    <a:pt x="6299" y="8454"/>
                  </a:cubicBezTo>
                  <a:lnTo>
                    <a:pt x="6299" y="8620"/>
                  </a:lnTo>
                  <a:cubicBezTo>
                    <a:pt x="6124" y="8655"/>
                    <a:pt x="5853" y="8559"/>
                    <a:pt x="5863" y="8860"/>
                  </a:cubicBezTo>
                  <a:cubicBezTo>
                    <a:pt x="5872" y="9136"/>
                    <a:pt x="6127" y="9041"/>
                    <a:pt x="6305" y="9076"/>
                  </a:cubicBezTo>
                  <a:cubicBezTo>
                    <a:pt x="6306" y="9212"/>
                    <a:pt x="6310" y="9345"/>
                    <a:pt x="6302" y="9479"/>
                  </a:cubicBezTo>
                  <a:cubicBezTo>
                    <a:pt x="6300" y="9505"/>
                    <a:pt x="6251" y="9549"/>
                    <a:pt x="6222" y="9551"/>
                  </a:cubicBezTo>
                  <a:cubicBezTo>
                    <a:pt x="6122" y="9553"/>
                    <a:pt x="6021" y="9554"/>
                    <a:pt x="5919" y="9554"/>
                  </a:cubicBezTo>
                  <a:cubicBezTo>
                    <a:pt x="5817" y="9554"/>
                    <a:pt x="5714" y="9553"/>
                    <a:pt x="5610" y="9553"/>
                  </a:cubicBezTo>
                  <a:lnTo>
                    <a:pt x="5610" y="7797"/>
                  </a:lnTo>
                  <a:close/>
                  <a:moveTo>
                    <a:pt x="12340" y="8592"/>
                  </a:moveTo>
                  <a:cubicBezTo>
                    <a:pt x="12413" y="9115"/>
                    <a:pt x="12427" y="9153"/>
                    <a:pt x="12742" y="9609"/>
                  </a:cubicBezTo>
                  <a:cubicBezTo>
                    <a:pt x="12599" y="9609"/>
                    <a:pt x="12460" y="9615"/>
                    <a:pt x="12322" y="9615"/>
                  </a:cubicBezTo>
                  <a:cubicBezTo>
                    <a:pt x="12219" y="9615"/>
                    <a:pt x="12118" y="9611"/>
                    <a:pt x="12017" y="9600"/>
                  </a:cubicBezTo>
                  <a:cubicBezTo>
                    <a:pt x="11936" y="9592"/>
                    <a:pt x="11859" y="9485"/>
                    <a:pt x="11789" y="9412"/>
                  </a:cubicBezTo>
                  <a:cubicBezTo>
                    <a:pt x="11605" y="9220"/>
                    <a:pt x="11394" y="9072"/>
                    <a:pt x="11128" y="9022"/>
                  </a:cubicBezTo>
                  <a:cubicBezTo>
                    <a:pt x="11028" y="9005"/>
                    <a:pt x="10926" y="8999"/>
                    <a:pt x="10826" y="8999"/>
                  </a:cubicBezTo>
                  <a:cubicBezTo>
                    <a:pt x="10246" y="8998"/>
                    <a:pt x="9666" y="8998"/>
                    <a:pt x="9087" y="8998"/>
                  </a:cubicBezTo>
                  <a:lnTo>
                    <a:pt x="8920" y="8998"/>
                  </a:lnTo>
                  <a:lnTo>
                    <a:pt x="8920" y="8592"/>
                  </a:lnTo>
                  <a:close/>
                  <a:moveTo>
                    <a:pt x="10526" y="9728"/>
                  </a:moveTo>
                  <a:cubicBezTo>
                    <a:pt x="10415" y="9728"/>
                    <a:pt x="10304" y="9729"/>
                    <a:pt x="10193" y="9731"/>
                  </a:cubicBezTo>
                  <a:cubicBezTo>
                    <a:pt x="10067" y="9734"/>
                    <a:pt x="9980" y="9826"/>
                    <a:pt x="9976" y="9939"/>
                  </a:cubicBezTo>
                  <a:cubicBezTo>
                    <a:pt x="9971" y="10059"/>
                    <a:pt x="10061" y="10156"/>
                    <a:pt x="10193" y="10163"/>
                  </a:cubicBezTo>
                  <a:cubicBezTo>
                    <a:pt x="10230" y="10165"/>
                    <a:pt x="10267" y="10166"/>
                    <a:pt x="10304" y="10166"/>
                  </a:cubicBezTo>
                  <a:cubicBezTo>
                    <a:pt x="10378" y="10166"/>
                    <a:pt x="10452" y="10163"/>
                    <a:pt x="10525" y="10163"/>
                  </a:cubicBezTo>
                  <a:lnTo>
                    <a:pt x="10525" y="10165"/>
                  </a:lnTo>
                  <a:cubicBezTo>
                    <a:pt x="10628" y="10165"/>
                    <a:pt x="10729" y="10165"/>
                    <a:pt x="10830" y="10163"/>
                  </a:cubicBezTo>
                  <a:cubicBezTo>
                    <a:pt x="10837" y="10163"/>
                    <a:pt x="10843" y="10164"/>
                    <a:pt x="10849" y="10164"/>
                  </a:cubicBezTo>
                  <a:cubicBezTo>
                    <a:pt x="10852" y="10164"/>
                    <a:pt x="10855" y="10164"/>
                    <a:pt x="10859" y="10163"/>
                  </a:cubicBezTo>
                  <a:cubicBezTo>
                    <a:pt x="10983" y="10150"/>
                    <a:pt x="11070" y="10059"/>
                    <a:pt x="11070" y="9947"/>
                  </a:cubicBezTo>
                  <a:cubicBezTo>
                    <a:pt x="11071" y="9834"/>
                    <a:pt x="10983" y="9736"/>
                    <a:pt x="10859" y="9733"/>
                  </a:cubicBezTo>
                  <a:cubicBezTo>
                    <a:pt x="10748" y="9729"/>
                    <a:pt x="10636" y="9728"/>
                    <a:pt x="10526" y="9728"/>
                  </a:cubicBezTo>
                  <a:close/>
                  <a:moveTo>
                    <a:pt x="2757" y="10187"/>
                  </a:moveTo>
                  <a:cubicBezTo>
                    <a:pt x="2758" y="10187"/>
                    <a:pt x="2759" y="10187"/>
                    <a:pt x="2761" y="10187"/>
                  </a:cubicBezTo>
                  <a:cubicBezTo>
                    <a:pt x="2812" y="10199"/>
                    <a:pt x="2885" y="10263"/>
                    <a:pt x="2886" y="10308"/>
                  </a:cubicBezTo>
                  <a:cubicBezTo>
                    <a:pt x="2899" y="10553"/>
                    <a:pt x="2892" y="10798"/>
                    <a:pt x="2892" y="11058"/>
                  </a:cubicBezTo>
                  <a:lnTo>
                    <a:pt x="2640" y="11058"/>
                  </a:lnTo>
                  <a:cubicBezTo>
                    <a:pt x="2640" y="10804"/>
                    <a:pt x="2634" y="10551"/>
                    <a:pt x="2645" y="10297"/>
                  </a:cubicBezTo>
                  <a:cubicBezTo>
                    <a:pt x="2647" y="10258"/>
                    <a:pt x="2725" y="10187"/>
                    <a:pt x="2757" y="10187"/>
                  </a:cubicBezTo>
                  <a:close/>
                  <a:moveTo>
                    <a:pt x="4119" y="10187"/>
                  </a:moveTo>
                  <a:cubicBezTo>
                    <a:pt x="4121" y="10187"/>
                    <a:pt x="4122" y="10187"/>
                    <a:pt x="4124" y="10187"/>
                  </a:cubicBezTo>
                  <a:cubicBezTo>
                    <a:pt x="4175" y="10200"/>
                    <a:pt x="4246" y="10264"/>
                    <a:pt x="4248" y="10311"/>
                  </a:cubicBezTo>
                  <a:cubicBezTo>
                    <a:pt x="4261" y="10555"/>
                    <a:pt x="4253" y="10798"/>
                    <a:pt x="4253" y="11059"/>
                  </a:cubicBezTo>
                  <a:lnTo>
                    <a:pt x="4001" y="11059"/>
                  </a:lnTo>
                  <a:cubicBezTo>
                    <a:pt x="4003" y="10801"/>
                    <a:pt x="3997" y="10549"/>
                    <a:pt x="4007" y="10296"/>
                  </a:cubicBezTo>
                  <a:cubicBezTo>
                    <a:pt x="4010" y="10258"/>
                    <a:pt x="4087" y="10187"/>
                    <a:pt x="4119" y="10187"/>
                  </a:cubicBezTo>
                  <a:close/>
                  <a:moveTo>
                    <a:pt x="12921" y="11141"/>
                  </a:moveTo>
                  <a:cubicBezTo>
                    <a:pt x="12810" y="11141"/>
                    <a:pt x="12699" y="11141"/>
                    <a:pt x="12588" y="11142"/>
                  </a:cubicBezTo>
                  <a:cubicBezTo>
                    <a:pt x="12428" y="11143"/>
                    <a:pt x="12330" y="11223"/>
                    <a:pt x="12326" y="11350"/>
                  </a:cubicBezTo>
                  <a:cubicBezTo>
                    <a:pt x="12322" y="11481"/>
                    <a:pt x="12424" y="11575"/>
                    <a:pt x="12589" y="11575"/>
                  </a:cubicBezTo>
                  <a:cubicBezTo>
                    <a:pt x="12920" y="11576"/>
                    <a:pt x="13250" y="11577"/>
                    <a:pt x="13581" y="11577"/>
                  </a:cubicBezTo>
                  <a:cubicBezTo>
                    <a:pt x="13912" y="11577"/>
                    <a:pt x="14242" y="11576"/>
                    <a:pt x="14574" y="11575"/>
                  </a:cubicBezTo>
                  <a:cubicBezTo>
                    <a:pt x="14743" y="11575"/>
                    <a:pt x="14841" y="11489"/>
                    <a:pt x="14841" y="11357"/>
                  </a:cubicBezTo>
                  <a:cubicBezTo>
                    <a:pt x="14841" y="11223"/>
                    <a:pt x="14743" y="11143"/>
                    <a:pt x="14572" y="11142"/>
                  </a:cubicBezTo>
                  <a:cubicBezTo>
                    <a:pt x="14463" y="11141"/>
                    <a:pt x="14354" y="11141"/>
                    <a:pt x="14244" y="11141"/>
                  </a:cubicBezTo>
                  <a:cubicBezTo>
                    <a:pt x="14025" y="11141"/>
                    <a:pt x="13806" y="11142"/>
                    <a:pt x="13588" y="11142"/>
                  </a:cubicBezTo>
                  <a:cubicBezTo>
                    <a:pt x="13366" y="11142"/>
                    <a:pt x="13144" y="11141"/>
                    <a:pt x="12921" y="11141"/>
                  </a:cubicBezTo>
                  <a:close/>
                  <a:moveTo>
                    <a:pt x="9195" y="11492"/>
                  </a:moveTo>
                  <a:cubicBezTo>
                    <a:pt x="9432" y="11565"/>
                    <a:pt x="9673" y="11580"/>
                    <a:pt x="9915" y="11580"/>
                  </a:cubicBezTo>
                  <a:cubicBezTo>
                    <a:pt x="10083" y="11580"/>
                    <a:pt x="10251" y="11573"/>
                    <a:pt x="10418" y="11573"/>
                  </a:cubicBezTo>
                  <a:cubicBezTo>
                    <a:pt x="10528" y="11573"/>
                    <a:pt x="10638" y="11576"/>
                    <a:pt x="10748" y="11586"/>
                  </a:cubicBezTo>
                  <a:cubicBezTo>
                    <a:pt x="10772" y="11787"/>
                    <a:pt x="10689" y="11911"/>
                    <a:pt x="10501" y="11917"/>
                  </a:cubicBezTo>
                  <a:cubicBezTo>
                    <a:pt x="10320" y="11922"/>
                    <a:pt x="10139" y="11926"/>
                    <a:pt x="9958" y="11926"/>
                  </a:cubicBezTo>
                  <a:cubicBezTo>
                    <a:pt x="9788" y="11926"/>
                    <a:pt x="9617" y="11923"/>
                    <a:pt x="9447" y="11917"/>
                  </a:cubicBezTo>
                  <a:cubicBezTo>
                    <a:pt x="9238" y="11909"/>
                    <a:pt x="9166" y="11777"/>
                    <a:pt x="9195" y="11492"/>
                  </a:cubicBezTo>
                  <a:close/>
                  <a:moveTo>
                    <a:pt x="5614" y="11505"/>
                  </a:moveTo>
                  <a:lnTo>
                    <a:pt x="5614" y="11999"/>
                  </a:lnTo>
                  <a:lnTo>
                    <a:pt x="443" y="11999"/>
                  </a:lnTo>
                  <a:lnTo>
                    <a:pt x="443" y="11505"/>
                  </a:lnTo>
                  <a:close/>
                  <a:moveTo>
                    <a:pt x="13513" y="2192"/>
                  </a:moveTo>
                  <a:cubicBezTo>
                    <a:pt x="13256" y="2192"/>
                    <a:pt x="13000" y="2193"/>
                    <a:pt x="12743" y="2193"/>
                  </a:cubicBezTo>
                  <a:cubicBezTo>
                    <a:pt x="11755" y="2195"/>
                    <a:pt x="11031" y="2690"/>
                    <a:pt x="10668" y="3613"/>
                  </a:cubicBezTo>
                  <a:cubicBezTo>
                    <a:pt x="10500" y="4039"/>
                    <a:pt x="10333" y="4467"/>
                    <a:pt x="10165" y="4893"/>
                  </a:cubicBezTo>
                  <a:cubicBezTo>
                    <a:pt x="10105" y="5046"/>
                    <a:pt x="10083" y="5097"/>
                    <a:pt x="9991" y="5097"/>
                  </a:cubicBezTo>
                  <a:cubicBezTo>
                    <a:pt x="9947" y="5097"/>
                    <a:pt x="9888" y="5085"/>
                    <a:pt x="9800" y="5068"/>
                  </a:cubicBezTo>
                  <a:cubicBezTo>
                    <a:pt x="9800" y="4961"/>
                    <a:pt x="9802" y="4851"/>
                    <a:pt x="9800" y="4742"/>
                  </a:cubicBezTo>
                  <a:cubicBezTo>
                    <a:pt x="9796" y="4451"/>
                    <a:pt x="9612" y="4263"/>
                    <a:pt x="9319" y="4256"/>
                  </a:cubicBezTo>
                  <a:cubicBezTo>
                    <a:pt x="9272" y="4255"/>
                    <a:pt x="9226" y="4255"/>
                    <a:pt x="9179" y="4255"/>
                  </a:cubicBezTo>
                  <a:cubicBezTo>
                    <a:pt x="9086" y="4255"/>
                    <a:pt x="8993" y="4256"/>
                    <a:pt x="8899" y="4256"/>
                  </a:cubicBezTo>
                  <a:cubicBezTo>
                    <a:pt x="8416" y="4256"/>
                    <a:pt x="8119" y="4460"/>
                    <a:pt x="7949" y="4908"/>
                  </a:cubicBezTo>
                  <a:cubicBezTo>
                    <a:pt x="7810" y="5270"/>
                    <a:pt x="7984" y="5522"/>
                    <a:pt x="8373" y="5524"/>
                  </a:cubicBezTo>
                  <a:cubicBezTo>
                    <a:pt x="8526" y="5524"/>
                    <a:pt x="8679" y="5524"/>
                    <a:pt x="8832" y="5524"/>
                  </a:cubicBezTo>
                  <a:cubicBezTo>
                    <a:pt x="9137" y="5524"/>
                    <a:pt x="9443" y="5524"/>
                    <a:pt x="9749" y="5524"/>
                  </a:cubicBezTo>
                  <a:lnTo>
                    <a:pt x="9899" y="5524"/>
                  </a:lnTo>
                  <a:cubicBezTo>
                    <a:pt x="9901" y="5538"/>
                    <a:pt x="9906" y="5552"/>
                    <a:pt x="9909" y="5566"/>
                  </a:cubicBezTo>
                  <a:cubicBezTo>
                    <a:pt x="9866" y="5596"/>
                    <a:pt x="9823" y="5632"/>
                    <a:pt x="9776" y="5658"/>
                  </a:cubicBezTo>
                  <a:cubicBezTo>
                    <a:pt x="9461" y="5834"/>
                    <a:pt x="9145" y="6009"/>
                    <a:pt x="8827" y="6182"/>
                  </a:cubicBezTo>
                  <a:cubicBezTo>
                    <a:pt x="8763" y="6216"/>
                    <a:pt x="8692" y="6253"/>
                    <a:pt x="8621" y="6257"/>
                  </a:cubicBezTo>
                  <a:cubicBezTo>
                    <a:pt x="8124" y="6291"/>
                    <a:pt x="7772" y="6585"/>
                    <a:pt x="7655" y="7068"/>
                  </a:cubicBezTo>
                  <a:cubicBezTo>
                    <a:pt x="7644" y="7109"/>
                    <a:pt x="7618" y="7158"/>
                    <a:pt x="7584" y="7182"/>
                  </a:cubicBezTo>
                  <a:cubicBezTo>
                    <a:pt x="7266" y="7398"/>
                    <a:pt x="7121" y="7695"/>
                    <a:pt x="7125" y="8079"/>
                  </a:cubicBezTo>
                  <a:cubicBezTo>
                    <a:pt x="7131" y="8814"/>
                    <a:pt x="7127" y="9548"/>
                    <a:pt x="7125" y="10283"/>
                  </a:cubicBezTo>
                  <a:cubicBezTo>
                    <a:pt x="7125" y="10350"/>
                    <a:pt x="7122" y="10418"/>
                    <a:pt x="7107" y="10484"/>
                  </a:cubicBezTo>
                  <a:cubicBezTo>
                    <a:pt x="7062" y="10667"/>
                    <a:pt x="6903" y="10785"/>
                    <a:pt x="6717" y="10785"/>
                  </a:cubicBezTo>
                  <a:cubicBezTo>
                    <a:pt x="6706" y="10785"/>
                    <a:pt x="6696" y="10785"/>
                    <a:pt x="6685" y="10784"/>
                  </a:cubicBezTo>
                  <a:cubicBezTo>
                    <a:pt x="6486" y="10770"/>
                    <a:pt x="6332" y="10622"/>
                    <a:pt x="6318" y="10421"/>
                  </a:cubicBezTo>
                  <a:cubicBezTo>
                    <a:pt x="6308" y="10306"/>
                    <a:pt x="6306" y="10189"/>
                    <a:pt x="6316" y="10075"/>
                  </a:cubicBezTo>
                  <a:cubicBezTo>
                    <a:pt x="6319" y="10036"/>
                    <a:pt x="6362" y="9984"/>
                    <a:pt x="6399" y="9969"/>
                  </a:cubicBezTo>
                  <a:cubicBezTo>
                    <a:pt x="6628" y="9874"/>
                    <a:pt x="6738" y="9731"/>
                    <a:pt x="6741" y="9484"/>
                  </a:cubicBezTo>
                  <a:cubicBezTo>
                    <a:pt x="6743" y="8942"/>
                    <a:pt x="6745" y="8402"/>
                    <a:pt x="6741" y="7861"/>
                  </a:cubicBezTo>
                  <a:cubicBezTo>
                    <a:pt x="6738" y="7535"/>
                    <a:pt x="6545" y="7353"/>
                    <a:pt x="6222" y="7351"/>
                  </a:cubicBezTo>
                  <a:cubicBezTo>
                    <a:pt x="6020" y="7350"/>
                    <a:pt x="5819" y="7350"/>
                    <a:pt x="5601" y="7350"/>
                  </a:cubicBezTo>
                  <a:lnTo>
                    <a:pt x="5601" y="7179"/>
                  </a:lnTo>
                  <a:cubicBezTo>
                    <a:pt x="5601" y="6884"/>
                    <a:pt x="5602" y="6589"/>
                    <a:pt x="5598" y="6294"/>
                  </a:cubicBezTo>
                  <a:cubicBezTo>
                    <a:pt x="5597" y="6160"/>
                    <a:pt x="5517" y="6081"/>
                    <a:pt x="5399" y="6074"/>
                  </a:cubicBezTo>
                  <a:cubicBezTo>
                    <a:pt x="5395" y="6073"/>
                    <a:pt x="5390" y="6073"/>
                    <a:pt x="5386" y="6073"/>
                  </a:cubicBezTo>
                  <a:cubicBezTo>
                    <a:pt x="5267" y="6073"/>
                    <a:pt x="5183" y="6152"/>
                    <a:pt x="5168" y="6283"/>
                  </a:cubicBezTo>
                  <a:cubicBezTo>
                    <a:pt x="5164" y="6331"/>
                    <a:pt x="5167" y="6380"/>
                    <a:pt x="5167" y="6428"/>
                  </a:cubicBezTo>
                  <a:lnTo>
                    <a:pt x="5167" y="10878"/>
                  </a:lnTo>
                  <a:lnTo>
                    <a:pt x="5167" y="11052"/>
                  </a:lnTo>
                  <a:lnTo>
                    <a:pt x="4689" y="11052"/>
                  </a:lnTo>
                  <a:cubicBezTo>
                    <a:pt x="4689" y="10800"/>
                    <a:pt x="4695" y="10559"/>
                    <a:pt x="4688" y="10318"/>
                  </a:cubicBezTo>
                  <a:cubicBezTo>
                    <a:pt x="4679" y="9980"/>
                    <a:pt x="4433" y="9743"/>
                    <a:pt x="4130" y="9743"/>
                  </a:cubicBezTo>
                  <a:cubicBezTo>
                    <a:pt x="4086" y="9743"/>
                    <a:pt x="4040" y="9748"/>
                    <a:pt x="3994" y="9759"/>
                  </a:cubicBezTo>
                  <a:cubicBezTo>
                    <a:pt x="3744" y="9817"/>
                    <a:pt x="3570" y="10036"/>
                    <a:pt x="3565" y="10308"/>
                  </a:cubicBezTo>
                  <a:cubicBezTo>
                    <a:pt x="3563" y="10558"/>
                    <a:pt x="3565" y="10807"/>
                    <a:pt x="3565" y="11052"/>
                  </a:cubicBezTo>
                  <a:lnTo>
                    <a:pt x="3329" y="11052"/>
                  </a:lnTo>
                  <a:cubicBezTo>
                    <a:pt x="3329" y="10924"/>
                    <a:pt x="3330" y="10808"/>
                    <a:pt x="3328" y="10693"/>
                  </a:cubicBezTo>
                  <a:cubicBezTo>
                    <a:pt x="3323" y="10525"/>
                    <a:pt x="3333" y="10353"/>
                    <a:pt x="3308" y="10187"/>
                  </a:cubicBezTo>
                  <a:cubicBezTo>
                    <a:pt x="3266" y="9932"/>
                    <a:pt x="3047" y="9757"/>
                    <a:pt x="2789" y="9743"/>
                  </a:cubicBezTo>
                  <a:cubicBezTo>
                    <a:pt x="2778" y="9742"/>
                    <a:pt x="2767" y="9742"/>
                    <a:pt x="2756" y="9742"/>
                  </a:cubicBezTo>
                  <a:cubicBezTo>
                    <a:pt x="2518" y="9742"/>
                    <a:pt x="2299" y="9903"/>
                    <a:pt x="2231" y="10140"/>
                  </a:cubicBezTo>
                  <a:cubicBezTo>
                    <a:pt x="2208" y="10222"/>
                    <a:pt x="2207" y="10311"/>
                    <a:pt x="2204" y="10397"/>
                  </a:cubicBezTo>
                  <a:cubicBezTo>
                    <a:pt x="2201" y="10618"/>
                    <a:pt x="2204" y="10837"/>
                    <a:pt x="2204" y="11056"/>
                  </a:cubicBezTo>
                  <a:lnTo>
                    <a:pt x="895" y="11056"/>
                  </a:lnTo>
                  <a:lnTo>
                    <a:pt x="895" y="10892"/>
                  </a:lnTo>
                  <a:cubicBezTo>
                    <a:pt x="895" y="10468"/>
                    <a:pt x="896" y="10043"/>
                    <a:pt x="895" y="9618"/>
                  </a:cubicBezTo>
                  <a:cubicBezTo>
                    <a:pt x="893" y="9461"/>
                    <a:pt x="805" y="9363"/>
                    <a:pt x="678" y="9361"/>
                  </a:cubicBezTo>
                  <a:cubicBezTo>
                    <a:pt x="677" y="9361"/>
                    <a:pt x="676" y="9361"/>
                    <a:pt x="675" y="9361"/>
                  </a:cubicBezTo>
                  <a:cubicBezTo>
                    <a:pt x="547" y="9361"/>
                    <a:pt x="464" y="9459"/>
                    <a:pt x="460" y="9615"/>
                  </a:cubicBezTo>
                  <a:cubicBezTo>
                    <a:pt x="460" y="9663"/>
                    <a:pt x="460" y="9712"/>
                    <a:pt x="460" y="9759"/>
                  </a:cubicBezTo>
                  <a:lnTo>
                    <a:pt x="460" y="11058"/>
                  </a:lnTo>
                  <a:cubicBezTo>
                    <a:pt x="227" y="11062"/>
                    <a:pt x="97" y="11200"/>
                    <a:pt x="0" y="11382"/>
                  </a:cubicBezTo>
                  <a:lnTo>
                    <a:pt x="0" y="12107"/>
                  </a:lnTo>
                  <a:cubicBezTo>
                    <a:pt x="105" y="12365"/>
                    <a:pt x="299" y="12449"/>
                    <a:pt x="567" y="12449"/>
                  </a:cubicBezTo>
                  <a:cubicBezTo>
                    <a:pt x="570" y="12449"/>
                    <a:pt x="572" y="12449"/>
                    <a:pt x="574" y="12449"/>
                  </a:cubicBezTo>
                  <a:cubicBezTo>
                    <a:pt x="1393" y="12446"/>
                    <a:pt x="2212" y="12445"/>
                    <a:pt x="3031" y="12445"/>
                  </a:cubicBezTo>
                  <a:cubicBezTo>
                    <a:pt x="3576" y="12445"/>
                    <a:pt x="4122" y="12445"/>
                    <a:pt x="4668" y="12445"/>
                  </a:cubicBezTo>
                  <a:cubicBezTo>
                    <a:pt x="4941" y="12445"/>
                    <a:pt x="5214" y="12445"/>
                    <a:pt x="5487" y="12445"/>
                  </a:cubicBezTo>
                  <a:cubicBezTo>
                    <a:pt x="5504" y="12445"/>
                    <a:pt x="5520" y="12445"/>
                    <a:pt x="5537" y="12445"/>
                  </a:cubicBezTo>
                  <a:cubicBezTo>
                    <a:pt x="5579" y="12445"/>
                    <a:pt x="5620" y="12444"/>
                    <a:pt x="5661" y="12439"/>
                  </a:cubicBezTo>
                  <a:cubicBezTo>
                    <a:pt x="5897" y="12409"/>
                    <a:pt x="6053" y="12237"/>
                    <a:pt x="6060" y="12001"/>
                  </a:cubicBezTo>
                  <a:cubicBezTo>
                    <a:pt x="6063" y="11880"/>
                    <a:pt x="6060" y="11758"/>
                    <a:pt x="6060" y="11637"/>
                  </a:cubicBezTo>
                  <a:cubicBezTo>
                    <a:pt x="6060" y="11257"/>
                    <a:pt x="5973" y="11142"/>
                    <a:pt x="5601" y="11042"/>
                  </a:cubicBezTo>
                  <a:lnTo>
                    <a:pt x="5601" y="10525"/>
                  </a:lnTo>
                  <a:lnTo>
                    <a:pt x="5601" y="9999"/>
                  </a:lnTo>
                  <a:lnTo>
                    <a:pt x="5880" y="9999"/>
                  </a:lnTo>
                  <a:cubicBezTo>
                    <a:pt x="5880" y="10153"/>
                    <a:pt x="5873" y="10298"/>
                    <a:pt x="5880" y="10442"/>
                  </a:cubicBezTo>
                  <a:cubicBezTo>
                    <a:pt x="5906" y="10891"/>
                    <a:pt x="6287" y="11223"/>
                    <a:pt x="6714" y="11223"/>
                  </a:cubicBezTo>
                  <a:cubicBezTo>
                    <a:pt x="6790" y="11223"/>
                    <a:pt x="6867" y="11212"/>
                    <a:pt x="6944" y="11190"/>
                  </a:cubicBezTo>
                  <a:cubicBezTo>
                    <a:pt x="7322" y="11082"/>
                    <a:pt x="7558" y="10761"/>
                    <a:pt x="7560" y="10343"/>
                  </a:cubicBezTo>
                  <a:cubicBezTo>
                    <a:pt x="7563" y="9579"/>
                    <a:pt x="7561" y="8816"/>
                    <a:pt x="7560" y="8052"/>
                  </a:cubicBezTo>
                  <a:cubicBezTo>
                    <a:pt x="7560" y="7900"/>
                    <a:pt x="7590" y="7761"/>
                    <a:pt x="7715" y="7642"/>
                  </a:cubicBezTo>
                  <a:cubicBezTo>
                    <a:pt x="7873" y="7968"/>
                    <a:pt x="8125" y="8160"/>
                    <a:pt x="8473" y="8237"/>
                  </a:cubicBezTo>
                  <a:lnTo>
                    <a:pt x="8473" y="8402"/>
                  </a:lnTo>
                  <a:cubicBezTo>
                    <a:pt x="8473" y="9041"/>
                    <a:pt x="8463" y="9679"/>
                    <a:pt x="8478" y="10316"/>
                  </a:cubicBezTo>
                  <a:cubicBezTo>
                    <a:pt x="8484" y="10518"/>
                    <a:pt x="8515" y="10741"/>
                    <a:pt x="8611" y="10912"/>
                  </a:cubicBezTo>
                  <a:cubicBezTo>
                    <a:pt x="8728" y="11120"/>
                    <a:pt x="8760" y="11321"/>
                    <a:pt x="8749" y="11545"/>
                  </a:cubicBezTo>
                  <a:cubicBezTo>
                    <a:pt x="8746" y="11588"/>
                    <a:pt x="8748" y="11632"/>
                    <a:pt x="8749" y="11674"/>
                  </a:cubicBezTo>
                  <a:cubicBezTo>
                    <a:pt x="8763" y="12022"/>
                    <a:pt x="9010" y="12320"/>
                    <a:pt x="9354" y="12341"/>
                  </a:cubicBezTo>
                  <a:cubicBezTo>
                    <a:pt x="9556" y="12353"/>
                    <a:pt x="9758" y="12359"/>
                    <a:pt x="9961" y="12359"/>
                  </a:cubicBezTo>
                  <a:cubicBezTo>
                    <a:pt x="10169" y="12359"/>
                    <a:pt x="10378" y="12353"/>
                    <a:pt x="10585" y="12341"/>
                  </a:cubicBezTo>
                  <a:cubicBezTo>
                    <a:pt x="10921" y="12323"/>
                    <a:pt x="11165" y="12045"/>
                    <a:pt x="11195" y="11709"/>
                  </a:cubicBezTo>
                  <a:cubicBezTo>
                    <a:pt x="11198" y="11667"/>
                    <a:pt x="11205" y="11627"/>
                    <a:pt x="11211" y="11573"/>
                  </a:cubicBezTo>
                  <a:cubicBezTo>
                    <a:pt x="11297" y="11573"/>
                    <a:pt x="11379" y="11577"/>
                    <a:pt x="11460" y="11577"/>
                  </a:cubicBezTo>
                  <a:cubicBezTo>
                    <a:pt x="11506" y="11577"/>
                    <a:pt x="11552" y="11576"/>
                    <a:pt x="11598" y="11572"/>
                  </a:cubicBezTo>
                  <a:cubicBezTo>
                    <a:pt x="11769" y="11558"/>
                    <a:pt x="11860" y="11404"/>
                    <a:pt x="11789" y="11261"/>
                  </a:cubicBezTo>
                  <a:cubicBezTo>
                    <a:pt x="11741" y="11162"/>
                    <a:pt x="11654" y="11142"/>
                    <a:pt x="11556" y="11142"/>
                  </a:cubicBezTo>
                  <a:cubicBezTo>
                    <a:pt x="11552" y="11142"/>
                    <a:pt x="11549" y="11142"/>
                    <a:pt x="11545" y="11142"/>
                  </a:cubicBezTo>
                  <a:lnTo>
                    <a:pt x="10313" y="11142"/>
                  </a:lnTo>
                  <a:cubicBezTo>
                    <a:pt x="10188" y="11142"/>
                    <a:pt x="10064" y="11143"/>
                    <a:pt x="9939" y="11143"/>
                  </a:cubicBezTo>
                  <a:cubicBezTo>
                    <a:pt x="9856" y="11143"/>
                    <a:pt x="9772" y="11143"/>
                    <a:pt x="9689" y="11140"/>
                  </a:cubicBezTo>
                  <a:cubicBezTo>
                    <a:pt x="9219" y="11130"/>
                    <a:pt x="8914" y="10821"/>
                    <a:pt x="8909" y="10351"/>
                  </a:cubicBezTo>
                  <a:cubicBezTo>
                    <a:pt x="8906" y="10153"/>
                    <a:pt x="8907" y="9955"/>
                    <a:pt x="8907" y="9757"/>
                  </a:cubicBezTo>
                  <a:lnTo>
                    <a:pt x="8907" y="9449"/>
                  </a:lnTo>
                  <a:cubicBezTo>
                    <a:pt x="8944" y="9441"/>
                    <a:pt x="8957" y="9435"/>
                    <a:pt x="8971" y="9435"/>
                  </a:cubicBezTo>
                  <a:cubicBezTo>
                    <a:pt x="9319" y="9435"/>
                    <a:pt x="9667" y="9432"/>
                    <a:pt x="10015" y="9432"/>
                  </a:cubicBezTo>
                  <a:cubicBezTo>
                    <a:pt x="10320" y="9432"/>
                    <a:pt x="10624" y="9434"/>
                    <a:pt x="10928" y="9444"/>
                  </a:cubicBezTo>
                  <a:cubicBezTo>
                    <a:pt x="11078" y="9448"/>
                    <a:pt x="11232" y="9545"/>
                    <a:pt x="11372" y="9623"/>
                  </a:cubicBezTo>
                  <a:cubicBezTo>
                    <a:pt x="11458" y="9670"/>
                    <a:pt x="11524" y="9757"/>
                    <a:pt x="11591" y="9833"/>
                  </a:cubicBezTo>
                  <a:cubicBezTo>
                    <a:pt x="11729" y="9986"/>
                    <a:pt x="11899" y="10051"/>
                    <a:pt x="12105" y="10051"/>
                  </a:cubicBezTo>
                  <a:cubicBezTo>
                    <a:pt x="12592" y="10048"/>
                    <a:pt x="13079" y="10047"/>
                    <a:pt x="13566" y="10047"/>
                  </a:cubicBezTo>
                  <a:cubicBezTo>
                    <a:pt x="13891" y="10047"/>
                    <a:pt x="14215" y="10048"/>
                    <a:pt x="14539" y="10048"/>
                  </a:cubicBezTo>
                  <a:cubicBezTo>
                    <a:pt x="14559" y="10048"/>
                    <a:pt x="14578" y="10049"/>
                    <a:pt x="14598" y="10049"/>
                  </a:cubicBezTo>
                  <a:cubicBezTo>
                    <a:pt x="14617" y="10049"/>
                    <a:pt x="14636" y="10048"/>
                    <a:pt x="14655" y="10043"/>
                  </a:cubicBezTo>
                  <a:cubicBezTo>
                    <a:pt x="14773" y="10016"/>
                    <a:pt x="14846" y="9942"/>
                    <a:pt x="14839" y="9818"/>
                  </a:cubicBezTo>
                  <a:cubicBezTo>
                    <a:pt x="14832" y="9697"/>
                    <a:pt x="14757" y="9626"/>
                    <a:pt x="14635" y="9615"/>
                  </a:cubicBezTo>
                  <a:cubicBezTo>
                    <a:pt x="14616" y="9613"/>
                    <a:pt x="14597" y="9613"/>
                    <a:pt x="14578" y="9613"/>
                  </a:cubicBezTo>
                  <a:cubicBezTo>
                    <a:pt x="14552" y="9613"/>
                    <a:pt x="14526" y="9614"/>
                    <a:pt x="14500" y="9614"/>
                  </a:cubicBezTo>
                  <a:cubicBezTo>
                    <a:pt x="14492" y="9614"/>
                    <a:pt x="14484" y="9613"/>
                    <a:pt x="14475" y="9613"/>
                  </a:cubicBezTo>
                  <a:cubicBezTo>
                    <a:pt x="14398" y="9611"/>
                    <a:pt x="14320" y="9611"/>
                    <a:pt x="14242" y="9611"/>
                  </a:cubicBezTo>
                  <a:cubicBezTo>
                    <a:pt x="14213" y="9611"/>
                    <a:pt x="14184" y="9611"/>
                    <a:pt x="14155" y="9611"/>
                  </a:cubicBezTo>
                  <a:cubicBezTo>
                    <a:pt x="13961" y="9611"/>
                    <a:pt x="13768" y="9609"/>
                    <a:pt x="13579" y="9581"/>
                  </a:cubicBezTo>
                  <a:cubicBezTo>
                    <a:pt x="13111" y="9509"/>
                    <a:pt x="12749" y="9028"/>
                    <a:pt x="12802" y="8581"/>
                  </a:cubicBezTo>
                  <a:lnTo>
                    <a:pt x="14507" y="8581"/>
                  </a:lnTo>
                  <a:cubicBezTo>
                    <a:pt x="14526" y="8581"/>
                    <a:pt x="14546" y="8581"/>
                    <a:pt x="14565" y="8581"/>
                  </a:cubicBezTo>
                  <a:cubicBezTo>
                    <a:pt x="14585" y="8581"/>
                    <a:pt x="14604" y="8581"/>
                    <a:pt x="14624" y="8579"/>
                  </a:cubicBezTo>
                  <a:cubicBezTo>
                    <a:pt x="14752" y="8569"/>
                    <a:pt x="14837" y="8487"/>
                    <a:pt x="14840" y="8373"/>
                  </a:cubicBezTo>
                  <a:cubicBezTo>
                    <a:pt x="14844" y="8257"/>
                    <a:pt x="14765" y="8167"/>
                    <a:pt x="14636" y="8150"/>
                  </a:cubicBezTo>
                  <a:cubicBezTo>
                    <a:pt x="14607" y="8146"/>
                    <a:pt x="14577" y="8146"/>
                    <a:pt x="14548" y="8146"/>
                  </a:cubicBezTo>
                  <a:cubicBezTo>
                    <a:pt x="14524" y="8146"/>
                    <a:pt x="14500" y="8146"/>
                    <a:pt x="14477" y="8146"/>
                  </a:cubicBezTo>
                  <a:lnTo>
                    <a:pt x="9099" y="8146"/>
                  </a:lnTo>
                  <a:cubicBezTo>
                    <a:pt x="9040" y="8146"/>
                    <a:pt x="8980" y="8140"/>
                    <a:pt x="8913" y="8136"/>
                  </a:cubicBezTo>
                  <a:cubicBezTo>
                    <a:pt x="8913" y="7710"/>
                    <a:pt x="8907" y="7301"/>
                    <a:pt x="8916" y="6891"/>
                  </a:cubicBezTo>
                  <a:cubicBezTo>
                    <a:pt x="8919" y="6727"/>
                    <a:pt x="8998" y="6591"/>
                    <a:pt x="9164" y="6479"/>
                  </a:cubicBezTo>
                  <a:lnTo>
                    <a:pt x="9164" y="7075"/>
                  </a:lnTo>
                  <a:cubicBezTo>
                    <a:pt x="9164" y="7457"/>
                    <a:pt x="9272" y="7571"/>
                    <a:pt x="9649" y="7613"/>
                  </a:cubicBezTo>
                  <a:cubicBezTo>
                    <a:pt x="10125" y="7665"/>
                    <a:pt x="10602" y="7702"/>
                    <a:pt x="11072" y="7786"/>
                  </a:cubicBezTo>
                  <a:cubicBezTo>
                    <a:pt x="11179" y="7805"/>
                    <a:pt x="11283" y="7814"/>
                    <a:pt x="11383" y="7814"/>
                  </a:cubicBezTo>
                  <a:cubicBezTo>
                    <a:pt x="11805" y="7814"/>
                    <a:pt x="12170" y="7649"/>
                    <a:pt x="12510" y="7375"/>
                  </a:cubicBezTo>
                  <a:cubicBezTo>
                    <a:pt x="12554" y="7341"/>
                    <a:pt x="12604" y="7294"/>
                    <a:pt x="12618" y="7244"/>
                  </a:cubicBezTo>
                  <a:cubicBezTo>
                    <a:pt x="12651" y="7135"/>
                    <a:pt x="12722" y="7129"/>
                    <a:pt x="12816" y="7129"/>
                  </a:cubicBezTo>
                  <a:cubicBezTo>
                    <a:pt x="13097" y="7131"/>
                    <a:pt x="13377" y="7132"/>
                    <a:pt x="13657" y="7132"/>
                  </a:cubicBezTo>
                  <a:cubicBezTo>
                    <a:pt x="13937" y="7132"/>
                    <a:pt x="14218" y="7131"/>
                    <a:pt x="14498" y="7130"/>
                  </a:cubicBezTo>
                  <a:cubicBezTo>
                    <a:pt x="14513" y="7130"/>
                    <a:pt x="14528" y="7131"/>
                    <a:pt x="14544" y="7131"/>
                  </a:cubicBezTo>
                  <a:cubicBezTo>
                    <a:pt x="14582" y="7131"/>
                    <a:pt x="14620" y="7130"/>
                    <a:pt x="14656" y="7125"/>
                  </a:cubicBezTo>
                  <a:cubicBezTo>
                    <a:pt x="14767" y="7109"/>
                    <a:pt x="14830" y="7038"/>
                    <a:pt x="14839" y="6931"/>
                  </a:cubicBezTo>
                  <a:cubicBezTo>
                    <a:pt x="14847" y="6816"/>
                    <a:pt x="14787" y="6736"/>
                    <a:pt x="14673" y="6709"/>
                  </a:cubicBezTo>
                  <a:cubicBezTo>
                    <a:pt x="14633" y="6698"/>
                    <a:pt x="14589" y="6697"/>
                    <a:pt x="14545" y="6697"/>
                  </a:cubicBezTo>
                  <a:cubicBezTo>
                    <a:pt x="14535" y="6697"/>
                    <a:pt x="14525" y="6697"/>
                    <a:pt x="14515" y="6697"/>
                  </a:cubicBezTo>
                  <a:cubicBezTo>
                    <a:pt x="14350" y="6697"/>
                    <a:pt x="14185" y="6697"/>
                    <a:pt x="14019" y="6697"/>
                  </a:cubicBezTo>
                  <a:cubicBezTo>
                    <a:pt x="13854" y="6697"/>
                    <a:pt x="13689" y="6697"/>
                    <a:pt x="13523" y="6697"/>
                  </a:cubicBezTo>
                  <a:cubicBezTo>
                    <a:pt x="13192" y="6697"/>
                    <a:pt x="12861" y="6697"/>
                    <a:pt x="12531" y="6695"/>
                  </a:cubicBezTo>
                  <a:cubicBezTo>
                    <a:pt x="12416" y="6693"/>
                    <a:pt x="12299" y="6679"/>
                    <a:pt x="12189" y="6649"/>
                  </a:cubicBezTo>
                  <a:cubicBezTo>
                    <a:pt x="11736" y="6529"/>
                    <a:pt x="11285" y="6407"/>
                    <a:pt x="10836" y="6273"/>
                  </a:cubicBezTo>
                  <a:cubicBezTo>
                    <a:pt x="10587" y="6199"/>
                    <a:pt x="10344" y="6101"/>
                    <a:pt x="10099" y="6012"/>
                  </a:cubicBezTo>
                  <a:cubicBezTo>
                    <a:pt x="10099" y="5997"/>
                    <a:pt x="10101" y="5979"/>
                    <a:pt x="10102" y="5962"/>
                  </a:cubicBezTo>
                  <a:cubicBezTo>
                    <a:pt x="10184" y="5950"/>
                    <a:pt x="10265" y="5925"/>
                    <a:pt x="10347" y="5925"/>
                  </a:cubicBezTo>
                  <a:cubicBezTo>
                    <a:pt x="11040" y="5924"/>
                    <a:pt x="11733" y="5924"/>
                    <a:pt x="12426" y="5924"/>
                  </a:cubicBezTo>
                  <a:cubicBezTo>
                    <a:pt x="13120" y="5924"/>
                    <a:pt x="13813" y="5924"/>
                    <a:pt x="14507" y="5924"/>
                  </a:cubicBezTo>
                  <a:cubicBezTo>
                    <a:pt x="14737" y="5924"/>
                    <a:pt x="14846" y="5850"/>
                    <a:pt x="14841" y="5697"/>
                  </a:cubicBezTo>
                  <a:cubicBezTo>
                    <a:pt x="14836" y="5552"/>
                    <a:pt x="14736" y="5489"/>
                    <a:pt x="14507" y="5489"/>
                  </a:cubicBezTo>
                  <a:cubicBezTo>
                    <a:pt x="14070" y="5489"/>
                    <a:pt x="13634" y="5489"/>
                    <a:pt x="13198" y="5489"/>
                  </a:cubicBezTo>
                  <a:cubicBezTo>
                    <a:pt x="12325" y="5489"/>
                    <a:pt x="11452" y="5489"/>
                    <a:pt x="10580" y="5489"/>
                  </a:cubicBezTo>
                  <a:lnTo>
                    <a:pt x="10391" y="5489"/>
                  </a:lnTo>
                  <a:cubicBezTo>
                    <a:pt x="10550" y="5102"/>
                    <a:pt x="10674" y="4735"/>
                    <a:pt x="10846" y="4393"/>
                  </a:cubicBezTo>
                  <a:cubicBezTo>
                    <a:pt x="11102" y="3884"/>
                    <a:pt x="11532" y="3594"/>
                    <a:pt x="12101" y="3524"/>
                  </a:cubicBezTo>
                  <a:cubicBezTo>
                    <a:pt x="12269" y="3504"/>
                    <a:pt x="12438" y="3505"/>
                    <a:pt x="12608" y="3504"/>
                  </a:cubicBezTo>
                  <a:cubicBezTo>
                    <a:pt x="12827" y="3503"/>
                    <a:pt x="13046" y="3503"/>
                    <a:pt x="13265" y="3503"/>
                  </a:cubicBezTo>
                  <a:cubicBezTo>
                    <a:pt x="13702" y="3503"/>
                    <a:pt x="14140" y="3504"/>
                    <a:pt x="14578" y="3504"/>
                  </a:cubicBezTo>
                  <a:cubicBezTo>
                    <a:pt x="14740" y="3502"/>
                    <a:pt x="14836" y="3425"/>
                    <a:pt x="14841" y="3297"/>
                  </a:cubicBezTo>
                  <a:cubicBezTo>
                    <a:pt x="14846" y="3163"/>
                    <a:pt x="14746" y="3075"/>
                    <a:pt x="14581" y="3069"/>
                  </a:cubicBezTo>
                  <a:cubicBezTo>
                    <a:pt x="14569" y="3069"/>
                    <a:pt x="14558" y="3069"/>
                    <a:pt x="14547" y="3069"/>
                  </a:cubicBezTo>
                  <a:cubicBezTo>
                    <a:pt x="14525" y="3069"/>
                    <a:pt x="14502" y="3069"/>
                    <a:pt x="14480" y="3069"/>
                  </a:cubicBezTo>
                  <a:cubicBezTo>
                    <a:pt x="14129" y="3069"/>
                    <a:pt x="13779" y="3071"/>
                    <a:pt x="13428" y="3071"/>
                  </a:cubicBezTo>
                  <a:cubicBezTo>
                    <a:pt x="13136" y="3071"/>
                    <a:pt x="12844" y="3070"/>
                    <a:pt x="12552" y="3066"/>
                  </a:cubicBezTo>
                  <a:cubicBezTo>
                    <a:pt x="12534" y="3066"/>
                    <a:pt x="12517" y="3066"/>
                    <a:pt x="12499" y="3066"/>
                  </a:cubicBezTo>
                  <a:cubicBezTo>
                    <a:pt x="12106" y="3066"/>
                    <a:pt x="11727" y="3113"/>
                    <a:pt x="11367" y="3287"/>
                  </a:cubicBezTo>
                  <a:cubicBezTo>
                    <a:pt x="11367" y="3287"/>
                    <a:pt x="11367" y="3287"/>
                    <a:pt x="11366" y="3287"/>
                  </a:cubicBezTo>
                  <a:cubicBezTo>
                    <a:pt x="11363" y="3287"/>
                    <a:pt x="11353" y="3280"/>
                    <a:pt x="11342" y="3273"/>
                  </a:cubicBezTo>
                  <a:cubicBezTo>
                    <a:pt x="11672" y="2866"/>
                    <a:pt x="12095" y="2641"/>
                    <a:pt x="12619" y="2631"/>
                  </a:cubicBezTo>
                  <a:cubicBezTo>
                    <a:pt x="12876" y="2626"/>
                    <a:pt x="13132" y="2625"/>
                    <a:pt x="13389" y="2625"/>
                  </a:cubicBezTo>
                  <a:cubicBezTo>
                    <a:pt x="13755" y="2625"/>
                    <a:pt x="14122" y="2628"/>
                    <a:pt x="14488" y="2628"/>
                  </a:cubicBezTo>
                  <a:cubicBezTo>
                    <a:pt x="14514" y="2628"/>
                    <a:pt x="14539" y="2628"/>
                    <a:pt x="14565" y="2628"/>
                  </a:cubicBezTo>
                  <a:cubicBezTo>
                    <a:pt x="14578" y="2628"/>
                    <a:pt x="14591" y="2628"/>
                    <a:pt x="14604" y="2628"/>
                  </a:cubicBezTo>
                  <a:cubicBezTo>
                    <a:pt x="14749" y="2621"/>
                    <a:pt x="14843" y="2532"/>
                    <a:pt x="14841" y="2407"/>
                  </a:cubicBezTo>
                  <a:cubicBezTo>
                    <a:pt x="14840" y="2283"/>
                    <a:pt x="14745" y="2195"/>
                    <a:pt x="14599" y="2195"/>
                  </a:cubicBezTo>
                  <a:cubicBezTo>
                    <a:pt x="14237" y="2193"/>
                    <a:pt x="13875" y="2192"/>
                    <a:pt x="13513" y="2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3" name="Google Shape;613;p48"/>
            <p:cNvCxnSpPr/>
            <p:nvPr/>
          </p:nvCxnSpPr>
          <p:spPr>
            <a:xfrm>
              <a:off x="5245042" y="39206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48"/>
          <p:cNvGrpSpPr/>
          <p:nvPr/>
        </p:nvGrpSpPr>
        <p:grpSpPr>
          <a:xfrm>
            <a:off x="5786486" y="1260195"/>
            <a:ext cx="445862" cy="396620"/>
            <a:chOff x="5241421" y="1820625"/>
            <a:chExt cx="445862" cy="396620"/>
          </a:xfrm>
        </p:grpSpPr>
        <p:sp>
          <p:nvSpPr>
            <p:cNvPr id="615" name="Google Shape;615;p48"/>
            <p:cNvSpPr/>
            <p:nvPr/>
          </p:nvSpPr>
          <p:spPr>
            <a:xfrm>
              <a:off x="5241421" y="1820625"/>
              <a:ext cx="445862" cy="308219"/>
            </a:xfrm>
            <a:custGeom>
              <a:avLst/>
              <a:gdLst/>
              <a:ahLst/>
              <a:cxnLst/>
              <a:rect l="l" t="t" r="r" b="b"/>
              <a:pathLst>
                <a:path w="14846" h="10262" extrusionOk="0">
                  <a:moveTo>
                    <a:pt x="6709" y="442"/>
                  </a:moveTo>
                  <a:lnTo>
                    <a:pt x="6709" y="1154"/>
                  </a:lnTo>
                  <a:lnTo>
                    <a:pt x="5278" y="1154"/>
                  </a:lnTo>
                  <a:cubicBezTo>
                    <a:pt x="5278" y="1089"/>
                    <a:pt x="5280" y="1025"/>
                    <a:pt x="5278" y="959"/>
                  </a:cubicBezTo>
                  <a:cubicBezTo>
                    <a:pt x="5274" y="804"/>
                    <a:pt x="5190" y="709"/>
                    <a:pt x="5062" y="709"/>
                  </a:cubicBezTo>
                  <a:cubicBezTo>
                    <a:pt x="5061" y="709"/>
                    <a:pt x="5060" y="709"/>
                    <a:pt x="5059" y="709"/>
                  </a:cubicBezTo>
                  <a:cubicBezTo>
                    <a:pt x="4929" y="710"/>
                    <a:pt x="4848" y="807"/>
                    <a:pt x="4844" y="965"/>
                  </a:cubicBezTo>
                  <a:cubicBezTo>
                    <a:pt x="4843" y="1022"/>
                    <a:pt x="4844" y="1080"/>
                    <a:pt x="4844" y="1150"/>
                  </a:cubicBezTo>
                  <a:lnTo>
                    <a:pt x="4562" y="1150"/>
                  </a:lnTo>
                  <a:cubicBezTo>
                    <a:pt x="4562" y="1078"/>
                    <a:pt x="4565" y="1003"/>
                    <a:pt x="4560" y="929"/>
                  </a:cubicBezTo>
                  <a:cubicBezTo>
                    <a:pt x="4553" y="798"/>
                    <a:pt x="4474" y="714"/>
                    <a:pt x="4357" y="709"/>
                  </a:cubicBezTo>
                  <a:cubicBezTo>
                    <a:pt x="4353" y="708"/>
                    <a:pt x="4349" y="708"/>
                    <a:pt x="4346" y="708"/>
                  </a:cubicBezTo>
                  <a:cubicBezTo>
                    <a:pt x="4231" y="708"/>
                    <a:pt x="4143" y="794"/>
                    <a:pt x="4132" y="924"/>
                  </a:cubicBezTo>
                  <a:cubicBezTo>
                    <a:pt x="4125" y="995"/>
                    <a:pt x="4130" y="1068"/>
                    <a:pt x="4130" y="1150"/>
                  </a:cubicBezTo>
                  <a:lnTo>
                    <a:pt x="3801" y="1150"/>
                  </a:lnTo>
                  <a:cubicBezTo>
                    <a:pt x="3801" y="915"/>
                    <a:pt x="3801" y="682"/>
                    <a:pt x="3801" y="442"/>
                  </a:cubicBezTo>
                  <a:close/>
                  <a:moveTo>
                    <a:pt x="2554" y="851"/>
                  </a:moveTo>
                  <a:cubicBezTo>
                    <a:pt x="2573" y="851"/>
                    <a:pt x="2593" y="851"/>
                    <a:pt x="2613" y="852"/>
                  </a:cubicBezTo>
                  <a:cubicBezTo>
                    <a:pt x="2401" y="1210"/>
                    <a:pt x="2496" y="1603"/>
                    <a:pt x="2467" y="1991"/>
                  </a:cubicBezTo>
                  <a:lnTo>
                    <a:pt x="1989" y="1991"/>
                  </a:lnTo>
                  <a:cubicBezTo>
                    <a:pt x="1989" y="1788"/>
                    <a:pt x="1987" y="1596"/>
                    <a:pt x="1989" y="1402"/>
                  </a:cubicBezTo>
                  <a:cubicBezTo>
                    <a:pt x="1993" y="1051"/>
                    <a:pt x="2194" y="851"/>
                    <a:pt x="2554" y="851"/>
                  </a:cubicBezTo>
                  <a:close/>
                  <a:moveTo>
                    <a:pt x="3358" y="870"/>
                  </a:moveTo>
                  <a:cubicBezTo>
                    <a:pt x="3358" y="983"/>
                    <a:pt x="3355" y="1097"/>
                    <a:pt x="3358" y="1210"/>
                  </a:cubicBezTo>
                  <a:cubicBezTo>
                    <a:pt x="3364" y="1456"/>
                    <a:pt x="3504" y="1593"/>
                    <a:pt x="3749" y="1596"/>
                  </a:cubicBezTo>
                  <a:cubicBezTo>
                    <a:pt x="3985" y="1597"/>
                    <a:pt x="4221" y="1597"/>
                    <a:pt x="4458" y="1599"/>
                  </a:cubicBezTo>
                  <a:cubicBezTo>
                    <a:pt x="4465" y="1599"/>
                    <a:pt x="4474" y="1607"/>
                    <a:pt x="4489" y="1615"/>
                  </a:cubicBezTo>
                  <a:lnTo>
                    <a:pt x="4489" y="1991"/>
                  </a:lnTo>
                  <a:lnTo>
                    <a:pt x="2912" y="1991"/>
                  </a:lnTo>
                  <a:cubicBezTo>
                    <a:pt x="2912" y="1754"/>
                    <a:pt x="2898" y="1522"/>
                    <a:pt x="2917" y="1294"/>
                  </a:cubicBezTo>
                  <a:cubicBezTo>
                    <a:pt x="2937" y="1055"/>
                    <a:pt x="3115" y="891"/>
                    <a:pt x="3358" y="870"/>
                  </a:cubicBezTo>
                  <a:close/>
                  <a:moveTo>
                    <a:pt x="5305" y="1605"/>
                  </a:moveTo>
                  <a:lnTo>
                    <a:pt x="5305" y="1991"/>
                  </a:lnTo>
                  <a:lnTo>
                    <a:pt x="4942" y="1991"/>
                  </a:lnTo>
                  <a:lnTo>
                    <a:pt x="4942" y="1605"/>
                  </a:lnTo>
                  <a:close/>
                  <a:moveTo>
                    <a:pt x="6058" y="1600"/>
                  </a:moveTo>
                  <a:lnTo>
                    <a:pt x="6058" y="1992"/>
                  </a:lnTo>
                  <a:lnTo>
                    <a:pt x="5760" y="1992"/>
                  </a:lnTo>
                  <a:lnTo>
                    <a:pt x="5760" y="1600"/>
                  </a:lnTo>
                  <a:close/>
                  <a:moveTo>
                    <a:pt x="13800" y="2754"/>
                  </a:moveTo>
                  <a:cubicBezTo>
                    <a:pt x="13679" y="2754"/>
                    <a:pt x="13586" y="2853"/>
                    <a:pt x="13589" y="2978"/>
                  </a:cubicBezTo>
                  <a:cubicBezTo>
                    <a:pt x="13592" y="3096"/>
                    <a:pt x="13684" y="3187"/>
                    <a:pt x="13801" y="3187"/>
                  </a:cubicBezTo>
                  <a:cubicBezTo>
                    <a:pt x="13802" y="3187"/>
                    <a:pt x="13803" y="3187"/>
                    <a:pt x="13803" y="3187"/>
                  </a:cubicBezTo>
                  <a:cubicBezTo>
                    <a:pt x="13925" y="3187"/>
                    <a:pt x="14022" y="3087"/>
                    <a:pt x="14017" y="2965"/>
                  </a:cubicBezTo>
                  <a:cubicBezTo>
                    <a:pt x="14015" y="2847"/>
                    <a:pt x="13919" y="2754"/>
                    <a:pt x="13802" y="2754"/>
                  </a:cubicBezTo>
                  <a:cubicBezTo>
                    <a:pt x="13801" y="2754"/>
                    <a:pt x="13801" y="2754"/>
                    <a:pt x="13800" y="2754"/>
                  </a:cubicBezTo>
                  <a:close/>
                  <a:moveTo>
                    <a:pt x="1043" y="2753"/>
                  </a:moveTo>
                  <a:cubicBezTo>
                    <a:pt x="1041" y="2753"/>
                    <a:pt x="1040" y="2753"/>
                    <a:pt x="1038" y="2753"/>
                  </a:cubicBezTo>
                  <a:cubicBezTo>
                    <a:pt x="921" y="2757"/>
                    <a:pt x="828" y="2854"/>
                    <a:pt x="828" y="2971"/>
                  </a:cubicBezTo>
                  <a:cubicBezTo>
                    <a:pt x="828" y="3091"/>
                    <a:pt x="925" y="3187"/>
                    <a:pt x="1044" y="3187"/>
                  </a:cubicBezTo>
                  <a:cubicBezTo>
                    <a:pt x="1047" y="3187"/>
                    <a:pt x="1049" y="3187"/>
                    <a:pt x="1052" y="3187"/>
                  </a:cubicBezTo>
                  <a:cubicBezTo>
                    <a:pt x="1175" y="3184"/>
                    <a:pt x="1264" y="3082"/>
                    <a:pt x="1257" y="2956"/>
                  </a:cubicBezTo>
                  <a:cubicBezTo>
                    <a:pt x="1250" y="2841"/>
                    <a:pt x="1156" y="2753"/>
                    <a:pt x="1043" y="2753"/>
                  </a:cubicBezTo>
                  <a:close/>
                  <a:moveTo>
                    <a:pt x="12982" y="4445"/>
                  </a:moveTo>
                  <a:lnTo>
                    <a:pt x="12982" y="4706"/>
                  </a:lnTo>
                  <a:lnTo>
                    <a:pt x="12691" y="4706"/>
                  </a:lnTo>
                  <a:lnTo>
                    <a:pt x="12691" y="4445"/>
                  </a:lnTo>
                  <a:close/>
                  <a:moveTo>
                    <a:pt x="12238" y="4442"/>
                  </a:moveTo>
                  <a:lnTo>
                    <a:pt x="12238" y="4707"/>
                  </a:lnTo>
                  <a:lnTo>
                    <a:pt x="11841" y="4707"/>
                  </a:lnTo>
                  <a:lnTo>
                    <a:pt x="11841" y="4442"/>
                  </a:lnTo>
                  <a:close/>
                  <a:moveTo>
                    <a:pt x="11254" y="3851"/>
                  </a:moveTo>
                  <a:cubicBezTo>
                    <a:pt x="11364" y="3851"/>
                    <a:pt x="11401" y="3890"/>
                    <a:pt x="11399" y="4002"/>
                  </a:cubicBezTo>
                  <a:cubicBezTo>
                    <a:pt x="11394" y="4402"/>
                    <a:pt x="11394" y="4802"/>
                    <a:pt x="11399" y="5203"/>
                  </a:cubicBezTo>
                  <a:cubicBezTo>
                    <a:pt x="11401" y="5317"/>
                    <a:pt x="11361" y="5357"/>
                    <a:pt x="11248" y="5357"/>
                  </a:cubicBezTo>
                  <a:cubicBezTo>
                    <a:pt x="10899" y="5355"/>
                    <a:pt x="10549" y="5354"/>
                    <a:pt x="10199" y="5354"/>
                  </a:cubicBezTo>
                  <a:cubicBezTo>
                    <a:pt x="9849" y="5354"/>
                    <a:pt x="9499" y="5355"/>
                    <a:pt x="9149" y="5357"/>
                  </a:cubicBezTo>
                  <a:cubicBezTo>
                    <a:pt x="9043" y="5357"/>
                    <a:pt x="9005" y="5315"/>
                    <a:pt x="9005" y="5211"/>
                  </a:cubicBezTo>
                  <a:cubicBezTo>
                    <a:pt x="9009" y="4805"/>
                    <a:pt x="9009" y="4401"/>
                    <a:pt x="9005" y="3995"/>
                  </a:cubicBezTo>
                  <a:cubicBezTo>
                    <a:pt x="9005" y="3891"/>
                    <a:pt x="9041" y="3852"/>
                    <a:pt x="9144" y="3852"/>
                  </a:cubicBezTo>
                  <a:cubicBezTo>
                    <a:pt x="9146" y="3852"/>
                    <a:pt x="9148" y="3852"/>
                    <a:pt x="9150" y="3852"/>
                  </a:cubicBezTo>
                  <a:cubicBezTo>
                    <a:pt x="9298" y="3854"/>
                    <a:pt x="9447" y="3855"/>
                    <a:pt x="9596" y="3855"/>
                  </a:cubicBezTo>
                  <a:cubicBezTo>
                    <a:pt x="9794" y="3855"/>
                    <a:pt x="9993" y="3854"/>
                    <a:pt x="10191" y="3854"/>
                  </a:cubicBezTo>
                  <a:cubicBezTo>
                    <a:pt x="10367" y="3854"/>
                    <a:pt x="10544" y="3854"/>
                    <a:pt x="10720" y="3854"/>
                  </a:cubicBezTo>
                  <a:cubicBezTo>
                    <a:pt x="10896" y="3854"/>
                    <a:pt x="11072" y="3854"/>
                    <a:pt x="11248" y="3851"/>
                  </a:cubicBezTo>
                  <a:cubicBezTo>
                    <a:pt x="11250" y="3851"/>
                    <a:pt x="11252" y="3851"/>
                    <a:pt x="11254" y="3851"/>
                  </a:cubicBezTo>
                  <a:close/>
                  <a:moveTo>
                    <a:pt x="11388" y="7191"/>
                  </a:moveTo>
                  <a:lnTo>
                    <a:pt x="11388" y="7673"/>
                  </a:lnTo>
                  <a:lnTo>
                    <a:pt x="10439" y="7673"/>
                  </a:lnTo>
                  <a:lnTo>
                    <a:pt x="10439" y="7191"/>
                  </a:lnTo>
                  <a:close/>
                  <a:moveTo>
                    <a:pt x="14401" y="7187"/>
                  </a:moveTo>
                  <a:lnTo>
                    <a:pt x="14401" y="7674"/>
                  </a:lnTo>
                  <a:lnTo>
                    <a:pt x="12619" y="7674"/>
                  </a:lnTo>
                  <a:lnTo>
                    <a:pt x="12619" y="7187"/>
                  </a:lnTo>
                  <a:close/>
                  <a:moveTo>
                    <a:pt x="6723" y="3801"/>
                  </a:moveTo>
                  <a:lnTo>
                    <a:pt x="6723" y="7677"/>
                  </a:lnTo>
                  <a:lnTo>
                    <a:pt x="3784" y="7677"/>
                  </a:lnTo>
                  <a:lnTo>
                    <a:pt x="3784" y="3801"/>
                  </a:lnTo>
                  <a:close/>
                  <a:moveTo>
                    <a:pt x="8787" y="6748"/>
                  </a:moveTo>
                  <a:cubicBezTo>
                    <a:pt x="8656" y="6748"/>
                    <a:pt x="8576" y="6831"/>
                    <a:pt x="8573" y="6985"/>
                  </a:cubicBezTo>
                  <a:cubicBezTo>
                    <a:pt x="8570" y="7284"/>
                    <a:pt x="8570" y="7583"/>
                    <a:pt x="8573" y="7882"/>
                  </a:cubicBezTo>
                  <a:cubicBezTo>
                    <a:pt x="8576" y="8035"/>
                    <a:pt x="8659" y="8119"/>
                    <a:pt x="8788" y="8119"/>
                  </a:cubicBezTo>
                  <a:cubicBezTo>
                    <a:pt x="8918" y="8117"/>
                    <a:pt x="8999" y="8033"/>
                    <a:pt x="9005" y="7881"/>
                  </a:cubicBezTo>
                  <a:cubicBezTo>
                    <a:pt x="9010" y="7731"/>
                    <a:pt x="9006" y="7582"/>
                    <a:pt x="9006" y="7432"/>
                  </a:cubicBezTo>
                  <a:cubicBezTo>
                    <a:pt x="9006" y="7282"/>
                    <a:pt x="9010" y="7133"/>
                    <a:pt x="9005" y="6983"/>
                  </a:cubicBezTo>
                  <a:cubicBezTo>
                    <a:pt x="8999" y="6832"/>
                    <a:pt x="8916" y="6748"/>
                    <a:pt x="8787" y="6748"/>
                  </a:cubicBezTo>
                  <a:close/>
                  <a:moveTo>
                    <a:pt x="9502" y="6748"/>
                  </a:moveTo>
                  <a:cubicBezTo>
                    <a:pt x="9501" y="6748"/>
                    <a:pt x="9500" y="6748"/>
                    <a:pt x="9499" y="6748"/>
                  </a:cubicBezTo>
                  <a:cubicBezTo>
                    <a:pt x="9371" y="6748"/>
                    <a:pt x="9284" y="6838"/>
                    <a:pt x="9283" y="6985"/>
                  </a:cubicBezTo>
                  <a:cubicBezTo>
                    <a:pt x="9278" y="7284"/>
                    <a:pt x="9278" y="7583"/>
                    <a:pt x="9283" y="7882"/>
                  </a:cubicBezTo>
                  <a:cubicBezTo>
                    <a:pt x="9284" y="8029"/>
                    <a:pt x="9374" y="8119"/>
                    <a:pt x="9501" y="8119"/>
                  </a:cubicBezTo>
                  <a:cubicBezTo>
                    <a:pt x="9630" y="8117"/>
                    <a:pt x="9711" y="8029"/>
                    <a:pt x="9716" y="7881"/>
                  </a:cubicBezTo>
                  <a:cubicBezTo>
                    <a:pt x="9718" y="7731"/>
                    <a:pt x="9716" y="7582"/>
                    <a:pt x="9716" y="7432"/>
                  </a:cubicBezTo>
                  <a:cubicBezTo>
                    <a:pt x="9716" y="7282"/>
                    <a:pt x="9718" y="7133"/>
                    <a:pt x="9716" y="6983"/>
                  </a:cubicBezTo>
                  <a:cubicBezTo>
                    <a:pt x="9711" y="6836"/>
                    <a:pt x="9630" y="6748"/>
                    <a:pt x="9502" y="6748"/>
                  </a:cubicBezTo>
                  <a:close/>
                  <a:moveTo>
                    <a:pt x="10916" y="6744"/>
                  </a:moveTo>
                  <a:cubicBezTo>
                    <a:pt x="10733" y="6744"/>
                    <a:pt x="10550" y="6745"/>
                    <a:pt x="10367" y="6748"/>
                  </a:cubicBezTo>
                  <a:cubicBezTo>
                    <a:pt x="10139" y="6751"/>
                    <a:pt x="10003" y="6894"/>
                    <a:pt x="9999" y="7124"/>
                  </a:cubicBezTo>
                  <a:cubicBezTo>
                    <a:pt x="9996" y="7331"/>
                    <a:pt x="9995" y="7539"/>
                    <a:pt x="9999" y="7745"/>
                  </a:cubicBezTo>
                  <a:cubicBezTo>
                    <a:pt x="10003" y="7973"/>
                    <a:pt x="10146" y="8114"/>
                    <a:pt x="10372" y="8119"/>
                  </a:cubicBezTo>
                  <a:cubicBezTo>
                    <a:pt x="10433" y="8120"/>
                    <a:pt x="10494" y="8120"/>
                    <a:pt x="10555" y="8120"/>
                  </a:cubicBezTo>
                  <a:cubicBezTo>
                    <a:pt x="10677" y="8120"/>
                    <a:pt x="10799" y="8119"/>
                    <a:pt x="10921" y="8119"/>
                  </a:cubicBezTo>
                  <a:cubicBezTo>
                    <a:pt x="11031" y="8119"/>
                    <a:pt x="11141" y="8120"/>
                    <a:pt x="11251" y="8120"/>
                  </a:cubicBezTo>
                  <a:cubicBezTo>
                    <a:pt x="11324" y="8120"/>
                    <a:pt x="11398" y="8119"/>
                    <a:pt x="11471" y="8117"/>
                  </a:cubicBezTo>
                  <a:cubicBezTo>
                    <a:pt x="11681" y="8113"/>
                    <a:pt x="11825" y="7972"/>
                    <a:pt x="11831" y="7762"/>
                  </a:cubicBezTo>
                  <a:cubicBezTo>
                    <a:pt x="11837" y="7546"/>
                    <a:pt x="11835" y="7329"/>
                    <a:pt x="11831" y="7111"/>
                  </a:cubicBezTo>
                  <a:cubicBezTo>
                    <a:pt x="11827" y="6894"/>
                    <a:pt x="11687" y="6751"/>
                    <a:pt x="11466" y="6748"/>
                  </a:cubicBezTo>
                  <a:cubicBezTo>
                    <a:pt x="11283" y="6745"/>
                    <a:pt x="11100" y="6744"/>
                    <a:pt x="10916" y="6744"/>
                  </a:cubicBezTo>
                  <a:close/>
                  <a:moveTo>
                    <a:pt x="11669" y="1016"/>
                  </a:moveTo>
                  <a:cubicBezTo>
                    <a:pt x="12050" y="1016"/>
                    <a:pt x="12245" y="1213"/>
                    <a:pt x="12247" y="1597"/>
                  </a:cubicBezTo>
                  <a:cubicBezTo>
                    <a:pt x="12248" y="1727"/>
                    <a:pt x="12247" y="1857"/>
                    <a:pt x="12247" y="2001"/>
                  </a:cubicBezTo>
                  <a:lnTo>
                    <a:pt x="10496" y="2001"/>
                  </a:lnTo>
                  <a:cubicBezTo>
                    <a:pt x="10474" y="2001"/>
                    <a:pt x="10452" y="2000"/>
                    <a:pt x="10429" y="2000"/>
                  </a:cubicBezTo>
                  <a:cubicBezTo>
                    <a:pt x="10418" y="2000"/>
                    <a:pt x="10406" y="2000"/>
                    <a:pt x="10395" y="2001"/>
                  </a:cubicBezTo>
                  <a:cubicBezTo>
                    <a:pt x="10241" y="2006"/>
                    <a:pt x="10144" y="2095"/>
                    <a:pt x="10149" y="2226"/>
                  </a:cubicBezTo>
                  <a:cubicBezTo>
                    <a:pt x="10153" y="2351"/>
                    <a:pt x="10246" y="2434"/>
                    <a:pt x="10395" y="2435"/>
                  </a:cubicBezTo>
                  <a:cubicBezTo>
                    <a:pt x="10582" y="2435"/>
                    <a:pt x="10768" y="2436"/>
                    <a:pt x="10955" y="2436"/>
                  </a:cubicBezTo>
                  <a:cubicBezTo>
                    <a:pt x="11328" y="2436"/>
                    <a:pt x="11702" y="2435"/>
                    <a:pt x="12076" y="2435"/>
                  </a:cubicBezTo>
                  <a:lnTo>
                    <a:pt x="12240" y="2435"/>
                  </a:lnTo>
                  <a:lnTo>
                    <a:pt x="12240" y="3991"/>
                  </a:lnTo>
                  <a:lnTo>
                    <a:pt x="11841" y="3991"/>
                  </a:lnTo>
                  <a:cubicBezTo>
                    <a:pt x="11838" y="3961"/>
                    <a:pt x="11832" y="3928"/>
                    <a:pt x="11831" y="3896"/>
                  </a:cubicBezTo>
                  <a:cubicBezTo>
                    <a:pt x="11808" y="3627"/>
                    <a:pt x="11607" y="3422"/>
                    <a:pt x="11339" y="3421"/>
                  </a:cubicBezTo>
                  <a:cubicBezTo>
                    <a:pt x="10960" y="3419"/>
                    <a:pt x="10581" y="3418"/>
                    <a:pt x="10202" y="3418"/>
                  </a:cubicBezTo>
                  <a:cubicBezTo>
                    <a:pt x="9822" y="3418"/>
                    <a:pt x="9444" y="3419"/>
                    <a:pt x="9065" y="3421"/>
                  </a:cubicBezTo>
                  <a:cubicBezTo>
                    <a:pt x="8794" y="3422"/>
                    <a:pt x="8582" y="3626"/>
                    <a:pt x="8577" y="3896"/>
                  </a:cubicBezTo>
                  <a:cubicBezTo>
                    <a:pt x="8567" y="4365"/>
                    <a:pt x="8567" y="4834"/>
                    <a:pt x="8576" y="5302"/>
                  </a:cubicBezTo>
                  <a:cubicBezTo>
                    <a:pt x="8582" y="5579"/>
                    <a:pt x="8785" y="5782"/>
                    <a:pt x="9073" y="5785"/>
                  </a:cubicBezTo>
                  <a:cubicBezTo>
                    <a:pt x="9450" y="5790"/>
                    <a:pt x="9827" y="5792"/>
                    <a:pt x="10203" y="5792"/>
                  </a:cubicBezTo>
                  <a:cubicBezTo>
                    <a:pt x="10580" y="5792"/>
                    <a:pt x="10957" y="5790"/>
                    <a:pt x="11334" y="5785"/>
                  </a:cubicBezTo>
                  <a:cubicBezTo>
                    <a:pt x="11630" y="5781"/>
                    <a:pt x="11821" y="5567"/>
                    <a:pt x="11831" y="5271"/>
                  </a:cubicBezTo>
                  <a:cubicBezTo>
                    <a:pt x="11832" y="5238"/>
                    <a:pt x="11831" y="5204"/>
                    <a:pt x="11831" y="5157"/>
                  </a:cubicBezTo>
                  <a:cubicBezTo>
                    <a:pt x="11892" y="5154"/>
                    <a:pt x="11943" y="5150"/>
                    <a:pt x="11995" y="5150"/>
                  </a:cubicBezTo>
                  <a:cubicBezTo>
                    <a:pt x="12071" y="5150"/>
                    <a:pt x="12148" y="5150"/>
                    <a:pt x="12224" y="5150"/>
                  </a:cubicBezTo>
                  <a:cubicBezTo>
                    <a:pt x="12361" y="5150"/>
                    <a:pt x="12498" y="5150"/>
                    <a:pt x="12634" y="5150"/>
                  </a:cubicBezTo>
                  <a:cubicBezTo>
                    <a:pt x="12759" y="5150"/>
                    <a:pt x="12884" y="5150"/>
                    <a:pt x="13009" y="5149"/>
                  </a:cubicBezTo>
                  <a:cubicBezTo>
                    <a:pt x="13290" y="5146"/>
                    <a:pt x="13423" y="5008"/>
                    <a:pt x="13426" y="4728"/>
                  </a:cubicBezTo>
                  <a:cubicBezTo>
                    <a:pt x="13428" y="4603"/>
                    <a:pt x="13429" y="4476"/>
                    <a:pt x="13425" y="4351"/>
                  </a:cubicBezTo>
                  <a:cubicBezTo>
                    <a:pt x="13416" y="4150"/>
                    <a:pt x="13274" y="4009"/>
                    <a:pt x="13072" y="4002"/>
                  </a:cubicBezTo>
                  <a:cubicBezTo>
                    <a:pt x="13022" y="4000"/>
                    <a:pt x="12972" y="3999"/>
                    <a:pt x="12922" y="3999"/>
                  </a:cubicBezTo>
                  <a:cubicBezTo>
                    <a:pt x="12846" y="3999"/>
                    <a:pt x="12769" y="4000"/>
                    <a:pt x="12690" y="4000"/>
                  </a:cubicBezTo>
                  <a:lnTo>
                    <a:pt x="12690" y="2445"/>
                  </a:lnTo>
                  <a:cubicBezTo>
                    <a:pt x="12725" y="2442"/>
                    <a:pt x="12758" y="2436"/>
                    <a:pt x="12790" y="2436"/>
                  </a:cubicBezTo>
                  <a:cubicBezTo>
                    <a:pt x="12911" y="2436"/>
                    <a:pt x="13033" y="2436"/>
                    <a:pt x="13155" y="2436"/>
                  </a:cubicBezTo>
                  <a:cubicBezTo>
                    <a:pt x="13277" y="2436"/>
                    <a:pt x="13399" y="2436"/>
                    <a:pt x="13521" y="2436"/>
                  </a:cubicBezTo>
                  <a:cubicBezTo>
                    <a:pt x="13765" y="2436"/>
                    <a:pt x="14009" y="2436"/>
                    <a:pt x="14252" y="2434"/>
                  </a:cubicBezTo>
                  <a:cubicBezTo>
                    <a:pt x="14359" y="2434"/>
                    <a:pt x="14411" y="2459"/>
                    <a:pt x="14411" y="2579"/>
                  </a:cubicBezTo>
                  <a:cubicBezTo>
                    <a:pt x="14408" y="3941"/>
                    <a:pt x="14409" y="5304"/>
                    <a:pt x="14409" y="6666"/>
                  </a:cubicBezTo>
                  <a:cubicBezTo>
                    <a:pt x="14409" y="6684"/>
                    <a:pt x="14405" y="6704"/>
                    <a:pt x="14401" y="6747"/>
                  </a:cubicBezTo>
                  <a:cubicBezTo>
                    <a:pt x="14351" y="6745"/>
                    <a:pt x="14301" y="6745"/>
                    <a:pt x="14250" y="6745"/>
                  </a:cubicBezTo>
                  <a:cubicBezTo>
                    <a:pt x="13698" y="6745"/>
                    <a:pt x="13149" y="6745"/>
                    <a:pt x="12597" y="6747"/>
                  </a:cubicBezTo>
                  <a:cubicBezTo>
                    <a:pt x="12301" y="6747"/>
                    <a:pt x="12173" y="6874"/>
                    <a:pt x="12170" y="7167"/>
                  </a:cubicBezTo>
                  <a:cubicBezTo>
                    <a:pt x="12169" y="7351"/>
                    <a:pt x="12167" y="7535"/>
                    <a:pt x="12170" y="7718"/>
                  </a:cubicBezTo>
                  <a:cubicBezTo>
                    <a:pt x="12174" y="7983"/>
                    <a:pt x="12308" y="8119"/>
                    <a:pt x="12574" y="8119"/>
                  </a:cubicBezTo>
                  <a:cubicBezTo>
                    <a:pt x="13124" y="8120"/>
                    <a:pt x="13676" y="8120"/>
                    <a:pt x="14225" y="8120"/>
                  </a:cubicBezTo>
                  <a:lnTo>
                    <a:pt x="14409" y="8120"/>
                  </a:lnTo>
                  <a:cubicBezTo>
                    <a:pt x="14409" y="8339"/>
                    <a:pt x="14409" y="8554"/>
                    <a:pt x="14409" y="8770"/>
                  </a:cubicBezTo>
                  <a:cubicBezTo>
                    <a:pt x="14409" y="9028"/>
                    <a:pt x="14431" y="9043"/>
                    <a:pt x="14231" y="9043"/>
                  </a:cubicBezTo>
                  <a:cubicBezTo>
                    <a:pt x="14203" y="9043"/>
                    <a:pt x="14172" y="9043"/>
                    <a:pt x="14136" y="9043"/>
                  </a:cubicBezTo>
                  <a:cubicBezTo>
                    <a:pt x="13167" y="9042"/>
                    <a:pt x="12198" y="9042"/>
                    <a:pt x="11230" y="9042"/>
                  </a:cubicBezTo>
                  <a:cubicBezTo>
                    <a:pt x="10261" y="9042"/>
                    <a:pt x="9293" y="9042"/>
                    <a:pt x="8324" y="9042"/>
                  </a:cubicBezTo>
                  <a:cubicBezTo>
                    <a:pt x="8117" y="9042"/>
                    <a:pt x="8117" y="9042"/>
                    <a:pt x="8117" y="8835"/>
                  </a:cubicBezTo>
                  <a:lnTo>
                    <a:pt x="8117" y="7415"/>
                  </a:lnTo>
                  <a:cubicBezTo>
                    <a:pt x="8117" y="7381"/>
                    <a:pt x="8119" y="7347"/>
                    <a:pt x="8117" y="7314"/>
                  </a:cubicBezTo>
                  <a:cubicBezTo>
                    <a:pt x="8109" y="7168"/>
                    <a:pt x="8023" y="7074"/>
                    <a:pt x="7898" y="7074"/>
                  </a:cubicBezTo>
                  <a:cubicBezTo>
                    <a:pt x="7774" y="7074"/>
                    <a:pt x="7684" y="7168"/>
                    <a:pt x="7683" y="7314"/>
                  </a:cubicBezTo>
                  <a:cubicBezTo>
                    <a:pt x="7681" y="7705"/>
                    <a:pt x="7683" y="8096"/>
                    <a:pt x="7683" y="8488"/>
                  </a:cubicBezTo>
                  <a:lnTo>
                    <a:pt x="7683" y="8657"/>
                  </a:lnTo>
                  <a:lnTo>
                    <a:pt x="7172" y="8657"/>
                  </a:lnTo>
                  <a:lnTo>
                    <a:pt x="7172" y="2815"/>
                  </a:lnTo>
                  <a:lnTo>
                    <a:pt x="7683" y="2815"/>
                  </a:lnTo>
                  <a:lnTo>
                    <a:pt x="7683" y="2989"/>
                  </a:lnTo>
                  <a:lnTo>
                    <a:pt x="7683" y="6221"/>
                  </a:lnTo>
                  <a:cubicBezTo>
                    <a:pt x="7683" y="6268"/>
                    <a:pt x="7679" y="6318"/>
                    <a:pt x="7686" y="6365"/>
                  </a:cubicBezTo>
                  <a:cubicBezTo>
                    <a:pt x="7701" y="6480"/>
                    <a:pt x="7768" y="6549"/>
                    <a:pt x="7887" y="6556"/>
                  </a:cubicBezTo>
                  <a:cubicBezTo>
                    <a:pt x="7893" y="6556"/>
                    <a:pt x="7898" y="6556"/>
                    <a:pt x="7904" y="6556"/>
                  </a:cubicBezTo>
                  <a:cubicBezTo>
                    <a:pt x="8012" y="6556"/>
                    <a:pt x="8080" y="6493"/>
                    <a:pt x="8109" y="6389"/>
                  </a:cubicBezTo>
                  <a:cubicBezTo>
                    <a:pt x="8122" y="6339"/>
                    <a:pt x="8117" y="6284"/>
                    <a:pt x="8117" y="6230"/>
                  </a:cubicBezTo>
                  <a:cubicBezTo>
                    <a:pt x="8117" y="5028"/>
                    <a:pt x="8120" y="3824"/>
                    <a:pt x="8115" y="2622"/>
                  </a:cubicBezTo>
                  <a:cubicBezTo>
                    <a:pt x="8113" y="2482"/>
                    <a:pt x="8150" y="2432"/>
                    <a:pt x="8284" y="2432"/>
                  </a:cubicBezTo>
                  <a:cubicBezTo>
                    <a:pt x="8289" y="2432"/>
                    <a:pt x="8295" y="2432"/>
                    <a:pt x="8301" y="2432"/>
                  </a:cubicBezTo>
                  <a:cubicBezTo>
                    <a:pt x="8446" y="2436"/>
                    <a:pt x="8591" y="2437"/>
                    <a:pt x="8736" y="2437"/>
                  </a:cubicBezTo>
                  <a:cubicBezTo>
                    <a:pt x="8944" y="2437"/>
                    <a:pt x="9152" y="2435"/>
                    <a:pt x="9359" y="2435"/>
                  </a:cubicBezTo>
                  <a:cubicBezTo>
                    <a:pt x="9535" y="2434"/>
                    <a:pt x="9627" y="2361"/>
                    <a:pt x="9630" y="2224"/>
                  </a:cubicBezTo>
                  <a:cubicBezTo>
                    <a:pt x="9634" y="2082"/>
                    <a:pt x="9538" y="2001"/>
                    <a:pt x="9357" y="2001"/>
                  </a:cubicBezTo>
                  <a:cubicBezTo>
                    <a:pt x="9231" y="2000"/>
                    <a:pt x="9105" y="2000"/>
                    <a:pt x="8980" y="2000"/>
                  </a:cubicBezTo>
                  <a:cubicBezTo>
                    <a:pt x="8728" y="2000"/>
                    <a:pt x="8477" y="2001"/>
                    <a:pt x="8226" y="2001"/>
                  </a:cubicBezTo>
                  <a:cubicBezTo>
                    <a:pt x="8003" y="2001"/>
                    <a:pt x="7840" y="2093"/>
                    <a:pt x="7728" y="2291"/>
                  </a:cubicBezTo>
                  <a:cubicBezTo>
                    <a:pt x="7707" y="2330"/>
                    <a:pt x="7649" y="2357"/>
                    <a:pt x="7600" y="2369"/>
                  </a:cubicBezTo>
                  <a:cubicBezTo>
                    <a:pt x="7581" y="2374"/>
                    <a:pt x="7561" y="2376"/>
                    <a:pt x="7540" y="2376"/>
                  </a:cubicBezTo>
                  <a:cubicBezTo>
                    <a:pt x="7508" y="2376"/>
                    <a:pt x="7474" y="2372"/>
                    <a:pt x="7442" y="2372"/>
                  </a:cubicBezTo>
                  <a:cubicBezTo>
                    <a:pt x="7412" y="2373"/>
                    <a:pt x="7383" y="2374"/>
                    <a:pt x="7354" y="2374"/>
                  </a:cubicBezTo>
                  <a:cubicBezTo>
                    <a:pt x="7230" y="2374"/>
                    <a:pt x="7120" y="2356"/>
                    <a:pt x="7040" y="2194"/>
                  </a:cubicBezTo>
                  <a:cubicBezTo>
                    <a:pt x="6960" y="2030"/>
                    <a:pt x="6782" y="1997"/>
                    <a:pt x="6597" y="1997"/>
                  </a:cubicBezTo>
                  <a:cubicBezTo>
                    <a:pt x="6570" y="1997"/>
                    <a:pt x="6543" y="1998"/>
                    <a:pt x="6516" y="1999"/>
                  </a:cubicBezTo>
                  <a:lnTo>
                    <a:pt x="6516" y="1634"/>
                  </a:lnTo>
                  <a:cubicBezTo>
                    <a:pt x="6690" y="1593"/>
                    <a:pt x="6871" y="1583"/>
                    <a:pt x="7015" y="1506"/>
                  </a:cubicBezTo>
                  <a:cubicBezTo>
                    <a:pt x="7190" y="1412"/>
                    <a:pt x="7149" y="1204"/>
                    <a:pt x="7159" y="1016"/>
                  </a:cubicBezTo>
                  <a:close/>
                  <a:moveTo>
                    <a:pt x="6525" y="2435"/>
                  </a:moveTo>
                  <a:cubicBezTo>
                    <a:pt x="6729" y="2435"/>
                    <a:pt x="6729" y="2435"/>
                    <a:pt x="6729" y="2646"/>
                  </a:cubicBezTo>
                  <a:cubicBezTo>
                    <a:pt x="6730" y="2877"/>
                    <a:pt x="6730" y="3107"/>
                    <a:pt x="6730" y="3358"/>
                  </a:cubicBezTo>
                  <a:lnTo>
                    <a:pt x="3652" y="3358"/>
                  </a:lnTo>
                  <a:cubicBezTo>
                    <a:pt x="3400" y="3358"/>
                    <a:pt x="3340" y="3419"/>
                    <a:pt x="3340" y="3676"/>
                  </a:cubicBezTo>
                  <a:cubicBezTo>
                    <a:pt x="3340" y="3835"/>
                    <a:pt x="3340" y="3993"/>
                    <a:pt x="3340" y="4129"/>
                  </a:cubicBezTo>
                  <a:cubicBezTo>
                    <a:pt x="3223" y="4176"/>
                    <a:pt x="3120" y="4206"/>
                    <a:pt x="3031" y="4258"/>
                  </a:cubicBezTo>
                  <a:cubicBezTo>
                    <a:pt x="2998" y="4277"/>
                    <a:pt x="2985" y="4352"/>
                    <a:pt x="2986" y="4402"/>
                  </a:cubicBezTo>
                  <a:cubicBezTo>
                    <a:pt x="2988" y="4542"/>
                    <a:pt x="3073" y="4593"/>
                    <a:pt x="3330" y="4614"/>
                  </a:cubicBezTo>
                  <a:lnTo>
                    <a:pt x="3330" y="6948"/>
                  </a:lnTo>
                  <a:cubicBezTo>
                    <a:pt x="3072" y="6963"/>
                    <a:pt x="2988" y="7017"/>
                    <a:pt x="2984" y="7160"/>
                  </a:cubicBezTo>
                  <a:cubicBezTo>
                    <a:pt x="2978" y="7311"/>
                    <a:pt x="3061" y="7368"/>
                    <a:pt x="3340" y="7402"/>
                  </a:cubicBezTo>
                  <a:cubicBezTo>
                    <a:pt x="3340" y="7539"/>
                    <a:pt x="3338" y="7677"/>
                    <a:pt x="3340" y="7815"/>
                  </a:cubicBezTo>
                  <a:cubicBezTo>
                    <a:pt x="3340" y="8052"/>
                    <a:pt x="3405" y="8119"/>
                    <a:pt x="3637" y="8119"/>
                  </a:cubicBezTo>
                  <a:cubicBezTo>
                    <a:pt x="3960" y="8119"/>
                    <a:pt x="4282" y="8119"/>
                    <a:pt x="4604" y="8119"/>
                  </a:cubicBezTo>
                  <a:cubicBezTo>
                    <a:pt x="5249" y="8119"/>
                    <a:pt x="5892" y="8119"/>
                    <a:pt x="6536" y="8119"/>
                  </a:cubicBezTo>
                  <a:lnTo>
                    <a:pt x="6727" y="8119"/>
                  </a:lnTo>
                  <a:cubicBezTo>
                    <a:pt x="6727" y="8406"/>
                    <a:pt x="6730" y="8684"/>
                    <a:pt x="6724" y="8962"/>
                  </a:cubicBezTo>
                  <a:cubicBezTo>
                    <a:pt x="6723" y="8989"/>
                    <a:pt x="6673" y="9026"/>
                    <a:pt x="6640" y="9039"/>
                  </a:cubicBezTo>
                  <a:cubicBezTo>
                    <a:pt x="6625" y="9044"/>
                    <a:pt x="6608" y="9045"/>
                    <a:pt x="6591" y="9045"/>
                  </a:cubicBezTo>
                  <a:cubicBezTo>
                    <a:pt x="6564" y="9045"/>
                    <a:pt x="6537" y="9042"/>
                    <a:pt x="6511" y="9042"/>
                  </a:cubicBezTo>
                  <a:lnTo>
                    <a:pt x="656" y="9042"/>
                  </a:lnTo>
                  <a:cubicBezTo>
                    <a:pt x="438" y="9042"/>
                    <a:pt x="438" y="9042"/>
                    <a:pt x="438" y="8817"/>
                  </a:cubicBezTo>
                  <a:lnTo>
                    <a:pt x="438" y="2644"/>
                  </a:lnTo>
                  <a:cubicBezTo>
                    <a:pt x="438" y="2435"/>
                    <a:pt x="438" y="2435"/>
                    <a:pt x="643" y="2435"/>
                  </a:cubicBezTo>
                  <a:close/>
                  <a:moveTo>
                    <a:pt x="3864" y="1"/>
                  </a:moveTo>
                  <a:cubicBezTo>
                    <a:pt x="3506" y="1"/>
                    <a:pt x="3432" y="56"/>
                    <a:pt x="3335" y="411"/>
                  </a:cubicBezTo>
                  <a:cubicBezTo>
                    <a:pt x="3167" y="411"/>
                    <a:pt x="2998" y="410"/>
                    <a:pt x="2828" y="410"/>
                  </a:cubicBezTo>
                  <a:cubicBezTo>
                    <a:pt x="2743" y="410"/>
                    <a:pt x="2658" y="410"/>
                    <a:pt x="2573" y="411"/>
                  </a:cubicBezTo>
                  <a:cubicBezTo>
                    <a:pt x="1951" y="412"/>
                    <a:pt x="1559" y="801"/>
                    <a:pt x="1553" y="1421"/>
                  </a:cubicBezTo>
                  <a:cubicBezTo>
                    <a:pt x="1552" y="1609"/>
                    <a:pt x="1553" y="1795"/>
                    <a:pt x="1553" y="1976"/>
                  </a:cubicBezTo>
                  <a:cubicBezTo>
                    <a:pt x="1532" y="1988"/>
                    <a:pt x="1524" y="1996"/>
                    <a:pt x="1515" y="1996"/>
                  </a:cubicBezTo>
                  <a:cubicBezTo>
                    <a:pt x="1202" y="1998"/>
                    <a:pt x="887" y="1999"/>
                    <a:pt x="573" y="2001"/>
                  </a:cubicBezTo>
                  <a:cubicBezTo>
                    <a:pt x="205" y="2002"/>
                    <a:pt x="4" y="2204"/>
                    <a:pt x="4" y="2576"/>
                  </a:cubicBezTo>
                  <a:cubicBezTo>
                    <a:pt x="2" y="3533"/>
                    <a:pt x="2" y="4489"/>
                    <a:pt x="2" y="5446"/>
                  </a:cubicBezTo>
                  <a:cubicBezTo>
                    <a:pt x="2" y="6600"/>
                    <a:pt x="4" y="7755"/>
                    <a:pt x="2" y="8909"/>
                  </a:cubicBezTo>
                  <a:cubicBezTo>
                    <a:pt x="1" y="9101"/>
                    <a:pt x="52" y="9271"/>
                    <a:pt x="216" y="9374"/>
                  </a:cubicBezTo>
                  <a:cubicBezTo>
                    <a:pt x="311" y="9433"/>
                    <a:pt x="334" y="9499"/>
                    <a:pt x="324" y="9597"/>
                  </a:cubicBezTo>
                  <a:cubicBezTo>
                    <a:pt x="320" y="9640"/>
                    <a:pt x="323" y="9684"/>
                    <a:pt x="324" y="9727"/>
                  </a:cubicBezTo>
                  <a:cubicBezTo>
                    <a:pt x="330" y="10042"/>
                    <a:pt x="539" y="10258"/>
                    <a:pt x="853" y="10260"/>
                  </a:cubicBezTo>
                  <a:cubicBezTo>
                    <a:pt x="1187" y="10261"/>
                    <a:pt x="1522" y="10261"/>
                    <a:pt x="1857" y="10261"/>
                  </a:cubicBezTo>
                  <a:cubicBezTo>
                    <a:pt x="2314" y="10261"/>
                    <a:pt x="2771" y="10260"/>
                    <a:pt x="3229" y="10260"/>
                  </a:cubicBezTo>
                  <a:cubicBezTo>
                    <a:pt x="3397" y="10260"/>
                    <a:pt x="3499" y="10175"/>
                    <a:pt x="3501" y="10043"/>
                  </a:cubicBezTo>
                  <a:cubicBezTo>
                    <a:pt x="3502" y="9909"/>
                    <a:pt x="3401" y="9826"/>
                    <a:pt x="3233" y="9825"/>
                  </a:cubicBezTo>
                  <a:lnTo>
                    <a:pt x="2146" y="9825"/>
                  </a:lnTo>
                  <a:cubicBezTo>
                    <a:pt x="1925" y="9825"/>
                    <a:pt x="1703" y="9824"/>
                    <a:pt x="1482" y="9824"/>
                  </a:cubicBezTo>
                  <a:cubicBezTo>
                    <a:pt x="1297" y="9824"/>
                    <a:pt x="1113" y="9825"/>
                    <a:pt x="928" y="9828"/>
                  </a:cubicBezTo>
                  <a:cubicBezTo>
                    <a:pt x="924" y="9828"/>
                    <a:pt x="921" y="9828"/>
                    <a:pt x="917" y="9828"/>
                  </a:cubicBezTo>
                  <a:cubicBezTo>
                    <a:pt x="789" y="9828"/>
                    <a:pt x="743" y="9777"/>
                    <a:pt x="757" y="9650"/>
                  </a:cubicBezTo>
                  <a:cubicBezTo>
                    <a:pt x="764" y="9596"/>
                    <a:pt x="759" y="9539"/>
                    <a:pt x="759" y="9477"/>
                  </a:cubicBezTo>
                  <a:lnTo>
                    <a:pt x="955" y="9477"/>
                  </a:lnTo>
                  <a:cubicBezTo>
                    <a:pt x="1888" y="9477"/>
                    <a:pt x="2820" y="9477"/>
                    <a:pt x="3752" y="9477"/>
                  </a:cubicBezTo>
                  <a:cubicBezTo>
                    <a:pt x="4684" y="9477"/>
                    <a:pt x="5617" y="9477"/>
                    <a:pt x="6549" y="9479"/>
                  </a:cubicBezTo>
                  <a:cubicBezTo>
                    <a:pt x="6551" y="9479"/>
                    <a:pt x="6554" y="9479"/>
                    <a:pt x="6556" y="9479"/>
                  </a:cubicBezTo>
                  <a:cubicBezTo>
                    <a:pt x="6812" y="9479"/>
                    <a:pt x="7012" y="9404"/>
                    <a:pt x="7129" y="9160"/>
                  </a:cubicBezTo>
                  <a:cubicBezTo>
                    <a:pt x="7150" y="9116"/>
                    <a:pt x="7283" y="9095"/>
                    <a:pt x="7418" y="9095"/>
                  </a:cubicBezTo>
                  <a:cubicBezTo>
                    <a:pt x="7557" y="9095"/>
                    <a:pt x="7698" y="9118"/>
                    <a:pt x="7720" y="9163"/>
                  </a:cubicBezTo>
                  <a:cubicBezTo>
                    <a:pt x="7837" y="9402"/>
                    <a:pt x="8033" y="9479"/>
                    <a:pt x="8287" y="9479"/>
                  </a:cubicBezTo>
                  <a:cubicBezTo>
                    <a:pt x="9224" y="9477"/>
                    <a:pt x="10161" y="9477"/>
                    <a:pt x="11099" y="9477"/>
                  </a:cubicBezTo>
                  <a:cubicBezTo>
                    <a:pt x="12036" y="9477"/>
                    <a:pt x="12973" y="9477"/>
                    <a:pt x="13911" y="9477"/>
                  </a:cubicBezTo>
                  <a:lnTo>
                    <a:pt x="14076" y="9477"/>
                  </a:lnTo>
                  <a:cubicBezTo>
                    <a:pt x="14114" y="9825"/>
                    <a:pt x="14114" y="9825"/>
                    <a:pt x="13800" y="9825"/>
                  </a:cubicBezTo>
                  <a:lnTo>
                    <a:pt x="4365" y="9825"/>
                  </a:lnTo>
                  <a:cubicBezTo>
                    <a:pt x="4337" y="9825"/>
                    <a:pt x="4307" y="9824"/>
                    <a:pt x="4278" y="9824"/>
                  </a:cubicBezTo>
                  <a:cubicBezTo>
                    <a:pt x="4254" y="9824"/>
                    <a:pt x="4230" y="9825"/>
                    <a:pt x="4206" y="9828"/>
                  </a:cubicBezTo>
                  <a:cubicBezTo>
                    <a:pt x="4090" y="9844"/>
                    <a:pt x="4022" y="9916"/>
                    <a:pt x="4015" y="10030"/>
                  </a:cubicBezTo>
                  <a:cubicBezTo>
                    <a:pt x="4009" y="10146"/>
                    <a:pt x="4073" y="10224"/>
                    <a:pt x="4184" y="10251"/>
                  </a:cubicBezTo>
                  <a:cubicBezTo>
                    <a:pt x="4215" y="10259"/>
                    <a:pt x="4247" y="10261"/>
                    <a:pt x="4280" y="10261"/>
                  </a:cubicBezTo>
                  <a:cubicBezTo>
                    <a:pt x="4306" y="10261"/>
                    <a:pt x="4332" y="10260"/>
                    <a:pt x="4358" y="10260"/>
                  </a:cubicBezTo>
                  <a:lnTo>
                    <a:pt x="13778" y="10260"/>
                  </a:lnTo>
                  <a:cubicBezTo>
                    <a:pt x="14379" y="10260"/>
                    <a:pt x="14506" y="10137"/>
                    <a:pt x="14526" y="9539"/>
                  </a:cubicBezTo>
                  <a:cubicBezTo>
                    <a:pt x="14527" y="9497"/>
                    <a:pt x="14549" y="9452"/>
                    <a:pt x="14574" y="9418"/>
                  </a:cubicBezTo>
                  <a:cubicBezTo>
                    <a:pt x="14661" y="9299"/>
                    <a:pt x="14754" y="9187"/>
                    <a:pt x="14845" y="9073"/>
                  </a:cubicBezTo>
                  <a:lnTo>
                    <a:pt x="14845" y="2377"/>
                  </a:lnTo>
                  <a:cubicBezTo>
                    <a:pt x="14722" y="2100"/>
                    <a:pt x="14512" y="1995"/>
                    <a:pt x="14228" y="1995"/>
                  </a:cubicBezTo>
                  <a:cubicBezTo>
                    <a:pt x="14209" y="1995"/>
                    <a:pt x="14190" y="1995"/>
                    <a:pt x="14171" y="1996"/>
                  </a:cubicBezTo>
                  <a:cubicBezTo>
                    <a:pt x="14024" y="2003"/>
                    <a:pt x="13877" y="2005"/>
                    <a:pt x="13730" y="2005"/>
                  </a:cubicBezTo>
                  <a:cubicBezTo>
                    <a:pt x="13510" y="2005"/>
                    <a:pt x="13289" y="2001"/>
                    <a:pt x="13069" y="2001"/>
                  </a:cubicBezTo>
                  <a:lnTo>
                    <a:pt x="12683" y="2001"/>
                  </a:lnTo>
                  <a:cubicBezTo>
                    <a:pt x="12683" y="1860"/>
                    <a:pt x="12683" y="1736"/>
                    <a:pt x="12683" y="1610"/>
                  </a:cubicBezTo>
                  <a:cubicBezTo>
                    <a:pt x="12680" y="968"/>
                    <a:pt x="12295" y="582"/>
                    <a:pt x="11654" y="582"/>
                  </a:cubicBezTo>
                  <a:lnTo>
                    <a:pt x="7163" y="582"/>
                  </a:lnTo>
                  <a:cubicBezTo>
                    <a:pt x="7159" y="542"/>
                    <a:pt x="7156" y="518"/>
                    <a:pt x="7154" y="495"/>
                  </a:cubicBezTo>
                  <a:cubicBezTo>
                    <a:pt x="7142" y="100"/>
                    <a:pt x="7039" y="1"/>
                    <a:pt x="6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48"/>
            <p:cNvCxnSpPr/>
            <p:nvPr/>
          </p:nvCxnSpPr>
          <p:spPr>
            <a:xfrm>
              <a:off x="5245055" y="22172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7" name="Google Shape;617;p48"/>
          <p:cNvGrpSpPr/>
          <p:nvPr/>
        </p:nvGrpSpPr>
        <p:grpSpPr>
          <a:xfrm>
            <a:off x="631627" y="1384810"/>
            <a:ext cx="438600" cy="538350"/>
            <a:chOff x="1772255" y="1693170"/>
            <a:chExt cx="438600" cy="538350"/>
          </a:xfrm>
        </p:grpSpPr>
        <p:sp>
          <p:nvSpPr>
            <p:cNvPr id="618" name="Google Shape;618;p48"/>
            <p:cNvSpPr/>
            <p:nvPr/>
          </p:nvSpPr>
          <p:spPr>
            <a:xfrm>
              <a:off x="1807020" y="1693170"/>
              <a:ext cx="369069" cy="445810"/>
            </a:xfrm>
            <a:custGeom>
              <a:avLst/>
              <a:gdLst/>
              <a:ahLst/>
              <a:cxnLst/>
              <a:rect l="l" t="t" r="r" b="b"/>
              <a:pathLst>
                <a:path w="12289" h="14843" extrusionOk="0">
                  <a:moveTo>
                    <a:pt x="4182" y="1359"/>
                  </a:moveTo>
                  <a:cubicBezTo>
                    <a:pt x="4068" y="1359"/>
                    <a:pt x="3953" y="1359"/>
                    <a:pt x="3839" y="1360"/>
                  </a:cubicBezTo>
                  <a:cubicBezTo>
                    <a:pt x="3675" y="1361"/>
                    <a:pt x="3584" y="1438"/>
                    <a:pt x="3581" y="1569"/>
                  </a:cubicBezTo>
                  <a:cubicBezTo>
                    <a:pt x="3577" y="1706"/>
                    <a:pt x="3674" y="1793"/>
                    <a:pt x="3840" y="1794"/>
                  </a:cubicBezTo>
                  <a:cubicBezTo>
                    <a:pt x="4180" y="1795"/>
                    <a:pt x="4520" y="1795"/>
                    <a:pt x="4860" y="1795"/>
                  </a:cubicBezTo>
                  <a:cubicBezTo>
                    <a:pt x="5200" y="1795"/>
                    <a:pt x="5540" y="1795"/>
                    <a:pt x="5880" y="1794"/>
                  </a:cubicBezTo>
                  <a:cubicBezTo>
                    <a:pt x="6044" y="1794"/>
                    <a:pt x="6145" y="1702"/>
                    <a:pt x="6141" y="1568"/>
                  </a:cubicBezTo>
                  <a:cubicBezTo>
                    <a:pt x="6137" y="1441"/>
                    <a:pt x="6040" y="1361"/>
                    <a:pt x="5879" y="1360"/>
                  </a:cubicBezTo>
                  <a:cubicBezTo>
                    <a:pt x="5766" y="1359"/>
                    <a:pt x="5654" y="1359"/>
                    <a:pt x="5541" y="1359"/>
                  </a:cubicBezTo>
                  <a:cubicBezTo>
                    <a:pt x="5316" y="1359"/>
                    <a:pt x="5091" y="1360"/>
                    <a:pt x="4866" y="1360"/>
                  </a:cubicBezTo>
                  <a:cubicBezTo>
                    <a:pt x="4638" y="1360"/>
                    <a:pt x="4410" y="1359"/>
                    <a:pt x="4182" y="1359"/>
                  </a:cubicBezTo>
                  <a:close/>
                  <a:moveTo>
                    <a:pt x="4079" y="2446"/>
                  </a:moveTo>
                  <a:cubicBezTo>
                    <a:pt x="3973" y="2446"/>
                    <a:pt x="3867" y="2449"/>
                    <a:pt x="3762" y="2455"/>
                  </a:cubicBezTo>
                  <a:cubicBezTo>
                    <a:pt x="3641" y="2462"/>
                    <a:pt x="3575" y="2553"/>
                    <a:pt x="3583" y="2676"/>
                  </a:cubicBezTo>
                  <a:cubicBezTo>
                    <a:pt x="3590" y="2800"/>
                    <a:pt x="3662" y="2871"/>
                    <a:pt x="3786" y="2877"/>
                  </a:cubicBezTo>
                  <a:cubicBezTo>
                    <a:pt x="3825" y="2879"/>
                    <a:pt x="3863" y="2880"/>
                    <a:pt x="3902" y="2880"/>
                  </a:cubicBezTo>
                  <a:cubicBezTo>
                    <a:pt x="3960" y="2880"/>
                    <a:pt x="4017" y="2878"/>
                    <a:pt x="4075" y="2878"/>
                  </a:cubicBezTo>
                  <a:cubicBezTo>
                    <a:pt x="4136" y="2878"/>
                    <a:pt x="4197" y="2880"/>
                    <a:pt x="4257" y="2880"/>
                  </a:cubicBezTo>
                  <a:cubicBezTo>
                    <a:pt x="4297" y="2880"/>
                    <a:pt x="4338" y="2879"/>
                    <a:pt x="4377" y="2877"/>
                  </a:cubicBezTo>
                  <a:cubicBezTo>
                    <a:pt x="4500" y="2868"/>
                    <a:pt x="4573" y="2797"/>
                    <a:pt x="4578" y="2673"/>
                  </a:cubicBezTo>
                  <a:cubicBezTo>
                    <a:pt x="4584" y="2549"/>
                    <a:pt x="4517" y="2462"/>
                    <a:pt x="4396" y="2455"/>
                  </a:cubicBezTo>
                  <a:cubicBezTo>
                    <a:pt x="4290" y="2449"/>
                    <a:pt x="4185" y="2446"/>
                    <a:pt x="4079" y="2446"/>
                  </a:cubicBezTo>
                  <a:close/>
                  <a:moveTo>
                    <a:pt x="1339" y="435"/>
                  </a:moveTo>
                  <a:cubicBezTo>
                    <a:pt x="1402" y="435"/>
                    <a:pt x="1464" y="435"/>
                    <a:pt x="1527" y="437"/>
                  </a:cubicBezTo>
                  <a:cubicBezTo>
                    <a:pt x="1896" y="441"/>
                    <a:pt x="2181" y="696"/>
                    <a:pt x="2189" y="1065"/>
                  </a:cubicBezTo>
                  <a:cubicBezTo>
                    <a:pt x="2204" y="1672"/>
                    <a:pt x="2194" y="2280"/>
                    <a:pt x="2194" y="2917"/>
                  </a:cubicBezTo>
                  <a:lnTo>
                    <a:pt x="1836" y="2917"/>
                  </a:lnTo>
                  <a:cubicBezTo>
                    <a:pt x="1474" y="2917"/>
                    <a:pt x="1113" y="2917"/>
                    <a:pt x="751" y="2915"/>
                  </a:cubicBezTo>
                  <a:cubicBezTo>
                    <a:pt x="506" y="2915"/>
                    <a:pt x="437" y="2847"/>
                    <a:pt x="437" y="2608"/>
                  </a:cubicBezTo>
                  <a:cubicBezTo>
                    <a:pt x="436" y="2120"/>
                    <a:pt x="436" y="1633"/>
                    <a:pt x="437" y="1146"/>
                  </a:cubicBezTo>
                  <a:cubicBezTo>
                    <a:pt x="439" y="705"/>
                    <a:pt x="708" y="437"/>
                    <a:pt x="1151" y="435"/>
                  </a:cubicBezTo>
                  <a:cubicBezTo>
                    <a:pt x="1214" y="435"/>
                    <a:pt x="1276" y="435"/>
                    <a:pt x="1339" y="435"/>
                  </a:cubicBezTo>
                  <a:close/>
                  <a:moveTo>
                    <a:pt x="3879" y="3181"/>
                  </a:moveTo>
                  <a:cubicBezTo>
                    <a:pt x="3845" y="3181"/>
                    <a:pt x="3811" y="3181"/>
                    <a:pt x="3778" y="3183"/>
                  </a:cubicBezTo>
                  <a:cubicBezTo>
                    <a:pt x="3661" y="3190"/>
                    <a:pt x="3591" y="3260"/>
                    <a:pt x="3583" y="3377"/>
                  </a:cubicBezTo>
                  <a:cubicBezTo>
                    <a:pt x="3574" y="3498"/>
                    <a:pt x="3634" y="3593"/>
                    <a:pt x="3756" y="3602"/>
                  </a:cubicBezTo>
                  <a:cubicBezTo>
                    <a:pt x="3864" y="3608"/>
                    <a:pt x="3972" y="3612"/>
                    <a:pt x="4080" y="3612"/>
                  </a:cubicBezTo>
                  <a:cubicBezTo>
                    <a:pt x="4188" y="3612"/>
                    <a:pt x="4295" y="3608"/>
                    <a:pt x="4403" y="3602"/>
                  </a:cubicBezTo>
                  <a:cubicBezTo>
                    <a:pt x="4524" y="3595"/>
                    <a:pt x="4587" y="3501"/>
                    <a:pt x="4578" y="3378"/>
                  </a:cubicBezTo>
                  <a:cubicBezTo>
                    <a:pt x="4570" y="3261"/>
                    <a:pt x="4500" y="3192"/>
                    <a:pt x="4383" y="3185"/>
                  </a:cubicBezTo>
                  <a:cubicBezTo>
                    <a:pt x="4345" y="3182"/>
                    <a:pt x="4306" y="3181"/>
                    <a:pt x="4267" y="3181"/>
                  </a:cubicBezTo>
                  <a:cubicBezTo>
                    <a:pt x="4206" y="3181"/>
                    <a:pt x="4143" y="3183"/>
                    <a:pt x="4081" y="3183"/>
                  </a:cubicBezTo>
                  <a:cubicBezTo>
                    <a:pt x="4014" y="3183"/>
                    <a:pt x="3946" y="3181"/>
                    <a:pt x="3879" y="3181"/>
                  </a:cubicBezTo>
                  <a:close/>
                  <a:moveTo>
                    <a:pt x="9278" y="2373"/>
                  </a:moveTo>
                  <a:cubicBezTo>
                    <a:pt x="9230" y="2373"/>
                    <a:pt x="9182" y="2390"/>
                    <a:pt x="9141" y="2425"/>
                  </a:cubicBezTo>
                  <a:cubicBezTo>
                    <a:pt x="8936" y="2600"/>
                    <a:pt x="8733" y="2777"/>
                    <a:pt x="8538" y="2965"/>
                  </a:cubicBezTo>
                  <a:cubicBezTo>
                    <a:pt x="8407" y="3091"/>
                    <a:pt x="8460" y="3273"/>
                    <a:pt x="8632" y="3331"/>
                  </a:cubicBezTo>
                  <a:cubicBezTo>
                    <a:pt x="8684" y="3348"/>
                    <a:pt x="8735" y="3361"/>
                    <a:pt x="8803" y="3381"/>
                  </a:cubicBezTo>
                  <a:cubicBezTo>
                    <a:pt x="8743" y="3437"/>
                    <a:pt x="8701" y="3475"/>
                    <a:pt x="8659" y="3514"/>
                  </a:cubicBezTo>
                  <a:cubicBezTo>
                    <a:pt x="8612" y="3556"/>
                    <a:pt x="8564" y="3595"/>
                    <a:pt x="8521" y="3640"/>
                  </a:cubicBezTo>
                  <a:cubicBezTo>
                    <a:pt x="8437" y="3730"/>
                    <a:pt x="8433" y="3858"/>
                    <a:pt x="8508" y="3941"/>
                  </a:cubicBezTo>
                  <a:cubicBezTo>
                    <a:pt x="8550" y="3987"/>
                    <a:pt x="8608" y="4012"/>
                    <a:pt x="8668" y="4012"/>
                  </a:cubicBezTo>
                  <a:cubicBezTo>
                    <a:pt x="8716" y="4012"/>
                    <a:pt x="8766" y="3995"/>
                    <a:pt x="8807" y="3959"/>
                  </a:cubicBezTo>
                  <a:cubicBezTo>
                    <a:pt x="9010" y="3787"/>
                    <a:pt x="9208" y="3612"/>
                    <a:pt x="9400" y="3428"/>
                  </a:cubicBezTo>
                  <a:cubicBezTo>
                    <a:pt x="9537" y="3297"/>
                    <a:pt x="9488" y="3118"/>
                    <a:pt x="9307" y="3055"/>
                  </a:cubicBezTo>
                  <a:cubicBezTo>
                    <a:pt x="9259" y="3038"/>
                    <a:pt x="9211" y="3025"/>
                    <a:pt x="9144" y="3006"/>
                  </a:cubicBezTo>
                  <a:cubicBezTo>
                    <a:pt x="9246" y="2911"/>
                    <a:pt x="9337" y="2834"/>
                    <a:pt x="9421" y="2750"/>
                  </a:cubicBezTo>
                  <a:cubicBezTo>
                    <a:pt x="9511" y="2659"/>
                    <a:pt x="9514" y="2536"/>
                    <a:pt x="9440" y="2450"/>
                  </a:cubicBezTo>
                  <a:cubicBezTo>
                    <a:pt x="9397" y="2401"/>
                    <a:pt x="9338" y="2373"/>
                    <a:pt x="9278" y="2373"/>
                  </a:cubicBezTo>
                  <a:close/>
                  <a:moveTo>
                    <a:pt x="6854" y="4005"/>
                  </a:moveTo>
                  <a:cubicBezTo>
                    <a:pt x="6923" y="4005"/>
                    <a:pt x="6989" y="4009"/>
                    <a:pt x="7053" y="4026"/>
                  </a:cubicBezTo>
                  <a:cubicBezTo>
                    <a:pt x="7142" y="4051"/>
                    <a:pt x="7201" y="4190"/>
                    <a:pt x="7293" y="4303"/>
                  </a:cubicBezTo>
                  <a:lnTo>
                    <a:pt x="6501" y="4303"/>
                  </a:lnTo>
                  <a:cubicBezTo>
                    <a:pt x="6518" y="4206"/>
                    <a:pt x="6533" y="4119"/>
                    <a:pt x="6550" y="4015"/>
                  </a:cubicBezTo>
                  <a:cubicBezTo>
                    <a:pt x="6652" y="4015"/>
                    <a:pt x="6755" y="4005"/>
                    <a:pt x="6854" y="4005"/>
                  </a:cubicBezTo>
                  <a:close/>
                  <a:moveTo>
                    <a:pt x="8972" y="1598"/>
                  </a:moveTo>
                  <a:cubicBezTo>
                    <a:pt x="9847" y="1598"/>
                    <a:pt x="10567" y="2315"/>
                    <a:pt x="10568" y="3192"/>
                  </a:cubicBezTo>
                  <a:cubicBezTo>
                    <a:pt x="10571" y="4068"/>
                    <a:pt x="9853" y="4786"/>
                    <a:pt x="8976" y="4787"/>
                  </a:cubicBezTo>
                  <a:cubicBezTo>
                    <a:pt x="8092" y="4787"/>
                    <a:pt x="7382" y="4078"/>
                    <a:pt x="7380" y="3196"/>
                  </a:cubicBezTo>
                  <a:cubicBezTo>
                    <a:pt x="7379" y="2317"/>
                    <a:pt x="8092" y="1599"/>
                    <a:pt x="8970" y="1598"/>
                  </a:cubicBezTo>
                  <a:cubicBezTo>
                    <a:pt x="8971" y="1598"/>
                    <a:pt x="8972" y="1598"/>
                    <a:pt x="8972" y="1598"/>
                  </a:cubicBezTo>
                  <a:close/>
                  <a:moveTo>
                    <a:pt x="10365" y="5814"/>
                  </a:moveTo>
                  <a:cubicBezTo>
                    <a:pt x="10418" y="5814"/>
                    <a:pt x="10470" y="5816"/>
                    <a:pt x="10521" y="5823"/>
                  </a:cubicBezTo>
                  <a:cubicBezTo>
                    <a:pt x="10565" y="5828"/>
                    <a:pt x="10601" y="5895"/>
                    <a:pt x="10641" y="5934"/>
                  </a:cubicBezTo>
                  <a:cubicBezTo>
                    <a:pt x="10601" y="5974"/>
                    <a:pt x="10565" y="6035"/>
                    <a:pt x="10518" y="6046"/>
                  </a:cubicBezTo>
                  <a:cubicBezTo>
                    <a:pt x="10507" y="6049"/>
                    <a:pt x="10495" y="6050"/>
                    <a:pt x="10482" y="6050"/>
                  </a:cubicBezTo>
                  <a:cubicBezTo>
                    <a:pt x="10361" y="6050"/>
                    <a:pt x="10188" y="5927"/>
                    <a:pt x="10162" y="5817"/>
                  </a:cubicBezTo>
                  <a:cubicBezTo>
                    <a:pt x="10231" y="5817"/>
                    <a:pt x="10298" y="5814"/>
                    <a:pt x="10365" y="5814"/>
                  </a:cubicBezTo>
                  <a:close/>
                  <a:moveTo>
                    <a:pt x="4218" y="5818"/>
                  </a:moveTo>
                  <a:cubicBezTo>
                    <a:pt x="4286" y="5818"/>
                    <a:pt x="4355" y="5820"/>
                    <a:pt x="4424" y="5820"/>
                  </a:cubicBezTo>
                  <a:cubicBezTo>
                    <a:pt x="4383" y="5940"/>
                    <a:pt x="4208" y="6051"/>
                    <a:pt x="4086" y="6051"/>
                  </a:cubicBezTo>
                  <a:cubicBezTo>
                    <a:pt x="4064" y="6051"/>
                    <a:pt x="4044" y="6048"/>
                    <a:pt x="4027" y="6041"/>
                  </a:cubicBezTo>
                  <a:cubicBezTo>
                    <a:pt x="3989" y="6023"/>
                    <a:pt x="3943" y="5965"/>
                    <a:pt x="3944" y="5928"/>
                  </a:cubicBezTo>
                  <a:cubicBezTo>
                    <a:pt x="3946" y="5891"/>
                    <a:pt x="4000" y="5828"/>
                    <a:pt x="4036" y="5825"/>
                  </a:cubicBezTo>
                  <a:cubicBezTo>
                    <a:pt x="4096" y="5819"/>
                    <a:pt x="4156" y="5818"/>
                    <a:pt x="4218" y="5818"/>
                  </a:cubicBezTo>
                  <a:close/>
                  <a:moveTo>
                    <a:pt x="6678" y="4745"/>
                  </a:moveTo>
                  <a:cubicBezTo>
                    <a:pt x="6983" y="4745"/>
                    <a:pt x="7288" y="4747"/>
                    <a:pt x="7594" y="4749"/>
                  </a:cubicBezTo>
                  <a:cubicBezTo>
                    <a:pt x="7642" y="4749"/>
                    <a:pt x="7698" y="4773"/>
                    <a:pt x="7736" y="4803"/>
                  </a:cubicBezTo>
                  <a:cubicBezTo>
                    <a:pt x="8108" y="5080"/>
                    <a:pt x="8513" y="5221"/>
                    <a:pt x="8951" y="5221"/>
                  </a:cubicBezTo>
                  <a:cubicBezTo>
                    <a:pt x="9072" y="5221"/>
                    <a:pt x="9195" y="5210"/>
                    <a:pt x="9320" y="5189"/>
                  </a:cubicBezTo>
                  <a:cubicBezTo>
                    <a:pt x="9340" y="5185"/>
                    <a:pt x="9358" y="5184"/>
                    <a:pt x="9374" y="5184"/>
                  </a:cubicBezTo>
                  <a:cubicBezTo>
                    <a:pt x="9441" y="5184"/>
                    <a:pt x="9480" y="5214"/>
                    <a:pt x="9505" y="5290"/>
                  </a:cubicBezTo>
                  <a:cubicBezTo>
                    <a:pt x="9562" y="5458"/>
                    <a:pt x="9622" y="5625"/>
                    <a:pt x="9686" y="5813"/>
                  </a:cubicBezTo>
                  <a:cubicBezTo>
                    <a:pt x="9621" y="5815"/>
                    <a:pt x="9571" y="5820"/>
                    <a:pt x="9521" y="5820"/>
                  </a:cubicBezTo>
                  <a:cubicBezTo>
                    <a:pt x="8666" y="5821"/>
                    <a:pt x="7810" y="5821"/>
                    <a:pt x="6956" y="5821"/>
                  </a:cubicBezTo>
                  <a:cubicBezTo>
                    <a:pt x="6936" y="5821"/>
                    <a:pt x="6917" y="5821"/>
                    <a:pt x="6898" y="5821"/>
                  </a:cubicBezTo>
                  <a:cubicBezTo>
                    <a:pt x="6869" y="5821"/>
                    <a:pt x="6840" y="5821"/>
                    <a:pt x="6812" y="5824"/>
                  </a:cubicBezTo>
                  <a:cubicBezTo>
                    <a:pt x="6692" y="5834"/>
                    <a:pt x="6625" y="5908"/>
                    <a:pt x="6615" y="6021"/>
                  </a:cubicBezTo>
                  <a:cubicBezTo>
                    <a:pt x="6607" y="6135"/>
                    <a:pt x="6668" y="6216"/>
                    <a:pt x="6782" y="6243"/>
                  </a:cubicBezTo>
                  <a:cubicBezTo>
                    <a:pt x="6824" y="6253"/>
                    <a:pt x="6868" y="6254"/>
                    <a:pt x="6911" y="6254"/>
                  </a:cubicBezTo>
                  <a:cubicBezTo>
                    <a:pt x="6921" y="6254"/>
                    <a:pt x="6930" y="6254"/>
                    <a:pt x="6940" y="6254"/>
                  </a:cubicBezTo>
                  <a:cubicBezTo>
                    <a:pt x="7752" y="6256"/>
                    <a:pt x="8564" y="6256"/>
                    <a:pt x="9374" y="6256"/>
                  </a:cubicBezTo>
                  <a:lnTo>
                    <a:pt x="9530" y="6256"/>
                  </a:lnTo>
                  <a:cubicBezTo>
                    <a:pt x="9532" y="6270"/>
                    <a:pt x="9535" y="6284"/>
                    <a:pt x="9537" y="6298"/>
                  </a:cubicBezTo>
                  <a:cubicBezTo>
                    <a:pt x="9278" y="6357"/>
                    <a:pt x="9020" y="6459"/>
                    <a:pt x="8759" y="6465"/>
                  </a:cubicBezTo>
                  <a:cubicBezTo>
                    <a:pt x="8280" y="6475"/>
                    <a:pt x="7801" y="6479"/>
                    <a:pt x="7322" y="6479"/>
                  </a:cubicBezTo>
                  <a:cubicBezTo>
                    <a:pt x="6826" y="6479"/>
                    <a:pt x="6329" y="6474"/>
                    <a:pt x="5832" y="6465"/>
                  </a:cubicBezTo>
                  <a:cubicBezTo>
                    <a:pt x="5570" y="6459"/>
                    <a:pt x="5309" y="6358"/>
                    <a:pt x="5048" y="6301"/>
                  </a:cubicBezTo>
                  <a:cubicBezTo>
                    <a:pt x="5050" y="6286"/>
                    <a:pt x="5051" y="6270"/>
                    <a:pt x="5053" y="6256"/>
                  </a:cubicBezTo>
                  <a:lnTo>
                    <a:pt x="5691" y="6256"/>
                  </a:lnTo>
                  <a:cubicBezTo>
                    <a:pt x="5722" y="6256"/>
                    <a:pt x="5753" y="6256"/>
                    <a:pt x="5785" y="6256"/>
                  </a:cubicBezTo>
                  <a:cubicBezTo>
                    <a:pt x="5816" y="6256"/>
                    <a:pt x="5847" y="6256"/>
                    <a:pt x="5879" y="6253"/>
                  </a:cubicBezTo>
                  <a:cubicBezTo>
                    <a:pt x="6016" y="6241"/>
                    <a:pt x="6101" y="6152"/>
                    <a:pt x="6098" y="6031"/>
                  </a:cubicBezTo>
                  <a:cubicBezTo>
                    <a:pt x="6095" y="5908"/>
                    <a:pt x="6010" y="5824"/>
                    <a:pt x="5869" y="5823"/>
                  </a:cubicBezTo>
                  <a:cubicBezTo>
                    <a:pt x="5736" y="5820"/>
                    <a:pt x="5603" y="5820"/>
                    <a:pt x="5470" y="5820"/>
                  </a:cubicBezTo>
                  <a:cubicBezTo>
                    <a:pt x="5404" y="5820"/>
                    <a:pt x="5337" y="5820"/>
                    <a:pt x="5271" y="5820"/>
                  </a:cubicBezTo>
                  <a:cubicBezTo>
                    <a:pt x="5204" y="5820"/>
                    <a:pt x="5138" y="5820"/>
                    <a:pt x="5071" y="5820"/>
                  </a:cubicBezTo>
                  <a:lnTo>
                    <a:pt x="4875" y="5820"/>
                  </a:lnTo>
                  <a:cubicBezTo>
                    <a:pt x="4974" y="5580"/>
                    <a:pt x="5041" y="5353"/>
                    <a:pt x="5157" y="5152"/>
                  </a:cubicBezTo>
                  <a:cubicBezTo>
                    <a:pt x="5306" y="4895"/>
                    <a:pt x="5557" y="4756"/>
                    <a:pt x="5856" y="4751"/>
                  </a:cubicBezTo>
                  <a:cubicBezTo>
                    <a:pt x="6130" y="4747"/>
                    <a:pt x="6404" y="4745"/>
                    <a:pt x="6678" y="4745"/>
                  </a:cubicBezTo>
                  <a:close/>
                  <a:moveTo>
                    <a:pt x="10070" y="6582"/>
                  </a:moveTo>
                  <a:lnTo>
                    <a:pt x="10070" y="6582"/>
                  </a:lnTo>
                  <a:cubicBezTo>
                    <a:pt x="10052" y="6744"/>
                    <a:pt x="10023" y="6781"/>
                    <a:pt x="9880" y="6815"/>
                  </a:cubicBezTo>
                  <a:cubicBezTo>
                    <a:pt x="9735" y="6850"/>
                    <a:pt x="9592" y="6894"/>
                    <a:pt x="9446" y="6915"/>
                  </a:cubicBezTo>
                  <a:cubicBezTo>
                    <a:pt x="9427" y="6918"/>
                    <a:pt x="9408" y="6919"/>
                    <a:pt x="9389" y="6919"/>
                  </a:cubicBezTo>
                  <a:cubicBezTo>
                    <a:pt x="9315" y="6919"/>
                    <a:pt x="9238" y="6902"/>
                    <a:pt x="9164" y="6897"/>
                  </a:cubicBezTo>
                  <a:cubicBezTo>
                    <a:pt x="9164" y="6880"/>
                    <a:pt x="9164" y="6862"/>
                    <a:pt x="9164" y="6845"/>
                  </a:cubicBezTo>
                  <a:cubicBezTo>
                    <a:pt x="9466" y="6758"/>
                    <a:pt x="9768" y="6670"/>
                    <a:pt x="10070" y="6582"/>
                  </a:cubicBezTo>
                  <a:close/>
                  <a:moveTo>
                    <a:pt x="4500" y="6579"/>
                  </a:moveTo>
                  <a:cubicBezTo>
                    <a:pt x="4805" y="6667"/>
                    <a:pt x="5110" y="6756"/>
                    <a:pt x="5449" y="6854"/>
                  </a:cubicBezTo>
                  <a:cubicBezTo>
                    <a:pt x="5358" y="6903"/>
                    <a:pt x="5273" y="6920"/>
                    <a:pt x="5191" y="6920"/>
                  </a:cubicBezTo>
                  <a:cubicBezTo>
                    <a:pt x="5008" y="6920"/>
                    <a:pt x="4843" y="6831"/>
                    <a:pt x="4675" y="6803"/>
                  </a:cubicBezTo>
                  <a:cubicBezTo>
                    <a:pt x="4598" y="6790"/>
                    <a:pt x="4537" y="6684"/>
                    <a:pt x="4469" y="6622"/>
                  </a:cubicBezTo>
                  <a:lnTo>
                    <a:pt x="4500" y="6579"/>
                  </a:lnTo>
                  <a:close/>
                  <a:moveTo>
                    <a:pt x="8194" y="7620"/>
                  </a:moveTo>
                  <a:cubicBezTo>
                    <a:pt x="8142" y="7767"/>
                    <a:pt x="8034" y="7820"/>
                    <a:pt x="7904" y="7821"/>
                  </a:cubicBezTo>
                  <a:cubicBezTo>
                    <a:pt x="7699" y="7824"/>
                    <a:pt x="7494" y="7825"/>
                    <a:pt x="7290" y="7825"/>
                  </a:cubicBezTo>
                  <a:cubicBezTo>
                    <a:pt x="7085" y="7825"/>
                    <a:pt x="6880" y="7824"/>
                    <a:pt x="6675" y="7823"/>
                  </a:cubicBezTo>
                  <a:cubicBezTo>
                    <a:pt x="6548" y="7821"/>
                    <a:pt x="6446" y="7764"/>
                    <a:pt x="6379" y="7620"/>
                  </a:cubicBezTo>
                  <a:close/>
                  <a:moveTo>
                    <a:pt x="10457" y="6877"/>
                  </a:moveTo>
                  <a:lnTo>
                    <a:pt x="10457" y="7509"/>
                  </a:lnTo>
                  <a:cubicBezTo>
                    <a:pt x="10288" y="7509"/>
                    <a:pt x="10121" y="7511"/>
                    <a:pt x="9955" y="7511"/>
                  </a:cubicBezTo>
                  <a:cubicBezTo>
                    <a:pt x="9851" y="7511"/>
                    <a:pt x="9747" y="7510"/>
                    <a:pt x="9644" y="7508"/>
                  </a:cubicBezTo>
                  <a:cubicBezTo>
                    <a:pt x="9633" y="7507"/>
                    <a:pt x="9623" y="7507"/>
                    <a:pt x="9612" y="7507"/>
                  </a:cubicBezTo>
                  <a:cubicBezTo>
                    <a:pt x="9385" y="7507"/>
                    <a:pt x="9192" y="7582"/>
                    <a:pt x="9033" y="7750"/>
                  </a:cubicBezTo>
                  <a:cubicBezTo>
                    <a:pt x="8978" y="7807"/>
                    <a:pt x="8918" y="7832"/>
                    <a:pt x="8822" y="7832"/>
                  </a:cubicBezTo>
                  <a:cubicBezTo>
                    <a:pt x="8767" y="7832"/>
                    <a:pt x="8699" y="7823"/>
                    <a:pt x="8614" y="7808"/>
                  </a:cubicBezTo>
                  <a:cubicBezTo>
                    <a:pt x="8629" y="7719"/>
                    <a:pt x="8655" y="7630"/>
                    <a:pt x="8661" y="7540"/>
                  </a:cubicBezTo>
                  <a:cubicBezTo>
                    <a:pt x="8674" y="7338"/>
                    <a:pt x="8547" y="7186"/>
                    <a:pt x="8346" y="7184"/>
                  </a:cubicBezTo>
                  <a:cubicBezTo>
                    <a:pt x="8013" y="7182"/>
                    <a:pt x="7680" y="7180"/>
                    <a:pt x="7347" y="7180"/>
                  </a:cubicBezTo>
                  <a:cubicBezTo>
                    <a:pt x="6975" y="7180"/>
                    <a:pt x="6603" y="7182"/>
                    <a:pt x="6231" y="7186"/>
                  </a:cubicBezTo>
                  <a:cubicBezTo>
                    <a:pt x="6025" y="7187"/>
                    <a:pt x="5897" y="7351"/>
                    <a:pt x="5919" y="7558"/>
                  </a:cubicBezTo>
                  <a:cubicBezTo>
                    <a:pt x="5927" y="7643"/>
                    <a:pt x="5951" y="7726"/>
                    <a:pt x="5969" y="7815"/>
                  </a:cubicBezTo>
                  <a:cubicBezTo>
                    <a:pt x="5909" y="7821"/>
                    <a:pt x="5852" y="7826"/>
                    <a:pt x="5797" y="7826"/>
                  </a:cubicBezTo>
                  <a:cubicBezTo>
                    <a:pt x="5675" y="7826"/>
                    <a:pt x="5563" y="7799"/>
                    <a:pt x="5464" y="7682"/>
                  </a:cubicBezTo>
                  <a:cubicBezTo>
                    <a:pt x="5354" y="7551"/>
                    <a:pt x="5185" y="7509"/>
                    <a:pt x="5011" y="7509"/>
                  </a:cubicBezTo>
                  <a:cubicBezTo>
                    <a:pt x="5009" y="7509"/>
                    <a:pt x="5006" y="7509"/>
                    <a:pt x="5003" y="7509"/>
                  </a:cubicBezTo>
                  <a:lnTo>
                    <a:pt x="4125" y="7509"/>
                  </a:lnTo>
                  <a:lnTo>
                    <a:pt x="4125" y="6902"/>
                  </a:lnTo>
                  <a:cubicBezTo>
                    <a:pt x="4253" y="7177"/>
                    <a:pt x="4510" y="7229"/>
                    <a:pt x="4768" y="7278"/>
                  </a:cubicBezTo>
                  <a:cubicBezTo>
                    <a:pt x="4820" y="7288"/>
                    <a:pt x="4873" y="7297"/>
                    <a:pt x="4923" y="7314"/>
                  </a:cubicBezTo>
                  <a:cubicBezTo>
                    <a:pt x="5031" y="7348"/>
                    <a:pt x="5132" y="7365"/>
                    <a:pt x="5228" y="7365"/>
                  </a:cubicBezTo>
                  <a:cubicBezTo>
                    <a:pt x="5494" y="7365"/>
                    <a:pt x="5716" y="7234"/>
                    <a:pt x="5896" y="6979"/>
                  </a:cubicBezTo>
                  <a:cubicBezTo>
                    <a:pt x="5924" y="6941"/>
                    <a:pt x="5988" y="6909"/>
                    <a:pt x="6037" y="6908"/>
                  </a:cubicBezTo>
                  <a:cubicBezTo>
                    <a:pt x="6424" y="6906"/>
                    <a:pt x="6812" y="6905"/>
                    <a:pt x="7200" y="6905"/>
                  </a:cubicBezTo>
                  <a:cubicBezTo>
                    <a:pt x="7648" y="6905"/>
                    <a:pt x="8096" y="6906"/>
                    <a:pt x="8544" y="6909"/>
                  </a:cubicBezTo>
                  <a:cubicBezTo>
                    <a:pt x="8594" y="6909"/>
                    <a:pt x="8662" y="6948"/>
                    <a:pt x="8693" y="6991"/>
                  </a:cubicBezTo>
                  <a:cubicBezTo>
                    <a:pt x="8873" y="7238"/>
                    <a:pt x="9090" y="7365"/>
                    <a:pt x="9352" y="7365"/>
                  </a:cubicBezTo>
                  <a:cubicBezTo>
                    <a:pt x="9444" y="7365"/>
                    <a:pt x="9541" y="7350"/>
                    <a:pt x="9644" y="7318"/>
                  </a:cubicBezTo>
                  <a:cubicBezTo>
                    <a:pt x="9740" y="7288"/>
                    <a:pt x="9840" y="7271"/>
                    <a:pt x="9940" y="7248"/>
                  </a:cubicBezTo>
                  <a:cubicBezTo>
                    <a:pt x="10223" y="7184"/>
                    <a:pt x="10282" y="7143"/>
                    <a:pt x="10457" y="6877"/>
                  </a:cubicBezTo>
                  <a:close/>
                  <a:moveTo>
                    <a:pt x="4839" y="9016"/>
                  </a:moveTo>
                  <a:lnTo>
                    <a:pt x="4839" y="9174"/>
                  </a:lnTo>
                  <a:lnTo>
                    <a:pt x="4268" y="9174"/>
                  </a:lnTo>
                  <a:lnTo>
                    <a:pt x="4268" y="9016"/>
                  </a:lnTo>
                  <a:close/>
                  <a:moveTo>
                    <a:pt x="10310" y="9019"/>
                  </a:moveTo>
                  <a:cubicBezTo>
                    <a:pt x="10310" y="9063"/>
                    <a:pt x="10310" y="9117"/>
                    <a:pt x="10310" y="9177"/>
                  </a:cubicBezTo>
                  <a:lnTo>
                    <a:pt x="9742" y="9177"/>
                  </a:lnTo>
                  <a:cubicBezTo>
                    <a:pt x="9739" y="9123"/>
                    <a:pt x="9738" y="9077"/>
                    <a:pt x="9735" y="9019"/>
                  </a:cubicBezTo>
                  <a:close/>
                  <a:moveTo>
                    <a:pt x="8968" y="1167"/>
                  </a:moveTo>
                  <a:cubicBezTo>
                    <a:pt x="8858" y="1167"/>
                    <a:pt x="8747" y="1176"/>
                    <a:pt x="8635" y="1193"/>
                  </a:cubicBezTo>
                  <a:cubicBezTo>
                    <a:pt x="8176" y="1264"/>
                    <a:pt x="7788" y="1481"/>
                    <a:pt x="7476" y="1824"/>
                  </a:cubicBezTo>
                  <a:cubicBezTo>
                    <a:pt x="7025" y="2321"/>
                    <a:pt x="6876" y="2910"/>
                    <a:pt x="6967" y="3535"/>
                  </a:cubicBezTo>
                  <a:cubicBezTo>
                    <a:pt x="6732" y="3582"/>
                    <a:pt x="6496" y="3586"/>
                    <a:pt x="6300" y="3677"/>
                  </a:cubicBezTo>
                  <a:cubicBezTo>
                    <a:pt x="6061" y="3791"/>
                    <a:pt x="6122" y="4083"/>
                    <a:pt x="6048" y="4300"/>
                  </a:cubicBezTo>
                  <a:cubicBezTo>
                    <a:pt x="6025" y="4304"/>
                    <a:pt x="6016" y="4308"/>
                    <a:pt x="6006" y="4308"/>
                  </a:cubicBezTo>
                  <a:cubicBezTo>
                    <a:pt x="6004" y="4308"/>
                    <a:pt x="6003" y="4308"/>
                    <a:pt x="6001" y="4308"/>
                  </a:cubicBezTo>
                  <a:cubicBezTo>
                    <a:pt x="5303" y="4308"/>
                    <a:pt x="4836" y="4636"/>
                    <a:pt x="4601" y="5298"/>
                  </a:cubicBezTo>
                  <a:cubicBezTo>
                    <a:pt x="4588" y="5337"/>
                    <a:pt x="4520" y="5374"/>
                    <a:pt x="4476" y="5377"/>
                  </a:cubicBezTo>
                  <a:cubicBezTo>
                    <a:pt x="4421" y="5380"/>
                    <a:pt x="4365" y="5381"/>
                    <a:pt x="4310" y="5381"/>
                  </a:cubicBezTo>
                  <a:cubicBezTo>
                    <a:pt x="4270" y="5381"/>
                    <a:pt x="4231" y="5381"/>
                    <a:pt x="4191" y="5381"/>
                  </a:cubicBezTo>
                  <a:cubicBezTo>
                    <a:pt x="4126" y="5381"/>
                    <a:pt x="4062" y="5382"/>
                    <a:pt x="3997" y="5387"/>
                  </a:cubicBezTo>
                  <a:cubicBezTo>
                    <a:pt x="3608" y="5421"/>
                    <a:pt x="3356" y="5851"/>
                    <a:pt x="3570" y="6174"/>
                  </a:cubicBezTo>
                  <a:cubicBezTo>
                    <a:pt x="3689" y="6355"/>
                    <a:pt x="3692" y="6509"/>
                    <a:pt x="3687" y="6704"/>
                  </a:cubicBezTo>
                  <a:cubicBezTo>
                    <a:pt x="3669" y="7226"/>
                    <a:pt x="3678" y="7748"/>
                    <a:pt x="3684" y="8270"/>
                  </a:cubicBezTo>
                  <a:cubicBezTo>
                    <a:pt x="3684" y="8374"/>
                    <a:pt x="3696" y="8489"/>
                    <a:pt x="3745" y="8577"/>
                  </a:cubicBezTo>
                  <a:cubicBezTo>
                    <a:pt x="3815" y="8704"/>
                    <a:pt x="3826" y="8830"/>
                    <a:pt x="3822" y="8966"/>
                  </a:cubicBezTo>
                  <a:cubicBezTo>
                    <a:pt x="3819" y="9029"/>
                    <a:pt x="3820" y="9092"/>
                    <a:pt x="3822" y="9154"/>
                  </a:cubicBezTo>
                  <a:cubicBezTo>
                    <a:pt x="3829" y="9411"/>
                    <a:pt x="4010" y="9606"/>
                    <a:pt x="4266" y="9619"/>
                  </a:cubicBezTo>
                  <a:cubicBezTo>
                    <a:pt x="4360" y="9623"/>
                    <a:pt x="4454" y="9625"/>
                    <a:pt x="4548" y="9625"/>
                  </a:cubicBezTo>
                  <a:cubicBezTo>
                    <a:pt x="4642" y="9625"/>
                    <a:pt x="4736" y="9623"/>
                    <a:pt x="4830" y="9619"/>
                  </a:cubicBezTo>
                  <a:cubicBezTo>
                    <a:pt x="5087" y="9607"/>
                    <a:pt x="5266" y="9415"/>
                    <a:pt x="5278" y="9159"/>
                  </a:cubicBezTo>
                  <a:cubicBezTo>
                    <a:pt x="5280" y="9112"/>
                    <a:pt x="5282" y="9066"/>
                    <a:pt x="5285" y="9012"/>
                  </a:cubicBezTo>
                  <a:cubicBezTo>
                    <a:pt x="5409" y="9012"/>
                    <a:pt x="5526" y="9013"/>
                    <a:pt x="5641" y="9013"/>
                  </a:cubicBezTo>
                  <a:cubicBezTo>
                    <a:pt x="5717" y="9013"/>
                    <a:pt x="5792" y="9013"/>
                    <a:pt x="5867" y="9011"/>
                  </a:cubicBezTo>
                  <a:cubicBezTo>
                    <a:pt x="6040" y="9005"/>
                    <a:pt x="6141" y="8862"/>
                    <a:pt x="6084" y="8716"/>
                  </a:cubicBezTo>
                  <a:cubicBezTo>
                    <a:pt x="6042" y="8607"/>
                    <a:pt x="5953" y="8577"/>
                    <a:pt x="5845" y="8577"/>
                  </a:cubicBezTo>
                  <a:cubicBezTo>
                    <a:pt x="5843" y="8577"/>
                    <a:pt x="5840" y="8577"/>
                    <a:pt x="5837" y="8577"/>
                  </a:cubicBezTo>
                  <a:cubicBezTo>
                    <a:pt x="5606" y="8578"/>
                    <a:pt x="5374" y="8579"/>
                    <a:pt x="5142" y="8579"/>
                  </a:cubicBezTo>
                  <a:cubicBezTo>
                    <a:pt x="4910" y="8579"/>
                    <a:pt x="4679" y="8578"/>
                    <a:pt x="4447" y="8577"/>
                  </a:cubicBezTo>
                  <a:cubicBezTo>
                    <a:pt x="4262" y="8576"/>
                    <a:pt x="4142" y="8501"/>
                    <a:pt x="4124" y="8351"/>
                  </a:cubicBezTo>
                  <a:cubicBezTo>
                    <a:pt x="4108" y="8220"/>
                    <a:pt x="4121" y="8086"/>
                    <a:pt x="4121" y="7944"/>
                  </a:cubicBezTo>
                  <a:cubicBezTo>
                    <a:pt x="4291" y="7944"/>
                    <a:pt x="4457" y="7945"/>
                    <a:pt x="4620" y="7945"/>
                  </a:cubicBezTo>
                  <a:cubicBezTo>
                    <a:pt x="4729" y="7945"/>
                    <a:pt x="4837" y="7944"/>
                    <a:pt x="4944" y="7942"/>
                  </a:cubicBezTo>
                  <a:cubicBezTo>
                    <a:pt x="4949" y="7942"/>
                    <a:pt x="4954" y="7942"/>
                    <a:pt x="4958" y="7942"/>
                  </a:cubicBezTo>
                  <a:cubicBezTo>
                    <a:pt x="5078" y="7942"/>
                    <a:pt x="5175" y="7978"/>
                    <a:pt x="5252" y="8070"/>
                  </a:cubicBezTo>
                  <a:cubicBezTo>
                    <a:pt x="5371" y="8215"/>
                    <a:pt x="5522" y="8261"/>
                    <a:pt x="5705" y="8261"/>
                  </a:cubicBezTo>
                  <a:cubicBezTo>
                    <a:pt x="5708" y="8261"/>
                    <a:pt x="5711" y="8261"/>
                    <a:pt x="5714" y="8261"/>
                  </a:cubicBezTo>
                  <a:cubicBezTo>
                    <a:pt x="6238" y="8258"/>
                    <a:pt x="6762" y="8257"/>
                    <a:pt x="7286" y="8257"/>
                  </a:cubicBezTo>
                  <a:cubicBezTo>
                    <a:pt x="7810" y="8257"/>
                    <a:pt x="8335" y="8258"/>
                    <a:pt x="8859" y="8261"/>
                  </a:cubicBezTo>
                  <a:cubicBezTo>
                    <a:pt x="8861" y="8261"/>
                    <a:pt x="8864" y="8261"/>
                    <a:pt x="8866" y="8261"/>
                  </a:cubicBezTo>
                  <a:cubicBezTo>
                    <a:pt x="9055" y="8261"/>
                    <a:pt x="9207" y="8209"/>
                    <a:pt x="9336" y="8069"/>
                  </a:cubicBezTo>
                  <a:cubicBezTo>
                    <a:pt x="9387" y="8012"/>
                    <a:pt x="9470" y="7954"/>
                    <a:pt x="9541" y="7951"/>
                  </a:cubicBezTo>
                  <a:cubicBezTo>
                    <a:pt x="9684" y="7945"/>
                    <a:pt x="9827" y="7943"/>
                    <a:pt x="9972" y="7943"/>
                  </a:cubicBezTo>
                  <a:cubicBezTo>
                    <a:pt x="10133" y="7943"/>
                    <a:pt x="10296" y="7945"/>
                    <a:pt x="10463" y="7945"/>
                  </a:cubicBezTo>
                  <a:lnTo>
                    <a:pt x="10463" y="8201"/>
                  </a:lnTo>
                  <a:cubicBezTo>
                    <a:pt x="10461" y="8492"/>
                    <a:pt x="10376" y="8577"/>
                    <a:pt x="10079" y="8577"/>
                  </a:cubicBezTo>
                  <a:lnTo>
                    <a:pt x="6964" y="8577"/>
                  </a:lnTo>
                  <a:cubicBezTo>
                    <a:pt x="6945" y="8577"/>
                    <a:pt x="6925" y="8577"/>
                    <a:pt x="6906" y="8577"/>
                  </a:cubicBezTo>
                  <a:cubicBezTo>
                    <a:pt x="6877" y="8577"/>
                    <a:pt x="6848" y="8578"/>
                    <a:pt x="6819" y="8580"/>
                  </a:cubicBezTo>
                  <a:cubicBezTo>
                    <a:pt x="6694" y="8589"/>
                    <a:pt x="6622" y="8664"/>
                    <a:pt x="6615" y="8784"/>
                  </a:cubicBezTo>
                  <a:cubicBezTo>
                    <a:pt x="6608" y="8907"/>
                    <a:pt x="6682" y="8982"/>
                    <a:pt x="6800" y="9006"/>
                  </a:cubicBezTo>
                  <a:cubicBezTo>
                    <a:pt x="6826" y="9012"/>
                    <a:pt x="6852" y="9013"/>
                    <a:pt x="6878" y="9013"/>
                  </a:cubicBezTo>
                  <a:cubicBezTo>
                    <a:pt x="6900" y="9013"/>
                    <a:pt x="6923" y="9012"/>
                    <a:pt x="6944" y="9012"/>
                  </a:cubicBezTo>
                  <a:lnTo>
                    <a:pt x="9293" y="9012"/>
                  </a:lnTo>
                  <a:cubicBezTo>
                    <a:pt x="9296" y="9053"/>
                    <a:pt x="9299" y="9077"/>
                    <a:pt x="9299" y="9100"/>
                  </a:cubicBezTo>
                  <a:cubicBezTo>
                    <a:pt x="9310" y="9448"/>
                    <a:pt x="9487" y="9620"/>
                    <a:pt x="9834" y="9622"/>
                  </a:cubicBezTo>
                  <a:lnTo>
                    <a:pt x="10198" y="9622"/>
                  </a:lnTo>
                  <a:cubicBezTo>
                    <a:pt x="10582" y="9620"/>
                    <a:pt x="10756" y="9448"/>
                    <a:pt x="10758" y="9068"/>
                  </a:cubicBezTo>
                  <a:cubicBezTo>
                    <a:pt x="10758" y="8889"/>
                    <a:pt x="10748" y="8716"/>
                    <a:pt x="10846" y="8549"/>
                  </a:cubicBezTo>
                  <a:cubicBezTo>
                    <a:pt x="10890" y="8472"/>
                    <a:pt x="10894" y="8364"/>
                    <a:pt x="10894" y="8268"/>
                  </a:cubicBezTo>
                  <a:cubicBezTo>
                    <a:pt x="10899" y="7747"/>
                    <a:pt x="10899" y="7226"/>
                    <a:pt x="10896" y="6703"/>
                  </a:cubicBezTo>
                  <a:cubicBezTo>
                    <a:pt x="10896" y="6627"/>
                    <a:pt x="10870" y="6551"/>
                    <a:pt x="10870" y="6475"/>
                  </a:cubicBezTo>
                  <a:cubicBezTo>
                    <a:pt x="10869" y="6427"/>
                    <a:pt x="10880" y="6365"/>
                    <a:pt x="10910" y="6333"/>
                  </a:cubicBezTo>
                  <a:cubicBezTo>
                    <a:pt x="11077" y="6157"/>
                    <a:pt x="11125" y="5955"/>
                    <a:pt x="11040" y="5733"/>
                  </a:cubicBezTo>
                  <a:cubicBezTo>
                    <a:pt x="10954" y="5508"/>
                    <a:pt x="10779" y="5391"/>
                    <a:pt x="10538" y="5382"/>
                  </a:cubicBezTo>
                  <a:cubicBezTo>
                    <a:pt x="10488" y="5381"/>
                    <a:pt x="10438" y="5380"/>
                    <a:pt x="10388" y="5380"/>
                  </a:cubicBezTo>
                  <a:cubicBezTo>
                    <a:pt x="10338" y="5380"/>
                    <a:pt x="10288" y="5381"/>
                    <a:pt x="10238" y="5381"/>
                  </a:cubicBezTo>
                  <a:cubicBezTo>
                    <a:pt x="10188" y="5381"/>
                    <a:pt x="10138" y="5380"/>
                    <a:pt x="10088" y="5378"/>
                  </a:cubicBezTo>
                  <a:cubicBezTo>
                    <a:pt x="10052" y="5377"/>
                    <a:pt x="10000" y="5354"/>
                    <a:pt x="9987" y="5325"/>
                  </a:cubicBezTo>
                  <a:cubicBezTo>
                    <a:pt x="9941" y="5227"/>
                    <a:pt x="9909" y="5123"/>
                    <a:pt x="9872" y="5022"/>
                  </a:cubicBezTo>
                  <a:cubicBezTo>
                    <a:pt x="10920" y="4457"/>
                    <a:pt x="11199" y="3337"/>
                    <a:pt x="10871" y="2478"/>
                  </a:cubicBezTo>
                  <a:cubicBezTo>
                    <a:pt x="10566" y="1676"/>
                    <a:pt x="9816" y="1167"/>
                    <a:pt x="8968" y="1167"/>
                  </a:cubicBezTo>
                  <a:close/>
                  <a:moveTo>
                    <a:pt x="5840" y="10435"/>
                  </a:moveTo>
                  <a:cubicBezTo>
                    <a:pt x="5377" y="10435"/>
                    <a:pt x="4913" y="10435"/>
                    <a:pt x="4450" y="10436"/>
                  </a:cubicBezTo>
                  <a:cubicBezTo>
                    <a:pt x="4272" y="10436"/>
                    <a:pt x="4168" y="10522"/>
                    <a:pt x="4174" y="10659"/>
                  </a:cubicBezTo>
                  <a:cubicBezTo>
                    <a:pt x="4178" y="10791"/>
                    <a:pt x="4276" y="10869"/>
                    <a:pt x="4447" y="10869"/>
                  </a:cubicBezTo>
                  <a:cubicBezTo>
                    <a:pt x="4911" y="10870"/>
                    <a:pt x="5375" y="10871"/>
                    <a:pt x="5838" y="10871"/>
                  </a:cubicBezTo>
                  <a:cubicBezTo>
                    <a:pt x="6302" y="10871"/>
                    <a:pt x="6765" y="10870"/>
                    <a:pt x="7229" y="10869"/>
                  </a:cubicBezTo>
                  <a:cubicBezTo>
                    <a:pt x="7407" y="10869"/>
                    <a:pt x="7508" y="10785"/>
                    <a:pt x="7505" y="10646"/>
                  </a:cubicBezTo>
                  <a:cubicBezTo>
                    <a:pt x="7501" y="10512"/>
                    <a:pt x="7404" y="10436"/>
                    <a:pt x="7231" y="10436"/>
                  </a:cubicBezTo>
                  <a:cubicBezTo>
                    <a:pt x="6768" y="10435"/>
                    <a:pt x="6303" y="10435"/>
                    <a:pt x="5840" y="10435"/>
                  </a:cubicBezTo>
                  <a:close/>
                  <a:moveTo>
                    <a:pt x="10168" y="11236"/>
                  </a:moveTo>
                  <a:cubicBezTo>
                    <a:pt x="10137" y="11236"/>
                    <a:pt x="10103" y="11241"/>
                    <a:pt x="10074" y="11241"/>
                  </a:cubicBezTo>
                  <a:lnTo>
                    <a:pt x="4510" y="11241"/>
                  </a:lnTo>
                  <a:cubicBezTo>
                    <a:pt x="4488" y="11241"/>
                    <a:pt x="4467" y="11241"/>
                    <a:pt x="4445" y="11241"/>
                  </a:cubicBezTo>
                  <a:cubicBezTo>
                    <a:pt x="4418" y="11241"/>
                    <a:pt x="4391" y="11242"/>
                    <a:pt x="4365" y="11245"/>
                  </a:cubicBezTo>
                  <a:cubicBezTo>
                    <a:pt x="4248" y="11260"/>
                    <a:pt x="4182" y="11332"/>
                    <a:pt x="4175" y="11448"/>
                  </a:cubicBezTo>
                  <a:cubicBezTo>
                    <a:pt x="4169" y="11556"/>
                    <a:pt x="4226" y="11633"/>
                    <a:pt x="4333" y="11661"/>
                  </a:cubicBezTo>
                  <a:cubicBezTo>
                    <a:pt x="4383" y="11674"/>
                    <a:pt x="4439" y="11676"/>
                    <a:pt x="4491" y="11676"/>
                  </a:cubicBezTo>
                  <a:cubicBezTo>
                    <a:pt x="6355" y="11676"/>
                    <a:pt x="8219" y="11676"/>
                    <a:pt x="10084" y="11674"/>
                  </a:cubicBezTo>
                  <a:cubicBezTo>
                    <a:pt x="10107" y="11674"/>
                    <a:pt x="10132" y="11676"/>
                    <a:pt x="10158" y="11676"/>
                  </a:cubicBezTo>
                  <a:cubicBezTo>
                    <a:pt x="10200" y="11676"/>
                    <a:pt x="10242" y="11672"/>
                    <a:pt x="10266" y="11650"/>
                  </a:cubicBezTo>
                  <a:cubicBezTo>
                    <a:pt x="10327" y="11596"/>
                    <a:pt x="10399" y="11506"/>
                    <a:pt x="10393" y="11438"/>
                  </a:cubicBezTo>
                  <a:cubicBezTo>
                    <a:pt x="10387" y="11369"/>
                    <a:pt x="10297" y="11300"/>
                    <a:pt x="10230" y="11251"/>
                  </a:cubicBezTo>
                  <a:cubicBezTo>
                    <a:pt x="10215" y="11239"/>
                    <a:pt x="10193" y="11236"/>
                    <a:pt x="10168" y="11236"/>
                  </a:cubicBezTo>
                  <a:close/>
                  <a:moveTo>
                    <a:pt x="4491" y="12040"/>
                  </a:moveTo>
                  <a:cubicBezTo>
                    <a:pt x="4443" y="12040"/>
                    <a:pt x="4393" y="12040"/>
                    <a:pt x="4347" y="12050"/>
                  </a:cubicBezTo>
                  <a:cubicBezTo>
                    <a:pt x="4232" y="12076"/>
                    <a:pt x="4169" y="12153"/>
                    <a:pt x="4175" y="12268"/>
                  </a:cubicBezTo>
                  <a:cubicBezTo>
                    <a:pt x="4181" y="12382"/>
                    <a:pt x="4248" y="12456"/>
                    <a:pt x="4365" y="12471"/>
                  </a:cubicBezTo>
                  <a:cubicBezTo>
                    <a:pt x="4400" y="12474"/>
                    <a:pt x="4435" y="12475"/>
                    <a:pt x="4471" y="12475"/>
                  </a:cubicBezTo>
                  <a:cubicBezTo>
                    <a:pt x="4489" y="12475"/>
                    <a:pt x="4507" y="12475"/>
                    <a:pt x="4524" y="12475"/>
                  </a:cubicBezTo>
                  <a:lnTo>
                    <a:pt x="10060" y="12475"/>
                  </a:lnTo>
                  <a:cubicBezTo>
                    <a:pt x="10075" y="12475"/>
                    <a:pt x="10090" y="12475"/>
                    <a:pt x="10105" y="12475"/>
                  </a:cubicBezTo>
                  <a:cubicBezTo>
                    <a:pt x="10143" y="12475"/>
                    <a:pt x="10181" y="12474"/>
                    <a:pt x="10219" y="12469"/>
                  </a:cubicBezTo>
                  <a:cubicBezTo>
                    <a:pt x="10329" y="12455"/>
                    <a:pt x="10393" y="12388"/>
                    <a:pt x="10403" y="12278"/>
                  </a:cubicBezTo>
                  <a:cubicBezTo>
                    <a:pt x="10413" y="12163"/>
                    <a:pt x="10356" y="12083"/>
                    <a:pt x="10242" y="12053"/>
                  </a:cubicBezTo>
                  <a:cubicBezTo>
                    <a:pt x="10192" y="12040"/>
                    <a:pt x="10136" y="12040"/>
                    <a:pt x="10084" y="12040"/>
                  </a:cubicBezTo>
                  <a:close/>
                  <a:moveTo>
                    <a:pt x="4407" y="12844"/>
                  </a:moveTo>
                  <a:cubicBezTo>
                    <a:pt x="4373" y="12844"/>
                    <a:pt x="4340" y="12847"/>
                    <a:pt x="4322" y="12865"/>
                  </a:cubicBezTo>
                  <a:cubicBezTo>
                    <a:pt x="4261" y="12922"/>
                    <a:pt x="4192" y="12998"/>
                    <a:pt x="4181" y="13074"/>
                  </a:cubicBezTo>
                  <a:cubicBezTo>
                    <a:pt x="4164" y="13178"/>
                    <a:pt x="4245" y="13251"/>
                    <a:pt x="4350" y="13274"/>
                  </a:cubicBezTo>
                  <a:cubicBezTo>
                    <a:pt x="4376" y="13279"/>
                    <a:pt x="4402" y="13281"/>
                    <a:pt x="4428" y="13281"/>
                  </a:cubicBezTo>
                  <a:cubicBezTo>
                    <a:pt x="4451" y="13281"/>
                    <a:pt x="4473" y="13280"/>
                    <a:pt x="4496" y="13280"/>
                  </a:cubicBezTo>
                  <a:lnTo>
                    <a:pt x="10075" y="13280"/>
                  </a:lnTo>
                  <a:cubicBezTo>
                    <a:pt x="10097" y="13280"/>
                    <a:pt x="10118" y="13280"/>
                    <a:pt x="10140" y="13280"/>
                  </a:cubicBezTo>
                  <a:cubicBezTo>
                    <a:pt x="10162" y="13280"/>
                    <a:pt x="10183" y="13280"/>
                    <a:pt x="10205" y="13277"/>
                  </a:cubicBezTo>
                  <a:cubicBezTo>
                    <a:pt x="10327" y="13261"/>
                    <a:pt x="10400" y="13190"/>
                    <a:pt x="10403" y="13067"/>
                  </a:cubicBezTo>
                  <a:cubicBezTo>
                    <a:pt x="10407" y="12942"/>
                    <a:pt x="10333" y="12872"/>
                    <a:pt x="10215" y="12848"/>
                  </a:cubicBezTo>
                  <a:cubicBezTo>
                    <a:pt x="10197" y="12845"/>
                    <a:pt x="10180" y="12844"/>
                    <a:pt x="10162" y="12844"/>
                  </a:cubicBezTo>
                  <a:cubicBezTo>
                    <a:pt x="10140" y="12844"/>
                    <a:pt x="10119" y="12845"/>
                    <a:pt x="10098" y="12845"/>
                  </a:cubicBezTo>
                  <a:cubicBezTo>
                    <a:pt x="9161" y="12844"/>
                    <a:pt x="8223" y="12844"/>
                    <a:pt x="7286" y="12844"/>
                  </a:cubicBezTo>
                  <a:cubicBezTo>
                    <a:pt x="6349" y="12844"/>
                    <a:pt x="5412" y="12844"/>
                    <a:pt x="4476" y="12845"/>
                  </a:cubicBezTo>
                  <a:cubicBezTo>
                    <a:pt x="4455" y="12845"/>
                    <a:pt x="4431" y="12844"/>
                    <a:pt x="4407" y="12844"/>
                  </a:cubicBezTo>
                  <a:close/>
                  <a:moveTo>
                    <a:pt x="1218" y="11931"/>
                  </a:moveTo>
                  <a:cubicBezTo>
                    <a:pt x="1531" y="11931"/>
                    <a:pt x="1843" y="11933"/>
                    <a:pt x="2155" y="11934"/>
                  </a:cubicBezTo>
                  <a:cubicBezTo>
                    <a:pt x="2164" y="11934"/>
                    <a:pt x="2172" y="11942"/>
                    <a:pt x="2195" y="11955"/>
                  </a:cubicBezTo>
                  <a:lnTo>
                    <a:pt x="2195" y="12406"/>
                  </a:lnTo>
                  <a:cubicBezTo>
                    <a:pt x="2195" y="12835"/>
                    <a:pt x="2197" y="13265"/>
                    <a:pt x="2195" y="13694"/>
                  </a:cubicBezTo>
                  <a:cubicBezTo>
                    <a:pt x="2192" y="14139"/>
                    <a:pt x="1924" y="14406"/>
                    <a:pt x="1481" y="14408"/>
                  </a:cubicBezTo>
                  <a:cubicBezTo>
                    <a:pt x="1398" y="14408"/>
                    <a:pt x="1314" y="14408"/>
                    <a:pt x="1231" y="14408"/>
                  </a:cubicBezTo>
                  <a:cubicBezTo>
                    <a:pt x="1189" y="14408"/>
                    <a:pt x="1147" y="14408"/>
                    <a:pt x="1105" y="14408"/>
                  </a:cubicBezTo>
                  <a:cubicBezTo>
                    <a:pt x="731" y="14402"/>
                    <a:pt x="446" y="14139"/>
                    <a:pt x="440" y="13767"/>
                  </a:cubicBezTo>
                  <a:cubicBezTo>
                    <a:pt x="430" y="13237"/>
                    <a:pt x="436" y="12706"/>
                    <a:pt x="437" y="12174"/>
                  </a:cubicBezTo>
                  <a:cubicBezTo>
                    <a:pt x="439" y="12025"/>
                    <a:pt x="511" y="11935"/>
                    <a:pt x="651" y="11934"/>
                  </a:cubicBezTo>
                  <a:cubicBezTo>
                    <a:pt x="840" y="11931"/>
                    <a:pt x="1029" y="11931"/>
                    <a:pt x="1218" y="11931"/>
                  </a:cubicBezTo>
                  <a:close/>
                  <a:moveTo>
                    <a:pt x="926" y="1"/>
                  </a:moveTo>
                  <a:cubicBezTo>
                    <a:pt x="913" y="8"/>
                    <a:pt x="902" y="18"/>
                    <a:pt x="889" y="22"/>
                  </a:cubicBezTo>
                  <a:cubicBezTo>
                    <a:pt x="309" y="172"/>
                    <a:pt x="3" y="566"/>
                    <a:pt x="1" y="1165"/>
                  </a:cubicBezTo>
                  <a:cubicBezTo>
                    <a:pt x="1" y="1648"/>
                    <a:pt x="1" y="2130"/>
                    <a:pt x="1" y="2613"/>
                  </a:cubicBezTo>
                  <a:cubicBezTo>
                    <a:pt x="3" y="3086"/>
                    <a:pt x="262" y="3347"/>
                    <a:pt x="738" y="3350"/>
                  </a:cubicBezTo>
                  <a:cubicBezTo>
                    <a:pt x="953" y="3351"/>
                    <a:pt x="1168" y="3352"/>
                    <a:pt x="1383" y="3352"/>
                  </a:cubicBezTo>
                  <a:cubicBezTo>
                    <a:pt x="1598" y="3352"/>
                    <a:pt x="1813" y="3351"/>
                    <a:pt x="2027" y="3351"/>
                  </a:cubicBezTo>
                  <a:cubicBezTo>
                    <a:pt x="2078" y="3351"/>
                    <a:pt x="2130" y="3355"/>
                    <a:pt x="2185" y="3358"/>
                  </a:cubicBezTo>
                  <a:lnTo>
                    <a:pt x="2185" y="11492"/>
                  </a:lnTo>
                  <a:lnTo>
                    <a:pt x="2017" y="11492"/>
                  </a:lnTo>
                  <a:cubicBezTo>
                    <a:pt x="1768" y="11492"/>
                    <a:pt x="1519" y="11491"/>
                    <a:pt x="1271" y="11491"/>
                  </a:cubicBezTo>
                  <a:cubicBezTo>
                    <a:pt x="1085" y="11491"/>
                    <a:pt x="898" y="11492"/>
                    <a:pt x="712" y="11493"/>
                  </a:cubicBezTo>
                  <a:cubicBezTo>
                    <a:pt x="264" y="11499"/>
                    <a:pt x="3" y="11765"/>
                    <a:pt x="1" y="12211"/>
                  </a:cubicBezTo>
                  <a:cubicBezTo>
                    <a:pt x="1" y="12704"/>
                    <a:pt x="0" y="13197"/>
                    <a:pt x="1" y="13690"/>
                  </a:cubicBezTo>
                  <a:cubicBezTo>
                    <a:pt x="4" y="14381"/>
                    <a:pt x="466" y="14842"/>
                    <a:pt x="1158" y="14842"/>
                  </a:cubicBezTo>
                  <a:lnTo>
                    <a:pt x="11129" y="14842"/>
                  </a:lnTo>
                  <a:cubicBezTo>
                    <a:pt x="11206" y="14842"/>
                    <a:pt x="11285" y="14841"/>
                    <a:pt x="11360" y="14827"/>
                  </a:cubicBezTo>
                  <a:cubicBezTo>
                    <a:pt x="11927" y="14728"/>
                    <a:pt x="12283" y="14290"/>
                    <a:pt x="12285" y="13688"/>
                  </a:cubicBezTo>
                  <a:cubicBezTo>
                    <a:pt x="12285" y="11273"/>
                    <a:pt x="12285" y="8858"/>
                    <a:pt x="12285" y="6442"/>
                  </a:cubicBezTo>
                  <a:cubicBezTo>
                    <a:pt x="12285" y="6409"/>
                    <a:pt x="12286" y="6375"/>
                    <a:pt x="12282" y="6341"/>
                  </a:cubicBezTo>
                  <a:cubicBezTo>
                    <a:pt x="12266" y="6215"/>
                    <a:pt x="12181" y="6133"/>
                    <a:pt x="12067" y="6133"/>
                  </a:cubicBezTo>
                  <a:cubicBezTo>
                    <a:pt x="12066" y="6133"/>
                    <a:pt x="12065" y="6133"/>
                    <a:pt x="12064" y="6133"/>
                  </a:cubicBezTo>
                  <a:cubicBezTo>
                    <a:pt x="11940" y="6133"/>
                    <a:pt x="11857" y="6220"/>
                    <a:pt x="11850" y="6358"/>
                  </a:cubicBezTo>
                  <a:cubicBezTo>
                    <a:pt x="11849" y="6407"/>
                    <a:pt x="11850" y="6455"/>
                    <a:pt x="11850" y="6503"/>
                  </a:cubicBezTo>
                  <a:cubicBezTo>
                    <a:pt x="11850" y="8894"/>
                    <a:pt x="11850" y="11285"/>
                    <a:pt x="11850" y="13676"/>
                  </a:cubicBezTo>
                  <a:cubicBezTo>
                    <a:pt x="11849" y="14141"/>
                    <a:pt x="11585" y="14408"/>
                    <a:pt x="11125" y="14408"/>
                  </a:cubicBezTo>
                  <a:lnTo>
                    <a:pt x="2574" y="14408"/>
                  </a:lnTo>
                  <a:cubicBezTo>
                    <a:pt x="2530" y="14408"/>
                    <a:pt x="2484" y="14402"/>
                    <a:pt x="2420" y="14399"/>
                  </a:cubicBezTo>
                  <a:cubicBezTo>
                    <a:pt x="2577" y="14163"/>
                    <a:pt x="2631" y="13921"/>
                    <a:pt x="2631" y="13659"/>
                  </a:cubicBezTo>
                  <a:cubicBezTo>
                    <a:pt x="2630" y="9499"/>
                    <a:pt x="2630" y="5340"/>
                    <a:pt x="2631" y="1182"/>
                  </a:cubicBezTo>
                  <a:cubicBezTo>
                    <a:pt x="2631" y="940"/>
                    <a:pt x="2588" y="712"/>
                    <a:pt x="2457" y="504"/>
                  </a:cubicBezTo>
                  <a:cubicBezTo>
                    <a:pt x="2447" y="487"/>
                    <a:pt x="2446" y="464"/>
                    <a:pt x="2437" y="435"/>
                  </a:cubicBezTo>
                  <a:lnTo>
                    <a:pt x="11085" y="435"/>
                  </a:lnTo>
                  <a:cubicBezTo>
                    <a:pt x="11599" y="435"/>
                    <a:pt x="11850" y="686"/>
                    <a:pt x="11850" y="1200"/>
                  </a:cubicBezTo>
                  <a:cubicBezTo>
                    <a:pt x="11850" y="2582"/>
                    <a:pt x="11850" y="3964"/>
                    <a:pt x="11850" y="5345"/>
                  </a:cubicBezTo>
                  <a:cubicBezTo>
                    <a:pt x="11850" y="5516"/>
                    <a:pt x="11928" y="5616"/>
                    <a:pt x="12061" y="5619"/>
                  </a:cubicBezTo>
                  <a:cubicBezTo>
                    <a:pt x="12063" y="5619"/>
                    <a:pt x="12064" y="5619"/>
                    <a:pt x="12066" y="5619"/>
                  </a:cubicBezTo>
                  <a:cubicBezTo>
                    <a:pt x="12196" y="5619"/>
                    <a:pt x="12283" y="5516"/>
                    <a:pt x="12283" y="5353"/>
                  </a:cubicBezTo>
                  <a:cubicBezTo>
                    <a:pt x="12285" y="3932"/>
                    <a:pt x="12289" y="2512"/>
                    <a:pt x="12282" y="1092"/>
                  </a:cubicBezTo>
                  <a:cubicBezTo>
                    <a:pt x="12279" y="632"/>
                    <a:pt x="12051" y="294"/>
                    <a:pt x="11632" y="95"/>
                  </a:cubicBezTo>
                  <a:cubicBezTo>
                    <a:pt x="11547" y="54"/>
                    <a:pt x="11451" y="32"/>
                    <a:pt x="11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48"/>
            <p:cNvCxnSpPr/>
            <p:nvPr/>
          </p:nvCxnSpPr>
          <p:spPr>
            <a:xfrm>
              <a:off x="1772255" y="2231521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4" name="Google Shape;634;p48"/>
          <p:cNvSpPr/>
          <p:nvPr/>
        </p:nvSpPr>
        <p:spPr>
          <a:xfrm flipH="1">
            <a:off x="7845448" y="2731731"/>
            <a:ext cx="1242826" cy="29455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31" y="2859501"/>
            <a:ext cx="2685258" cy="24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build="p"/>
      <p:bldP spid="600" grpId="0"/>
      <p:bldP spid="601" grpId="0" build="p"/>
      <p:bldP spid="602" grpId="0" build="p"/>
      <p:bldP spid="603" grpId="0" build="p"/>
      <p:bldP spid="604" grpId="0" build="p"/>
      <p:bldP spid="605" grpId="0" build="p"/>
      <p:bldP spid="606" grpId="0" build="p"/>
      <p:bldP spid="6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2"/>
          <p:cNvGrpSpPr/>
          <p:nvPr/>
        </p:nvGrpSpPr>
        <p:grpSpPr>
          <a:xfrm>
            <a:off x="7681603" y="-387311"/>
            <a:ext cx="1692396" cy="3649861"/>
            <a:chOff x="7681603" y="-387311"/>
            <a:chExt cx="1692396" cy="3649861"/>
          </a:xfrm>
        </p:grpSpPr>
        <p:sp>
          <p:nvSpPr>
            <p:cNvPr id="352" name="Google Shape;352;p42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2"/>
          <p:cNvSpPr/>
          <p:nvPr/>
        </p:nvSpPr>
        <p:spPr>
          <a:xfrm>
            <a:off x="527250" y="579053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17500" cy="576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6" name="Google Shape;356;p42"/>
          <p:cNvSpPr/>
          <p:nvPr/>
        </p:nvSpPr>
        <p:spPr>
          <a:xfrm rot="-5400000" flipH="1">
            <a:off x="5499144" y="4156410"/>
            <a:ext cx="5401606" cy="118854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2"/>
          <p:cNvSpPr/>
          <p:nvPr/>
        </p:nvSpPr>
        <p:spPr>
          <a:xfrm flipH="1">
            <a:off x="6960134" y="67999"/>
            <a:ext cx="1543191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2"/>
          <p:cNvSpPr/>
          <p:nvPr/>
        </p:nvSpPr>
        <p:spPr>
          <a:xfrm flipH="1">
            <a:off x="2509366" y="1422895"/>
            <a:ext cx="1188534" cy="28171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title" idx="2"/>
          </p:nvPr>
        </p:nvSpPr>
        <p:spPr>
          <a:xfrm>
            <a:off x="649856" y="1566963"/>
            <a:ext cx="252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0" name="Google Shape;360;p42"/>
          <p:cNvSpPr txBox="1">
            <a:spLocks noGrp="1"/>
          </p:cNvSpPr>
          <p:nvPr>
            <p:ph type="subTitle" idx="1"/>
          </p:nvPr>
        </p:nvSpPr>
        <p:spPr>
          <a:xfrm>
            <a:off x="649856" y="2198182"/>
            <a:ext cx="298447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 of E-Bike Battery Swapping Station</a:t>
            </a:r>
            <a:endParaRPr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title" idx="4"/>
          </p:nvPr>
        </p:nvSpPr>
        <p:spPr>
          <a:xfrm>
            <a:off x="677689" y="2996243"/>
            <a:ext cx="251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subTitle" idx="5"/>
          </p:nvPr>
        </p:nvSpPr>
        <p:spPr>
          <a:xfrm>
            <a:off x="1277525" y="2946340"/>
            <a:ext cx="2756219" cy="53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Overview</a:t>
            </a:r>
            <a:endParaRPr dirty="0"/>
          </a:p>
        </p:txBody>
      </p:sp>
      <p:sp>
        <p:nvSpPr>
          <p:cNvPr id="365" name="Google Shape;365;p42"/>
          <p:cNvSpPr txBox="1">
            <a:spLocks noGrp="1"/>
          </p:cNvSpPr>
          <p:nvPr>
            <p:ph type="title" idx="7"/>
          </p:nvPr>
        </p:nvSpPr>
        <p:spPr>
          <a:xfrm>
            <a:off x="4654696" y="1453138"/>
            <a:ext cx="83914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8"/>
          </p:nvPr>
        </p:nvSpPr>
        <p:spPr>
          <a:xfrm>
            <a:off x="4654696" y="1927557"/>
            <a:ext cx="32093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Swapping Station Workflow</a:t>
            </a:r>
            <a:endParaRPr dirty="0"/>
          </a:p>
        </p:txBody>
      </p:sp>
      <p:sp>
        <p:nvSpPr>
          <p:cNvPr id="368" name="Google Shape;368;p42"/>
          <p:cNvSpPr txBox="1">
            <a:spLocks noGrp="1"/>
          </p:cNvSpPr>
          <p:nvPr>
            <p:ph type="title" idx="13"/>
          </p:nvPr>
        </p:nvSpPr>
        <p:spPr>
          <a:xfrm>
            <a:off x="4692814" y="2496295"/>
            <a:ext cx="80102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69" name="Google Shape;369;p42"/>
          <p:cNvSpPr txBox="1">
            <a:spLocks noGrp="1"/>
          </p:cNvSpPr>
          <p:nvPr>
            <p:ph type="subTitle" idx="14"/>
          </p:nvPr>
        </p:nvSpPr>
        <p:spPr>
          <a:xfrm>
            <a:off x="4692814" y="2821194"/>
            <a:ext cx="34567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Operational Workflow</a:t>
            </a:r>
            <a:endParaRPr dirty="0"/>
          </a:p>
        </p:txBody>
      </p:sp>
      <p:sp>
        <p:nvSpPr>
          <p:cNvPr id="395" name="Google Shape;395;p42"/>
          <p:cNvSpPr/>
          <p:nvPr/>
        </p:nvSpPr>
        <p:spPr>
          <a:xfrm flipH="1">
            <a:off x="7393674" y="3717860"/>
            <a:ext cx="806273" cy="19107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8"/>
          <a:stretch/>
        </p:blipFill>
        <p:spPr>
          <a:xfrm>
            <a:off x="0" y="3213361"/>
            <a:ext cx="1676695" cy="2468800"/>
          </a:xfrm>
          <a:prstGeom prst="rect">
            <a:avLst/>
          </a:prstGeom>
        </p:spPr>
      </p:pic>
      <p:sp>
        <p:nvSpPr>
          <p:cNvPr id="29" name="Google Shape;368;p42"/>
          <p:cNvSpPr txBox="1">
            <a:spLocks/>
          </p:cNvSpPr>
          <p:nvPr/>
        </p:nvSpPr>
        <p:spPr>
          <a:xfrm>
            <a:off x="4703602" y="3202396"/>
            <a:ext cx="80102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30" name="Google Shape;369;p42"/>
          <p:cNvSpPr txBox="1">
            <a:spLocks noGrp="1"/>
          </p:cNvSpPr>
          <p:nvPr>
            <p:ph type="subTitle" idx="14"/>
          </p:nvPr>
        </p:nvSpPr>
        <p:spPr>
          <a:xfrm>
            <a:off x="4703602" y="3527131"/>
            <a:ext cx="34567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PCB Overview</a:t>
            </a:r>
            <a:endParaRPr dirty="0"/>
          </a:p>
        </p:txBody>
      </p:sp>
      <p:sp>
        <p:nvSpPr>
          <p:cNvPr id="31" name="Google Shape;368;p42"/>
          <p:cNvSpPr txBox="1">
            <a:spLocks/>
          </p:cNvSpPr>
          <p:nvPr/>
        </p:nvSpPr>
        <p:spPr>
          <a:xfrm>
            <a:off x="1488185" y="4011422"/>
            <a:ext cx="80102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sp>
        <p:nvSpPr>
          <p:cNvPr id="32" name="Google Shape;369;p42"/>
          <p:cNvSpPr txBox="1">
            <a:spLocks noGrp="1"/>
          </p:cNvSpPr>
          <p:nvPr>
            <p:ph type="subTitle" idx="14"/>
          </p:nvPr>
        </p:nvSpPr>
        <p:spPr>
          <a:xfrm>
            <a:off x="1508067" y="4323369"/>
            <a:ext cx="345672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PCB Specifications</a:t>
            </a:r>
            <a:endParaRPr dirty="0"/>
          </a:p>
        </p:txBody>
      </p:sp>
      <p:sp>
        <p:nvSpPr>
          <p:cNvPr id="33" name="Google Shape;368;p42"/>
          <p:cNvSpPr txBox="1">
            <a:spLocks/>
          </p:cNvSpPr>
          <p:nvPr/>
        </p:nvSpPr>
        <p:spPr>
          <a:xfrm>
            <a:off x="4703602" y="3933207"/>
            <a:ext cx="80102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angolin"/>
              <a:buNone/>
              <a:defRPr sz="3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sp>
        <p:nvSpPr>
          <p:cNvPr id="34" name="Google Shape;369;p42"/>
          <p:cNvSpPr txBox="1">
            <a:spLocks noGrp="1"/>
          </p:cNvSpPr>
          <p:nvPr>
            <p:ph type="subTitle" idx="14"/>
          </p:nvPr>
        </p:nvSpPr>
        <p:spPr>
          <a:xfrm>
            <a:off x="4703602" y="4445690"/>
            <a:ext cx="408318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Detailed PCB Components and Functions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Google Shape;5369;p74"/>
          <p:cNvSpPr/>
          <p:nvPr/>
        </p:nvSpPr>
        <p:spPr>
          <a:xfrm>
            <a:off x="2423250" y="1029335"/>
            <a:ext cx="4297500" cy="87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	</a:t>
            </a:r>
            <a:endParaRPr dirty="0"/>
          </a:p>
        </p:txBody>
      </p:sp>
      <p:sp>
        <p:nvSpPr>
          <p:cNvPr id="5370" name="Google Shape;5370;p74"/>
          <p:cNvSpPr txBox="1">
            <a:spLocks noGrp="1"/>
          </p:cNvSpPr>
          <p:nvPr>
            <p:ph type="ctrTitle"/>
          </p:nvPr>
        </p:nvSpPr>
        <p:spPr>
          <a:xfrm>
            <a:off x="2623350" y="961093"/>
            <a:ext cx="3897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482" name="Google Shape;5482;p74"/>
          <p:cNvSpPr/>
          <p:nvPr/>
        </p:nvSpPr>
        <p:spPr>
          <a:xfrm>
            <a:off x="7123887" y="1149500"/>
            <a:ext cx="1328546" cy="31485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3" name="Google Shape;5483;p74"/>
          <p:cNvSpPr/>
          <p:nvPr/>
        </p:nvSpPr>
        <p:spPr>
          <a:xfrm>
            <a:off x="1016402" y="1318688"/>
            <a:ext cx="1003712" cy="2378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889131" y="4218709"/>
            <a:ext cx="5698006" cy="39485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37" y="1796969"/>
            <a:ext cx="2702603" cy="2028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184"/>
            <a:ext cx="2481486" cy="1859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/>
          <p:nvPr/>
        </p:nvSpPr>
        <p:spPr>
          <a:xfrm>
            <a:off x="1286076" y="303461"/>
            <a:ext cx="6655500" cy="84296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/>
          <p:nvPr/>
        </p:nvSpPr>
        <p:spPr>
          <a:xfrm flipH="1">
            <a:off x="6272576" y="3183275"/>
            <a:ext cx="1746824" cy="41397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1855864" y="347081"/>
            <a:ext cx="5774100" cy="623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000" dirty="0"/>
              <a:t>E-Bike Battery Swapping Station</a:t>
            </a:r>
            <a:endParaRPr sz="2000" dirty="0">
              <a:solidFill>
                <a:srgbClr val="080A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smart-battery-swapping-network-6492aa00235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mart-battery-swapping-network-6492aa00235c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mart-battery-swapping-network-6492aa00235c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smart-battery-swapping-network-6492aa00235c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1261986"/>
            <a:ext cx="6931817" cy="3318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171153" y="285919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200" dirty="0" smtClean="0"/>
              <a:t>Concept of E-Bike </a:t>
            </a:r>
            <a:r>
              <a:rPr lang="en-GB" sz="3200" dirty="0"/>
              <a:t>Battery Swapping Station</a:t>
            </a:r>
            <a:endParaRPr sz="3200"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n-US" dirty="0" smtClean="0"/>
              <a:t>A </a:t>
            </a:r>
            <a:r>
              <a:rPr lang="en-US" dirty="0"/>
              <a:t>facility or system where e-bike users can quickly exchange their depleted batteries for fully charged ones</a:t>
            </a:r>
            <a:r>
              <a:rPr lang="en-US" dirty="0" smtClean="0"/>
              <a:t>.</a:t>
            </a:r>
          </a:p>
          <a:p>
            <a:pPr lvl="0" algn="just">
              <a:spcBef>
                <a:spcPts val="1000"/>
              </a:spcBef>
            </a:pPr>
            <a:r>
              <a:rPr lang="en-US" dirty="0"/>
              <a:t>Reduces downtime associated with charging</a:t>
            </a:r>
            <a:r>
              <a:rPr lang="en-US" dirty="0" smtClean="0"/>
              <a:t>.</a:t>
            </a:r>
          </a:p>
          <a:p>
            <a:pPr lvl="0" algn="just">
              <a:spcBef>
                <a:spcPts val="1000"/>
              </a:spcBef>
            </a:pPr>
            <a:r>
              <a:rPr lang="en-US" dirty="0"/>
              <a:t>Often automated and accessible via membership or pay-per-use models</a:t>
            </a:r>
            <a:r>
              <a:rPr lang="en-US" dirty="0" smtClean="0"/>
              <a:t>.</a:t>
            </a:r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8"/>
          <a:stretch/>
        </p:blipFill>
        <p:spPr>
          <a:xfrm flipH="1">
            <a:off x="6878892" y="2520210"/>
            <a:ext cx="1726529" cy="32671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3" r="1" b="10698"/>
          <a:stretch/>
        </p:blipFill>
        <p:spPr>
          <a:xfrm>
            <a:off x="7424080" y="2415134"/>
            <a:ext cx="1793458" cy="3172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Overview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Capacity</a:t>
            </a:r>
            <a:endParaRPr dirty="0"/>
          </a:p>
        </p:txBody>
      </p:sp>
      <p:sp>
        <p:nvSpPr>
          <p:cNvPr id="556" name="Google Shape;556;p46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swapping station has 12 slots for e-bike batteries.</a:t>
            </a:r>
            <a:endParaRPr dirty="0"/>
          </a:p>
        </p:txBody>
      </p:sp>
      <p:sp>
        <p:nvSpPr>
          <p:cNvPr id="557" name="Google Shape;557;p46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3164354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 Features</a:t>
            </a:r>
            <a:endParaRPr dirty="0"/>
          </a:p>
        </p:txBody>
      </p:sp>
      <p:sp>
        <p:nvSpPr>
          <p:cNvPr id="558" name="Google Shape;558;p46"/>
          <p:cNvSpPr txBox="1">
            <a:spLocks noGrp="1"/>
          </p:cNvSpPr>
          <p:nvPr>
            <p:ph type="body" idx="4"/>
          </p:nvPr>
        </p:nvSpPr>
        <p:spPr>
          <a:xfrm>
            <a:off x="5624046" y="3457039"/>
            <a:ext cx="2807100" cy="1475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Displays voltage, current, battery charge percentage, charger status indication, temperature of batteries, slot temperature, payment option and door open/close option.</a:t>
            </a:r>
            <a:endParaRPr dirty="0"/>
          </a:p>
        </p:txBody>
      </p:sp>
      <p:sp>
        <p:nvSpPr>
          <p:cNvPr id="559" name="Google Shape;559;p46"/>
          <p:cNvSpPr/>
          <p:nvPr/>
        </p:nvSpPr>
        <p:spPr>
          <a:xfrm>
            <a:off x="712854" y="1793650"/>
            <a:ext cx="457387" cy="435305"/>
          </a:xfrm>
          <a:custGeom>
            <a:avLst/>
            <a:gdLst/>
            <a:ahLst/>
            <a:cxnLst/>
            <a:rect l="l" t="t" r="r" b="b"/>
            <a:pathLst>
              <a:path w="12635" h="12025" extrusionOk="0">
                <a:moveTo>
                  <a:pt x="10207" y="3693"/>
                </a:moveTo>
                <a:cubicBezTo>
                  <a:pt x="10213" y="3700"/>
                  <a:pt x="10227" y="3717"/>
                  <a:pt x="10238" y="3736"/>
                </a:cubicBezTo>
                <a:cubicBezTo>
                  <a:pt x="10263" y="3775"/>
                  <a:pt x="10285" y="3815"/>
                  <a:pt x="10319" y="3871"/>
                </a:cubicBezTo>
                <a:cubicBezTo>
                  <a:pt x="10204" y="3881"/>
                  <a:pt x="10104" y="3889"/>
                  <a:pt x="9973" y="3899"/>
                </a:cubicBezTo>
                <a:cubicBezTo>
                  <a:pt x="10063" y="3820"/>
                  <a:pt x="10133" y="3758"/>
                  <a:pt x="10207" y="3693"/>
                </a:cubicBezTo>
                <a:close/>
                <a:moveTo>
                  <a:pt x="10443" y="4225"/>
                </a:moveTo>
                <a:cubicBezTo>
                  <a:pt x="10519" y="4225"/>
                  <a:pt x="10524" y="4247"/>
                  <a:pt x="10553" y="4365"/>
                </a:cubicBezTo>
                <a:cubicBezTo>
                  <a:pt x="10183" y="4394"/>
                  <a:pt x="9815" y="4421"/>
                  <a:pt x="9431" y="4449"/>
                </a:cubicBezTo>
                <a:cubicBezTo>
                  <a:pt x="9509" y="4348"/>
                  <a:pt x="9572" y="4267"/>
                  <a:pt x="9711" y="4265"/>
                </a:cubicBezTo>
                <a:cubicBezTo>
                  <a:pt x="9936" y="4264"/>
                  <a:pt x="10161" y="4238"/>
                  <a:pt x="10388" y="4227"/>
                </a:cubicBezTo>
                <a:cubicBezTo>
                  <a:pt x="10410" y="4226"/>
                  <a:pt x="10428" y="4225"/>
                  <a:pt x="10443" y="4225"/>
                </a:cubicBezTo>
                <a:close/>
                <a:moveTo>
                  <a:pt x="2936" y="4686"/>
                </a:moveTo>
                <a:cubicBezTo>
                  <a:pt x="2912" y="4686"/>
                  <a:pt x="2888" y="4690"/>
                  <a:pt x="2864" y="4700"/>
                </a:cubicBezTo>
                <a:cubicBezTo>
                  <a:pt x="2776" y="4734"/>
                  <a:pt x="2737" y="4828"/>
                  <a:pt x="2770" y="4934"/>
                </a:cubicBezTo>
                <a:cubicBezTo>
                  <a:pt x="2860" y="5217"/>
                  <a:pt x="3142" y="5421"/>
                  <a:pt x="3488" y="5422"/>
                </a:cubicBezTo>
                <a:cubicBezTo>
                  <a:pt x="3724" y="5412"/>
                  <a:pt x="3941" y="5294"/>
                  <a:pt x="4082" y="5050"/>
                </a:cubicBezTo>
                <a:cubicBezTo>
                  <a:pt x="4137" y="4955"/>
                  <a:pt x="4113" y="4858"/>
                  <a:pt x="4031" y="4805"/>
                </a:cubicBezTo>
                <a:cubicBezTo>
                  <a:pt x="4000" y="4786"/>
                  <a:pt x="3966" y="4776"/>
                  <a:pt x="3933" y="4776"/>
                </a:cubicBezTo>
                <a:cubicBezTo>
                  <a:pt x="3876" y="4776"/>
                  <a:pt x="3820" y="4805"/>
                  <a:pt x="3787" y="4865"/>
                </a:cubicBezTo>
                <a:cubicBezTo>
                  <a:pt x="3711" y="5004"/>
                  <a:pt x="3582" y="5068"/>
                  <a:pt x="3454" y="5068"/>
                </a:cubicBezTo>
                <a:cubicBezTo>
                  <a:pt x="3298" y="5068"/>
                  <a:pt x="3144" y="4973"/>
                  <a:pt x="3092" y="4803"/>
                </a:cubicBezTo>
                <a:cubicBezTo>
                  <a:pt x="3069" y="4725"/>
                  <a:pt x="3005" y="4686"/>
                  <a:pt x="2936" y="4686"/>
                </a:cubicBezTo>
                <a:close/>
                <a:moveTo>
                  <a:pt x="10624" y="4721"/>
                </a:moveTo>
                <a:cubicBezTo>
                  <a:pt x="10654" y="4721"/>
                  <a:pt x="10703" y="4753"/>
                  <a:pt x="10713" y="4780"/>
                </a:cubicBezTo>
                <a:cubicBezTo>
                  <a:pt x="10838" y="5174"/>
                  <a:pt x="10892" y="5579"/>
                  <a:pt x="10898" y="6002"/>
                </a:cubicBezTo>
                <a:lnTo>
                  <a:pt x="10270" y="6002"/>
                </a:lnTo>
                <a:lnTo>
                  <a:pt x="10270" y="4741"/>
                </a:lnTo>
                <a:cubicBezTo>
                  <a:pt x="10391" y="4733"/>
                  <a:pt x="10508" y="4721"/>
                  <a:pt x="10624" y="4721"/>
                </a:cubicBezTo>
                <a:close/>
                <a:moveTo>
                  <a:pt x="9904" y="4763"/>
                </a:moveTo>
                <a:lnTo>
                  <a:pt x="9904" y="6003"/>
                </a:lnTo>
                <a:cubicBezTo>
                  <a:pt x="9865" y="6006"/>
                  <a:pt x="9831" y="6010"/>
                  <a:pt x="9797" y="6010"/>
                </a:cubicBezTo>
                <a:cubicBezTo>
                  <a:pt x="9585" y="6011"/>
                  <a:pt x="9373" y="6011"/>
                  <a:pt x="9161" y="6011"/>
                </a:cubicBezTo>
                <a:cubicBezTo>
                  <a:pt x="8862" y="6011"/>
                  <a:pt x="8562" y="6011"/>
                  <a:pt x="8263" y="6009"/>
                </a:cubicBezTo>
                <a:cubicBezTo>
                  <a:pt x="8220" y="6009"/>
                  <a:pt x="8177" y="5988"/>
                  <a:pt x="8134" y="5976"/>
                </a:cubicBezTo>
                <a:cubicBezTo>
                  <a:pt x="8147" y="5931"/>
                  <a:pt x="8147" y="5877"/>
                  <a:pt x="8174" y="5841"/>
                </a:cubicBezTo>
                <a:cubicBezTo>
                  <a:pt x="8337" y="5622"/>
                  <a:pt x="8499" y="5402"/>
                  <a:pt x="8673" y="5193"/>
                </a:cubicBezTo>
                <a:cubicBezTo>
                  <a:pt x="8877" y="4949"/>
                  <a:pt x="9154" y="4842"/>
                  <a:pt x="9462" y="4804"/>
                </a:cubicBezTo>
                <a:cubicBezTo>
                  <a:pt x="9604" y="4787"/>
                  <a:pt x="9748" y="4777"/>
                  <a:pt x="9904" y="4763"/>
                </a:cubicBezTo>
                <a:close/>
                <a:moveTo>
                  <a:pt x="2715" y="5622"/>
                </a:moveTo>
                <a:cubicBezTo>
                  <a:pt x="2692" y="5622"/>
                  <a:pt x="2669" y="5627"/>
                  <a:pt x="2646" y="5637"/>
                </a:cubicBezTo>
                <a:cubicBezTo>
                  <a:pt x="2563" y="5674"/>
                  <a:pt x="2526" y="5768"/>
                  <a:pt x="2558" y="5864"/>
                </a:cubicBezTo>
                <a:cubicBezTo>
                  <a:pt x="2621" y="6062"/>
                  <a:pt x="2813" y="6197"/>
                  <a:pt x="3064" y="6197"/>
                </a:cubicBezTo>
                <a:cubicBezTo>
                  <a:pt x="3065" y="6197"/>
                  <a:pt x="3066" y="6197"/>
                  <a:pt x="3068" y="6197"/>
                </a:cubicBezTo>
                <a:cubicBezTo>
                  <a:pt x="3220" y="6188"/>
                  <a:pt x="3367" y="6107"/>
                  <a:pt x="3459" y="5939"/>
                </a:cubicBezTo>
                <a:cubicBezTo>
                  <a:pt x="3508" y="5851"/>
                  <a:pt x="3485" y="5753"/>
                  <a:pt x="3404" y="5704"/>
                </a:cubicBezTo>
                <a:cubicBezTo>
                  <a:pt x="3370" y="5685"/>
                  <a:pt x="3338" y="5675"/>
                  <a:pt x="3306" y="5675"/>
                </a:cubicBezTo>
                <a:cubicBezTo>
                  <a:pt x="3258" y="5675"/>
                  <a:pt x="3214" y="5698"/>
                  <a:pt x="3173" y="5743"/>
                </a:cubicBezTo>
                <a:cubicBezTo>
                  <a:pt x="3109" y="5813"/>
                  <a:pt x="3060" y="5849"/>
                  <a:pt x="3016" y="5849"/>
                </a:cubicBezTo>
                <a:cubicBezTo>
                  <a:pt x="2969" y="5849"/>
                  <a:pt x="2926" y="5807"/>
                  <a:pt x="2875" y="5721"/>
                </a:cubicBezTo>
                <a:cubicBezTo>
                  <a:pt x="2837" y="5658"/>
                  <a:pt x="2778" y="5622"/>
                  <a:pt x="2715" y="5622"/>
                </a:cubicBezTo>
                <a:close/>
                <a:moveTo>
                  <a:pt x="7038" y="6858"/>
                </a:moveTo>
                <a:cubicBezTo>
                  <a:pt x="7055" y="6951"/>
                  <a:pt x="7079" y="7045"/>
                  <a:pt x="7087" y="7140"/>
                </a:cubicBezTo>
                <a:cubicBezTo>
                  <a:pt x="7093" y="7211"/>
                  <a:pt x="7046" y="7255"/>
                  <a:pt x="6971" y="7257"/>
                </a:cubicBezTo>
                <a:cubicBezTo>
                  <a:pt x="6934" y="7257"/>
                  <a:pt x="6898" y="7257"/>
                  <a:pt x="6861" y="7257"/>
                </a:cubicBezTo>
                <a:cubicBezTo>
                  <a:pt x="6788" y="7257"/>
                  <a:pt x="6714" y="7257"/>
                  <a:pt x="6637" y="7257"/>
                </a:cubicBezTo>
                <a:cubicBezTo>
                  <a:pt x="6773" y="7122"/>
                  <a:pt x="6901" y="6995"/>
                  <a:pt x="7038" y="6858"/>
                </a:cubicBezTo>
                <a:close/>
                <a:moveTo>
                  <a:pt x="10878" y="6369"/>
                </a:moveTo>
                <a:cubicBezTo>
                  <a:pt x="10847" y="6782"/>
                  <a:pt x="10751" y="7171"/>
                  <a:pt x="10599" y="7560"/>
                </a:cubicBezTo>
                <a:cubicBezTo>
                  <a:pt x="10499" y="7490"/>
                  <a:pt x="10405" y="7429"/>
                  <a:pt x="10318" y="7361"/>
                </a:cubicBezTo>
                <a:cubicBezTo>
                  <a:pt x="10291" y="7338"/>
                  <a:pt x="10265" y="7295"/>
                  <a:pt x="10265" y="7263"/>
                </a:cubicBezTo>
                <a:cubicBezTo>
                  <a:pt x="10261" y="6966"/>
                  <a:pt x="10263" y="6671"/>
                  <a:pt x="10263" y="6369"/>
                </a:cubicBezTo>
                <a:close/>
                <a:moveTo>
                  <a:pt x="3252" y="7484"/>
                </a:moveTo>
                <a:cubicBezTo>
                  <a:pt x="3232" y="7484"/>
                  <a:pt x="3211" y="7488"/>
                  <a:pt x="3190" y="7496"/>
                </a:cubicBezTo>
                <a:cubicBezTo>
                  <a:pt x="3090" y="7533"/>
                  <a:pt x="3053" y="7631"/>
                  <a:pt x="3096" y="7750"/>
                </a:cubicBezTo>
                <a:cubicBezTo>
                  <a:pt x="3189" y="8016"/>
                  <a:pt x="3458" y="8206"/>
                  <a:pt x="3744" y="8208"/>
                </a:cubicBezTo>
                <a:cubicBezTo>
                  <a:pt x="3745" y="8208"/>
                  <a:pt x="3747" y="8208"/>
                  <a:pt x="3748" y="8208"/>
                </a:cubicBezTo>
                <a:cubicBezTo>
                  <a:pt x="3997" y="8208"/>
                  <a:pt x="4236" y="8069"/>
                  <a:pt x="4355" y="7857"/>
                </a:cubicBezTo>
                <a:cubicBezTo>
                  <a:pt x="4415" y="7751"/>
                  <a:pt x="4398" y="7656"/>
                  <a:pt x="4310" y="7600"/>
                </a:cubicBezTo>
                <a:cubicBezTo>
                  <a:pt x="4281" y="7582"/>
                  <a:pt x="4251" y="7574"/>
                  <a:pt x="4221" y="7574"/>
                </a:cubicBezTo>
                <a:cubicBezTo>
                  <a:pt x="4162" y="7574"/>
                  <a:pt x="4104" y="7607"/>
                  <a:pt x="4059" y="7671"/>
                </a:cubicBezTo>
                <a:cubicBezTo>
                  <a:pt x="3970" y="7795"/>
                  <a:pt x="3856" y="7856"/>
                  <a:pt x="3746" y="7856"/>
                </a:cubicBezTo>
                <a:cubicBezTo>
                  <a:pt x="3619" y="7856"/>
                  <a:pt x="3496" y="7775"/>
                  <a:pt x="3421" y="7617"/>
                </a:cubicBezTo>
                <a:cubicBezTo>
                  <a:pt x="3380" y="7530"/>
                  <a:pt x="3321" y="7484"/>
                  <a:pt x="3252" y="7484"/>
                </a:cubicBezTo>
                <a:close/>
                <a:moveTo>
                  <a:pt x="5965" y="7922"/>
                </a:moveTo>
                <a:cubicBezTo>
                  <a:pt x="5944" y="8119"/>
                  <a:pt x="6008" y="8310"/>
                  <a:pt x="5925" y="8489"/>
                </a:cubicBezTo>
                <a:cubicBezTo>
                  <a:pt x="5909" y="8495"/>
                  <a:pt x="5894" y="8498"/>
                  <a:pt x="5878" y="8503"/>
                </a:cubicBezTo>
                <a:cubicBezTo>
                  <a:pt x="5825" y="8388"/>
                  <a:pt x="5773" y="8274"/>
                  <a:pt x="5723" y="8163"/>
                </a:cubicBezTo>
                <a:cubicBezTo>
                  <a:pt x="5804" y="8082"/>
                  <a:pt x="5877" y="8009"/>
                  <a:pt x="5965" y="7922"/>
                </a:cubicBezTo>
                <a:close/>
                <a:moveTo>
                  <a:pt x="7785" y="6075"/>
                </a:moveTo>
                <a:cubicBezTo>
                  <a:pt x="7887" y="6306"/>
                  <a:pt x="8065" y="6365"/>
                  <a:pt x="8288" y="6365"/>
                </a:cubicBezTo>
                <a:cubicBezTo>
                  <a:pt x="8296" y="6365"/>
                  <a:pt x="8304" y="6365"/>
                  <a:pt x="8312" y="6365"/>
                </a:cubicBezTo>
                <a:cubicBezTo>
                  <a:pt x="8520" y="6361"/>
                  <a:pt x="8728" y="6360"/>
                  <a:pt x="8936" y="6360"/>
                </a:cubicBezTo>
                <a:cubicBezTo>
                  <a:pt x="9213" y="6360"/>
                  <a:pt x="9490" y="6362"/>
                  <a:pt x="9767" y="6362"/>
                </a:cubicBezTo>
                <a:lnTo>
                  <a:pt x="9909" y="6362"/>
                </a:lnTo>
                <a:lnTo>
                  <a:pt x="9909" y="6768"/>
                </a:lnTo>
                <a:cubicBezTo>
                  <a:pt x="9909" y="6862"/>
                  <a:pt x="9916" y="6958"/>
                  <a:pt x="9906" y="7050"/>
                </a:cubicBezTo>
                <a:cubicBezTo>
                  <a:pt x="9874" y="7362"/>
                  <a:pt x="9985" y="7583"/>
                  <a:pt x="10257" y="7757"/>
                </a:cubicBezTo>
                <a:cubicBezTo>
                  <a:pt x="10510" y="7919"/>
                  <a:pt x="10456" y="7869"/>
                  <a:pt x="10337" y="8106"/>
                </a:cubicBezTo>
                <a:cubicBezTo>
                  <a:pt x="10311" y="8154"/>
                  <a:pt x="10281" y="8198"/>
                  <a:pt x="10245" y="8257"/>
                </a:cubicBezTo>
                <a:cubicBezTo>
                  <a:pt x="10216" y="8218"/>
                  <a:pt x="10191" y="8190"/>
                  <a:pt x="10168" y="8161"/>
                </a:cubicBezTo>
                <a:cubicBezTo>
                  <a:pt x="9864" y="7786"/>
                  <a:pt x="9485" y="7585"/>
                  <a:pt x="9038" y="7585"/>
                </a:cubicBezTo>
                <a:cubicBezTo>
                  <a:pt x="8947" y="7585"/>
                  <a:pt x="8853" y="7593"/>
                  <a:pt x="8757" y="7610"/>
                </a:cubicBezTo>
                <a:cubicBezTo>
                  <a:pt x="8191" y="7710"/>
                  <a:pt x="7811" y="8053"/>
                  <a:pt x="7623" y="8597"/>
                </a:cubicBezTo>
                <a:cubicBezTo>
                  <a:pt x="7596" y="8676"/>
                  <a:pt x="7563" y="8707"/>
                  <a:pt x="7498" y="8707"/>
                </a:cubicBezTo>
                <a:cubicBezTo>
                  <a:pt x="7488" y="8707"/>
                  <a:pt x="7478" y="8707"/>
                  <a:pt x="7468" y="8706"/>
                </a:cubicBezTo>
                <a:cubicBezTo>
                  <a:pt x="7443" y="8702"/>
                  <a:pt x="7417" y="8701"/>
                  <a:pt x="7392" y="8701"/>
                </a:cubicBezTo>
                <a:cubicBezTo>
                  <a:pt x="7370" y="8701"/>
                  <a:pt x="7349" y="8702"/>
                  <a:pt x="7327" y="8704"/>
                </a:cubicBezTo>
                <a:cubicBezTo>
                  <a:pt x="7301" y="8707"/>
                  <a:pt x="7277" y="8709"/>
                  <a:pt x="7254" y="8709"/>
                </a:cubicBezTo>
                <a:cubicBezTo>
                  <a:pt x="7139" y="8709"/>
                  <a:pt x="7055" y="8663"/>
                  <a:pt x="6996" y="8526"/>
                </a:cubicBezTo>
                <a:cubicBezTo>
                  <a:pt x="6929" y="8371"/>
                  <a:pt x="6773" y="8315"/>
                  <a:pt x="6606" y="8311"/>
                </a:cubicBezTo>
                <a:cubicBezTo>
                  <a:pt x="6560" y="8310"/>
                  <a:pt x="6513" y="8309"/>
                  <a:pt x="6466" y="8309"/>
                </a:cubicBezTo>
                <a:cubicBezTo>
                  <a:pt x="6419" y="8309"/>
                  <a:pt x="6372" y="8310"/>
                  <a:pt x="6322" y="8310"/>
                </a:cubicBezTo>
                <a:lnTo>
                  <a:pt x="6322" y="8146"/>
                </a:lnTo>
                <a:cubicBezTo>
                  <a:pt x="6391" y="8146"/>
                  <a:pt x="6458" y="8146"/>
                  <a:pt x="6525" y="8146"/>
                </a:cubicBezTo>
                <a:cubicBezTo>
                  <a:pt x="6559" y="8146"/>
                  <a:pt x="6592" y="8146"/>
                  <a:pt x="6626" y="8146"/>
                </a:cubicBezTo>
                <a:cubicBezTo>
                  <a:pt x="6754" y="8144"/>
                  <a:pt x="6832" y="8080"/>
                  <a:pt x="6835" y="7976"/>
                </a:cubicBezTo>
                <a:cubicBezTo>
                  <a:pt x="6838" y="7866"/>
                  <a:pt x="6757" y="7797"/>
                  <a:pt x="6623" y="7794"/>
                </a:cubicBezTo>
                <a:cubicBezTo>
                  <a:pt x="6591" y="7793"/>
                  <a:pt x="6558" y="7793"/>
                  <a:pt x="6526" y="7793"/>
                </a:cubicBezTo>
                <a:cubicBezTo>
                  <a:pt x="6460" y="7793"/>
                  <a:pt x="6393" y="7794"/>
                  <a:pt x="6321" y="7794"/>
                </a:cubicBezTo>
                <a:lnTo>
                  <a:pt x="6321" y="7610"/>
                </a:lnTo>
                <a:cubicBezTo>
                  <a:pt x="6432" y="7610"/>
                  <a:pt x="6542" y="7611"/>
                  <a:pt x="6651" y="7611"/>
                </a:cubicBezTo>
                <a:cubicBezTo>
                  <a:pt x="6732" y="7611"/>
                  <a:pt x="6814" y="7611"/>
                  <a:pt x="6895" y="7609"/>
                </a:cubicBezTo>
                <a:cubicBezTo>
                  <a:pt x="6973" y="7607"/>
                  <a:pt x="7053" y="7604"/>
                  <a:pt x="7127" y="7582"/>
                </a:cubicBezTo>
                <a:cubicBezTo>
                  <a:pt x="7342" y="7515"/>
                  <a:pt x="7473" y="7300"/>
                  <a:pt x="7435" y="7077"/>
                </a:cubicBezTo>
                <a:cubicBezTo>
                  <a:pt x="7409" y="6928"/>
                  <a:pt x="7365" y="6781"/>
                  <a:pt x="7337" y="6631"/>
                </a:cubicBezTo>
                <a:cubicBezTo>
                  <a:pt x="7328" y="6593"/>
                  <a:pt x="7334" y="6536"/>
                  <a:pt x="7357" y="6510"/>
                </a:cubicBezTo>
                <a:cubicBezTo>
                  <a:pt x="7492" y="6365"/>
                  <a:pt x="7634" y="6226"/>
                  <a:pt x="7785" y="6075"/>
                </a:cubicBezTo>
                <a:close/>
                <a:moveTo>
                  <a:pt x="6597" y="9151"/>
                </a:moveTo>
                <a:cubicBezTo>
                  <a:pt x="6562" y="9151"/>
                  <a:pt x="6527" y="9152"/>
                  <a:pt x="6492" y="9154"/>
                </a:cubicBezTo>
                <a:cubicBezTo>
                  <a:pt x="6382" y="9161"/>
                  <a:pt x="6315" y="9234"/>
                  <a:pt x="6318" y="9335"/>
                </a:cubicBezTo>
                <a:cubicBezTo>
                  <a:pt x="6320" y="9429"/>
                  <a:pt x="6388" y="9496"/>
                  <a:pt x="6491" y="9505"/>
                </a:cubicBezTo>
                <a:cubicBezTo>
                  <a:pt x="6502" y="9505"/>
                  <a:pt x="6514" y="9505"/>
                  <a:pt x="6526" y="9505"/>
                </a:cubicBezTo>
                <a:cubicBezTo>
                  <a:pt x="6550" y="9505"/>
                  <a:pt x="6573" y="9505"/>
                  <a:pt x="6596" y="9505"/>
                </a:cubicBezTo>
                <a:cubicBezTo>
                  <a:pt x="6620" y="9505"/>
                  <a:pt x="6643" y="9505"/>
                  <a:pt x="6667" y="9505"/>
                </a:cubicBezTo>
                <a:cubicBezTo>
                  <a:pt x="6678" y="9505"/>
                  <a:pt x="6690" y="9505"/>
                  <a:pt x="6701" y="9505"/>
                </a:cubicBezTo>
                <a:cubicBezTo>
                  <a:pt x="6810" y="9497"/>
                  <a:pt x="6884" y="9428"/>
                  <a:pt x="6884" y="9329"/>
                </a:cubicBezTo>
                <a:cubicBezTo>
                  <a:pt x="6884" y="9233"/>
                  <a:pt x="6811" y="9160"/>
                  <a:pt x="6703" y="9154"/>
                </a:cubicBezTo>
                <a:cubicBezTo>
                  <a:pt x="6668" y="9152"/>
                  <a:pt x="6633" y="9151"/>
                  <a:pt x="6597" y="9151"/>
                </a:cubicBezTo>
                <a:close/>
                <a:moveTo>
                  <a:pt x="9006" y="8486"/>
                </a:moveTo>
                <a:cubicBezTo>
                  <a:pt x="9297" y="8486"/>
                  <a:pt x="9550" y="8713"/>
                  <a:pt x="9560" y="8998"/>
                </a:cubicBezTo>
                <a:cubicBezTo>
                  <a:pt x="9562" y="9049"/>
                  <a:pt x="9537" y="9117"/>
                  <a:pt x="9500" y="9149"/>
                </a:cubicBezTo>
                <a:cubicBezTo>
                  <a:pt x="9335" y="9290"/>
                  <a:pt x="9161" y="9425"/>
                  <a:pt x="8986" y="9553"/>
                </a:cubicBezTo>
                <a:cubicBezTo>
                  <a:pt x="8961" y="9570"/>
                  <a:pt x="8923" y="9579"/>
                  <a:pt x="8887" y="9579"/>
                </a:cubicBezTo>
                <a:cubicBezTo>
                  <a:pt x="8869" y="9579"/>
                  <a:pt x="8852" y="9577"/>
                  <a:pt x="8838" y="9573"/>
                </a:cubicBezTo>
                <a:cubicBezTo>
                  <a:pt x="8606" y="9507"/>
                  <a:pt x="8452" y="9292"/>
                  <a:pt x="8451" y="9046"/>
                </a:cubicBezTo>
                <a:cubicBezTo>
                  <a:pt x="8451" y="8738"/>
                  <a:pt x="8688" y="8493"/>
                  <a:pt x="8995" y="8486"/>
                </a:cubicBezTo>
                <a:cubicBezTo>
                  <a:pt x="8998" y="8486"/>
                  <a:pt x="9002" y="8486"/>
                  <a:pt x="9006" y="8486"/>
                </a:cubicBezTo>
                <a:close/>
                <a:moveTo>
                  <a:pt x="6505" y="8658"/>
                </a:moveTo>
                <a:cubicBezTo>
                  <a:pt x="6623" y="8658"/>
                  <a:pt x="6716" y="8695"/>
                  <a:pt x="6775" y="8841"/>
                </a:cubicBezTo>
                <a:cubicBezTo>
                  <a:pt x="6840" y="8996"/>
                  <a:pt x="6999" y="9052"/>
                  <a:pt x="7166" y="9056"/>
                </a:cubicBezTo>
                <a:cubicBezTo>
                  <a:pt x="7207" y="9057"/>
                  <a:pt x="7249" y="9057"/>
                  <a:pt x="7290" y="9057"/>
                </a:cubicBezTo>
                <a:cubicBezTo>
                  <a:pt x="7372" y="9057"/>
                  <a:pt x="7454" y="9056"/>
                  <a:pt x="7532" y="9056"/>
                </a:cubicBezTo>
                <a:cubicBezTo>
                  <a:pt x="7569" y="9244"/>
                  <a:pt x="7604" y="9418"/>
                  <a:pt x="7642" y="9603"/>
                </a:cubicBezTo>
                <a:lnTo>
                  <a:pt x="7142" y="9603"/>
                </a:lnTo>
                <a:cubicBezTo>
                  <a:pt x="7005" y="9603"/>
                  <a:pt x="6868" y="9603"/>
                  <a:pt x="6731" y="9603"/>
                </a:cubicBezTo>
                <a:cubicBezTo>
                  <a:pt x="6595" y="9603"/>
                  <a:pt x="6458" y="9603"/>
                  <a:pt x="6321" y="9604"/>
                </a:cubicBezTo>
                <a:cubicBezTo>
                  <a:pt x="6319" y="9604"/>
                  <a:pt x="6318" y="9604"/>
                  <a:pt x="6316" y="9604"/>
                </a:cubicBezTo>
                <a:cubicBezTo>
                  <a:pt x="6216" y="9604"/>
                  <a:pt x="6170" y="9563"/>
                  <a:pt x="6171" y="9459"/>
                </a:cubicBezTo>
                <a:cubicBezTo>
                  <a:pt x="6174" y="9240"/>
                  <a:pt x="6174" y="9020"/>
                  <a:pt x="6171" y="8802"/>
                </a:cubicBezTo>
                <a:cubicBezTo>
                  <a:pt x="6171" y="8706"/>
                  <a:pt x="6216" y="8661"/>
                  <a:pt x="6307" y="8661"/>
                </a:cubicBezTo>
                <a:cubicBezTo>
                  <a:pt x="6310" y="8661"/>
                  <a:pt x="6312" y="8661"/>
                  <a:pt x="6315" y="8661"/>
                </a:cubicBezTo>
                <a:cubicBezTo>
                  <a:pt x="6338" y="8662"/>
                  <a:pt x="6361" y="8663"/>
                  <a:pt x="6384" y="8663"/>
                </a:cubicBezTo>
                <a:cubicBezTo>
                  <a:pt x="6400" y="8663"/>
                  <a:pt x="6417" y="8663"/>
                  <a:pt x="6434" y="8661"/>
                </a:cubicBezTo>
                <a:cubicBezTo>
                  <a:pt x="6458" y="8659"/>
                  <a:pt x="6482" y="8658"/>
                  <a:pt x="6505" y="8658"/>
                </a:cubicBezTo>
                <a:close/>
                <a:moveTo>
                  <a:pt x="9006" y="7938"/>
                </a:moveTo>
                <a:cubicBezTo>
                  <a:pt x="9356" y="7938"/>
                  <a:pt x="9701" y="8104"/>
                  <a:pt x="9916" y="8415"/>
                </a:cubicBezTo>
                <a:cubicBezTo>
                  <a:pt x="10036" y="8586"/>
                  <a:pt x="10035" y="8590"/>
                  <a:pt x="9878" y="8748"/>
                </a:cubicBezTo>
                <a:cubicBezTo>
                  <a:pt x="9703" y="8361"/>
                  <a:pt x="9425" y="8136"/>
                  <a:pt x="9026" y="8136"/>
                </a:cubicBezTo>
                <a:cubicBezTo>
                  <a:pt x="8976" y="8136"/>
                  <a:pt x="8924" y="8140"/>
                  <a:pt x="8871" y="8147"/>
                </a:cubicBezTo>
                <a:cubicBezTo>
                  <a:pt x="8500" y="8197"/>
                  <a:pt x="8245" y="8419"/>
                  <a:pt x="8140" y="8775"/>
                </a:cubicBezTo>
                <a:cubicBezTo>
                  <a:pt x="8013" y="9205"/>
                  <a:pt x="8160" y="9556"/>
                  <a:pt x="8519" y="9821"/>
                </a:cubicBezTo>
                <a:cubicBezTo>
                  <a:pt x="8432" y="9874"/>
                  <a:pt x="8383" y="9903"/>
                  <a:pt x="8342" y="9903"/>
                </a:cubicBezTo>
                <a:cubicBezTo>
                  <a:pt x="8294" y="9903"/>
                  <a:pt x="8256" y="9863"/>
                  <a:pt x="8179" y="9777"/>
                </a:cubicBezTo>
                <a:cubicBezTo>
                  <a:pt x="7757" y="9304"/>
                  <a:pt x="7825" y="8566"/>
                  <a:pt x="8325" y="8174"/>
                </a:cubicBezTo>
                <a:cubicBezTo>
                  <a:pt x="8528" y="8015"/>
                  <a:pt x="8768" y="7938"/>
                  <a:pt x="9006" y="7938"/>
                </a:cubicBezTo>
                <a:close/>
                <a:moveTo>
                  <a:pt x="6681" y="1385"/>
                </a:moveTo>
                <a:cubicBezTo>
                  <a:pt x="6495" y="1385"/>
                  <a:pt x="6307" y="1396"/>
                  <a:pt x="6116" y="1419"/>
                </a:cubicBezTo>
                <a:cubicBezTo>
                  <a:pt x="4657" y="1596"/>
                  <a:pt x="3526" y="2325"/>
                  <a:pt x="2714" y="3549"/>
                </a:cubicBezTo>
                <a:cubicBezTo>
                  <a:pt x="2643" y="3656"/>
                  <a:pt x="2551" y="3747"/>
                  <a:pt x="2476" y="3851"/>
                </a:cubicBezTo>
                <a:cubicBezTo>
                  <a:pt x="2375" y="3993"/>
                  <a:pt x="2286" y="4143"/>
                  <a:pt x="2186" y="4287"/>
                </a:cubicBezTo>
                <a:cubicBezTo>
                  <a:pt x="2155" y="4331"/>
                  <a:pt x="2115" y="4379"/>
                  <a:pt x="2068" y="4399"/>
                </a:cubicBezTo>
                <a:cubicBezTo>
                  <a:pt x="1834" y="4498"/>
                  <a:pt x="1643" y="4647"/>
                  <a:pt x="1506" y="4861"/>
                </a:cubicBezTo>
                <a:cubicBezTo>
                  <a:pt x="1459" y="4935"/>
                  <a:pt x="1459" y="5012"/>
                  <a:pt x="1518" y="5077"/>
                </a:cubicBezTo>
                <a:cubicBezTo>
                  <a:pt x="1553" y="5118"/>
                  <a:pt x="1596" y="5142"/>
                  <a:pt x="1643" y="5142"/>
                </a:cubicBezTo>
                <a:cubicBezTo>
                  <a:pt x="1667" y="5142"/>
                  <a:pt x="1692" y="5136"/>
                  <a:pt x="1717" y="5122"/>
                </a:cubicBezTo>
                <a:cubicBezTo>
                  <a:pt x="1760" y="5097"/>
                  <a:pt x="1796" y="5056"/>
                  <a:pt x="1824" y="5018"/>
                </a:cubicBezTo>
                <a:cubicBezTo>
                  <a:pt x="1929" y="4874"/>
                  <a:pt x="2062" y="4763"/>
                  <a:pt x="2234" y="4720"/>
                </a:cubicBezTo>
                <a:cubicBezTo>
                  <a:pt x="2377" y="4686"/>
                  <a:pt x="2448" y="4612"/>
                  <a:pt x="2495" y="4473"/>
                </a:cubicBezTo>
                <a:cubicBezTo>
                  <a:pt x="2645" y="4041"/>
                  <a:pt x="3057" y="3766"/>
                  <a:pt x="3495" y="3766"/>
                </a:cubicBezTo>
                <a:cubicBezTo>
                  <a:pt x="3571" y="3766"/>
                  <a:pt x="3648" y="3774"/>
                  <a:pt x="3724" y="3791"/>
                </a:cubicBezTo>
                <a:cubicBezTo>
                  <a:pt x="4415" y="3946"/>
                  <a:pt x="4768" y="4679"/>
                  <a:pt x="4462" y="5320"/>
                </a:cubicBezTo>
                <a:cubicBezTo>
                  <a:pt x="4389" y="5469"/>
                  <a:pt x="4401" y="5520"/>
                  <a:pt x="4528" y="5620"/>
                </a:cubicBezTo>
                <a:cubicBezTo>
                  <a:pt x="4738" y="5787"/>
                  <a:pt x="4785" y="6038"/>
                  <a:pt x="4650" y="6280"/>
                </a:cubicBezTo>
                <a:cubicBezTo>
                  <a:pt x="4563" y="6438"/>
                  <a:pt x="4607" y="6553"/>
                  <a:pt x="4783" y="6580"/>
                </a:cubicBezTo>
                <a:cubicBezTo>
                  <a:pt x="5409" y="6679"/>
                  <a:pt x="5707" y="7431"/>
                  <a:pt x="5253" y="7932"/>
                </a:cubicBezTo>
                <a:cubicBezTo>
                  <a:pt x="5149" y="8046"/>
                  <a:pt x="5164" y="8149"/>
                  <a:pt x="5295" y="8235"/>
                </a:cubicBezTo>
                <a:cubicBezTo>
                  <a:pt x="5407" y="8310"/>
                  <a:pt x="5479" y="8409"/>
                  <a:pt x="5485" y="8543"/>
                </a:cubicBezTo>
                <a:cubicBezTo>
                  <a:pt x="5491" y="8671"/>
                  <a:pt x="5548" y="8743"/>
                  <a:pt x="5670" y="8777"/>
                </a:cubicBezTo>
                <a:cubicBezTo>
                  <a:pt x="5774" y="8805"/>
                  <a:pt x="5835" y="8872"/>
                  <a:pt x="5821" y="8993"/>
                </a:cubicBezTo>
                <a:cubicBezTo>
                  <a:pt x="5813" y="9066"/>
                  <a:pt x="5830" y="9143"/>
                  <a:pt x="5817" y="9214"/>
                </a:cubicBezTo>
                <a:cubicBezTo>
                  <a:pt x="5807" y="9265"/>
                  <a:pt x="5778" y="9327"/>
                  <a:pt x="5737" y="9355"/>
                </a:cubicBezTo>
                <a:cubicBezTo>
                  <a:pt x="5680" y="9395"/>
                  <a:pt x="5617" y="9414"/>
                  <a:pt x="5555" y="9414"/>
                </a:cubicBezTo>
                <a:cubicBezTo>
                  <a:pt x="5414" y="9414"/>
                  <a:pt x="5280" y="9317"/>
                  <a:pt x="5240" y="9157"/>
                </a:cubicBezTo>
                <a:cubicBezTo>
                  <a:pt x="5211" y="9039"/>
                  <a:pt x="5154" y="8975"/>
                  <a:pt x="5029" y="8960"/>
                </a:cubicBezTo>
                <a:cubicBezTo>
                  <a:pt x="4971" y="8953"/>
                  <a:pt x="4911" y="8922"/>
                  <a:pt x="4860" y="8888"/>
                </a:cubicBezTo>
                <a:cubicBezTo>
                  <a:pt x="4815" y="8858"/>
                  <a:pt x="4773" y="8843"/>
                  <a:pt x="4732" y="8843"/>
                </a:cubicBezTo>
                <a:cubicBezTo>
                  <a:pt x="4686" y="8843"/>
                  <a:pt x="4640" y="8862"/>
                  <a:pt x="4592" y="8899"/>
                </a:cubicBezTo>
                <a:cubicBezTo>
                  <a:pt x="4486" y="8981"/>
                  <a:pt x="4373" y="9021"/>
                  <a:pt x="4264" y="9021"/>
                </a:cubicBezTo>
                <a:cubicBezTo>
                  <a:pt x="4112" y="9021"/>
                  <a:pt x="3967" y="8943"/>
                  <a:pt x="3858" y="8791"/>
                </a:cubicBezTo>
                <a:cubicBezTo>
                  <a:pt x="3806" y="8718"/>
                  <a:pt x="3750" y="8691"/>
                  <a:pt x="3677" y="8691"/>
                </a:cubicBezTo>
                <a:cubicBezTo>
                  <a:pt x="3652" y="8691"/>
                  <a:pt x="3624" y="8694"/>
                  <a:pt x="3595" y="8700"/>
                </a:cubicBezTo>
                <a:cubicBezTo>
                  <a:pt x="3513" y="8715"/>
                  <a:pt x="3425" y="8726"/>
                  <a:pt x="3340" y="8726"/>
                </a:cubicBezTo>
                <a:cubicBezTo>
                  <a:pt x="3290" y="8726"/>
                  <a:pt x="3239" y="8722"/>
                  <a:pt x="3192" y="8713"/>
                </a:cubicBezTo>
                <a:cubicBezTo>
                  <a:pt x="2797" y="8631"/>
                  <a:pt x="2551" y="8295"/>
                  <a:pt x="2566" y="7881"/>
                </a:cubicBezTo>
                <a:cubicBezTo>
                  <a:pt x="2570" y="7772"/>
                  <a:pt x="2548" y="7697"/>
                  <a:pt x="2452" y="7633"/>
                </a:cubicBezTo>
                <a:cubicBezTo>
                  <a:pt x="2049" y="7361"/>
                  <a:pt x="1934" y="6901"/>
                  <a:pt x="2152" y="6458"/>
                </a:cubicBezTo>
                <a:cubicBezTo>
                  <a:pt x="2216" y="6328"/>
                  <a:pt x="2202" y="6253"/>
                  <a:pt x="2082" y="6180"/>
                </a:cubicBezTo>
                <a:cubicBezTo>
                  <a:pt x="1892" y="6065"/>
                  <a:pt x="1768" y="5902"/>
                  <a:pt x="1703" y="5691"/>
                </a:cubicBezTo>
                <a:cubicBezTo>
                  <a:pt x="1673" y="5593"/>
                  <a:pt x="1607" y="5539"/>
                  <a:pt x="1532" y="5539"/>
                </a:cubicBezTo>
                <a:cubicBezTo>
                  <a:pt x="1513" y="5539"/>
                  <a:pt x="1494" y="5543"/>
                  <a:pt x="1475" y="5549"/>
                </a:cubicBezTo>
                <a:cubicBezTo>
                  <a:pt x="1374" y="5583"/>
                  <a:pt x="1334" y="5673"/>
                  <a:pt x="1370" y="5798"/>
                </a:cubicBezTo>
                <a:cubicBezTo>
                  <a:pt x="1432" y="6019"/>
                  <a:pt x="1555" y="6201"/>
                  <a:pt x="1721" y="6357"/>
                </a:cubicBezTo>
                <a:cubicBezTo>
                  <a:pt x="1749" y="6382"/>
                  <a:pt x="1767" y="6445"/>
                  <a:pt x="1756" y="6482"/>
                </a:cubicBezTo>
                <a:cubicBezTo>
                  <a:pt x="1596" y="7026"/>
                  <a:pt x="1730" y="7482"/>
                  <a:pt x="2155" y="7857"/>
                </a:cubicBezTo>
                <a:cubicBezTo>
                  <a:pt x="2183" y="7882"/>
                  <a:pt x="2209" y="7925"/>
                  <a:pt x="2210" y="7961"/>
                </a:cubicBezTo>
                <a:cubicBezTo>
                  <a:pt x="2259" y="8633"/>
                  <a:pt x="2742" y="9087"/>
                  <a:pt x="3384" y="9087"/>
                </a:cubicBezTo>
                <a:cubicBezTo>
                  <a:pt x="3438" y="9087"/>
                  <a:pt x="3493" y="9084"/>
                  <a:pt x="3549" y="9077"/>
                </a:cubicBezTo>
                <a:cubicBezTo>
                  <a:pt x="3561" y="9076"/>
                  <a:pt x="3574" y="9075"/>
                  <a:pt x="3586" y="9075"/>
                </a:cubicBezTo>
                <a:cubicBezTo>
                  <a:pt x="3605" y="9075"/>
                  <a:pt x="3623" y="9077"/>
                  <a:pt x="3635" y="9086"/>
                </a:cubicBezTo>
                <a:cubicBezTo>
                  <a:pt x="3757" y="9173"/>
                  <a:pt x="3875" y="9265"/>
                  <a:pt x="4015" y="9371"/>
                </a:cubicBezTo>
                <a:cubicBezTo>
                  <a:pt x="3984" y="9396"/>
                  <a:pt x="3938" y="9426"/>
                  <a:pt x="3901" y="9465"/>
                </a:cubicBezTo>
                <a:cubicBezTo>
                  <a:pt x="3804" y="9567"/>
                  <a:pt x="3810" y="9673"/>
                  <a:pt x="3924" y="9754"/>
                </a:cubicBezTo>
                <a:cubicBezTo>
                  <a:pt x="4602" y="10242"/>
                  <a:pt x="5357" y="10529"/>
                  <a:pt x="6189" y="10607"/>
                </a:cubicBezTo>
                <a:cubicBezTo>
                  <a:pt x="6202" y="10609"/>
                  <a:pt x="6215" y="10609"/>
                  <a:pt x="6227" y="10609"/>
                </a:cubicBezTo>
                <a:cubicBezTo>
                  <a:pt x="6344" y="10609"/>
                  <a:pt x="6410" y="10549"/>
                  <a:pt x="6416" y="10449"/>
                </a:cubicBezTo>
                <a:cubicBezTo>
                  <a:pt x="6424" y="10338"/>
                  <a:pt x="6351" y="10270"/>
                  <a:pt x="6213" y="10257"/>
                </a:cubicBezTo>
                <a:cubicBezTo>
                  <a:pt x="5560" y="10194"/>
                  <a:pt x="4955" y="9989"/>
                  <a:pt x="4397" y="9647"/>
                </a:cubicBezTo>
                <a:cubicBezTo>
                  <a:pt x="4361" y="9626"/>
                  <a:pt x="4328" y="9601"/>
                  <a:pt x="4267" y="9560"/>
                </a:cubicBezTo>
                <a:cubicBezTo>
                  <a:pt x="4408" y="9458"/>
                  <a:pt x="4525" y="9362"/>
                  <a:pt x="4653" y="9285"/>
                </a:cubicBezTo>
                <a:cubicBezTo>
                  <a:pt x="4693" y="9261"/>
                  <a:pt x="4731" y="9250"/>
                  <a:pt x="4767" y="9250"/>
                </a:cubicBezTo>
                <a:cubicBezTo>
                  <a:pt x="4839" y="9250"/>
                  <a:pt x="4901" y="9296"/>
                  <a:pt x="4945" y="9379"/>
                </a:cubicBezTo>
                <a:cubicBezTo>
                  <a:pt x="5076" y="9626"/>
                  <a:pt x="5279" y="9761"/>
                  <a:pt x="5559" y="9761"/>
                </a:cubicBezTo>
                <a:cubicBezTo>
                  <a:pt x="5566" y="9761"/>
                  <a:pt x="5573" y="9761"/>
                  <a:pt x="5580" y="9761"/>
                </a:cubicBezTo>
                <a:cubicBezTo>
                  <a:pt x="5674" y="9758"/>
                  <a:pt x="5768" y="9727"/>
                  <a:pt x="5864" y="9710"/>
                </a:cubicBezTo>
                <a:cubicBezTo>
                  <a:pt x="6013" y="9912"/>
                  <a:pt x="6099" y="9955"/>
                  <a:pt x="6358" y="9955"/>
                </a:cubicBezTo>
                <a:cubicBezTo>
                  <a:pt x="6593" y="9955"/>
                  <a:pt x="6828" y="9955"/>
                  <a:pt x="7062" y="9955"/>
                </a:cubicBezTo>
                <a:cubicBezTo>
                  <a:pt x="7297" y="9955"/>
                  <a:pt x="7532" y="9955"/>
                  <a:pt x="7767" y="9953"/>
                </a:cubicBezTo>
                <a:cubicBezTo>
                  <a:pt x="7769" y="9953"/>
                  <a:pt x="7771" y="9953"/>
                  <a:pt x="7774" y="9953"/>
                </a:cubicBezTo>
                <a:cubicBezTo>
                  <a:pt x="7858" y="9953"/>
                  <a:pt x="7913" y="9980"/>
                  <a:pt x="7959" y="10090"/>
                </a:cubicBezTo>
                <a:cubicBezTo>
                  <a:pt x="7643" y="10147"/>
                  <a:pt x="7341" y="10205"/>
                  <a:pt x="7038" y="10255"/>
                </a:cubicBezTo>
                <a:cubicBezTo>
                  <a:pt x="6902" y="10277"/>
                  <a:pt x="6828" y="10341"/>
                  <a:pt x="6837" y="10450"/>
                </a:cubicBezTo>
                <a:cubicBezTo>
                  <a:pt x="6843" y="10548"/>
                  <a:pt x="6910" y="10608"/>
                  <a:pt x="7025" y="10608"/>
                </a:cubicBezTo>
                <a:cubicBezTo>
                  <a:pt x="7038" y="10608"/>
                  <a:pt x="7052" y="10607"/>
                  <a:pt x="7066" y="10606"/>
                </a:cubicBezTo>
                <a:cubicBezTo>
                  <a:pt x="7221" y="10590"/>
                  <a:pt x="7377" y="10567"/>
                  <a:pt x="7529" y="10537"/>
                </a:cubicBezTo>
                <a:cubicBezTo>
                  <a:pt x="10780" y="9905"/>
                  <a:pt x="12319" y="6089"/>
                  <a:pt x="10419" y="3372"/>
                </a:cubicBezTo>
                <a:cubicBezTo>
                  <a:pt x="10347" y="3267"/>
                  <a:pt x="10289" y="3216"/>
                  <a:pt x="10226" y="3216"/>
                </a:cubicBezTo>
                <a:cubicBezTo>
                  <a:pt x="10171" y="3216"/>
                  <a:pt x="10111" y="3256"/>
                  <a:pt x="10033" y="3334"/>
                </a:cubicBezTo>
                <a:cubicBezTo>
                  <a:pt x="8660" y="4706"/>
                  <a:pt x="7288" y="6077"/>
                  <a:pt x="5916" y="7449"/>
                </a:cubicBezTo>
                <a:cubicBezTo>
                  <a:pt x="5891" y="7475"/>
                  <a:pt x="5862" y="7499"/>
                  <a:pt x="5852" y="7509"/>
                </a:cubicBezTo>
                <a:cubicBezTo>
                  <a:pt x="5815" y="7325"/>
                  <a:pt x="5804" y="7130"/>
                  <a:pt x="5736" y="6958"/>
                </a:cubicBezTo>
                <a:cubicBezTo>
                  <a:pt x="5667" y="6785"/>
                  <a:pt x="5543" y="6634"/>
                  <a:pt x="5436" y="6465"/>
                </a:cubicBezTo>
                <a:cubicBezTo>
                  <a:pt x="5810" y="6092"/>
                  <a:pt x="6197" y="5706"/>
                  <a:pt x="6583" y="5318"/>
                </a:cubicBezTo>
                <a:cubicBezTo>
                  <a:pt x="6614" y="5288"/>
                  <a:pt x="6647" y="5260"/>
                  <a:pt x="6671" y="5224"/>
                </a:cubicBezTo>
                <a:cubicBezTo>
                  <a:pt x="6720" y="5151"/>
                  <a:pt x="6717" y="5073"/>
                  <a:pt x="6657" y="5009"/>
                </a:cubicBezTo>
                <a:cubicBezTo>
                  <a:pt x="6621" y="4968"/>
                  <a:pt x="6579" y="4949"/>
                  <a:pt x="6534" y="4949"/>
                </a:cubicBezTo>
                <a:cubicBezTo>
                  <a:pt x="6502" y="4949"/>
                  <a:pt x="6468" y="4959"/>
                  <a:pt x="6435" y="4979"/>
                </a:cubicBezTo>
                <a:cubicBezTo>
                  <a:pt x="6402" y="4999"/>
                  <a:pt x="6375" y="5030"/>
                  <a:pt x="6348" y="5057"/>
                </a:cubicBezTo>
                <a:cubicBezTo>
                  <a:pt x="5958" y="5446"/>
                  <a:pt x="5568" y="5837"/>
                  <a:pt x="5177" y="6227"/>
                </a:cubicBezTo>
                <a:cubicBezTo>
                  <a:pt x="5146" y="6257"/>
                  <a:pt x="5106" y="6278"/>
                  <a:pt x="5063" y="6308"/>
                </a:cubicBezTo>
                <a:cubicBezTo>
                  <a:pt x="5053" y="6271"/>
                  <a:pt x="5049" y="6264"/>
                  <a:pt x="5049" y="6257"/>
                </a:cubicBezTo>
                <a:cubicBezTo>
                  <a:pt x="5052" y="6234"/>
                  <a:pt x="5056" y="6211"/>
                  <a:pt x="5060" y="6188"/>
                </a:cubicBezTo>
                <a:cubicBezTo>
                  <a:pt x="5113" y="5922"/>
                  <a:pt x="5056" y="5681"/>
                  <a:pt x="4879" y="5476"/>
                </a:cubicBezTo>
                <a:cubicBezTo>
                  <a:pt x="4830" y="5416"/>
                  <a:pt x="4824" y="5372"/>
                  <a:pt x="4848" y="5301"/>
                </a:cubicBezTo>
                <a:cubicBezTo>
                  <a:pt x="5127" y="4491"/>
                  <a:pt x="4630" y="3615"/>
                  <a:pt x="3793" y="3451"/>
                </a:cubicBezTo>
                <a:cubicBezTo>
                  <a:pt x="3616" y="3417"/>
                  <a:pt x="3432" y="3422"/>
                  <a:pt x="3237" y="3409"/>
                </a:cubicBezTo>
                <a:cubicBezTo>
                  <a:pt x="3992" y="2471"/>
                  <a:pt x="4955" y="1908"/>
                  <a:pt x="6150" y="1767"/>
                </a:cubicBezTo>
                <a:cubicBezTo>
                  <a:pt x="6321" y="1747"/>
                  <a:pt x="6491" y="1737"/>
                  <a:pt x="6658" y="1737"/>
                </a:cubicBezTo>
                <a:cubicBezTo>
                  <a:pt x="7477" y="1737"/>
                  <a:pt x="8248" y="1977"/>
                  <a:pt x="8981" y="2448"/>
                </a:cubicBezTo>
                <a:cubicBezTo>
                  <a:pt x="8928" y="2491"/>
                  <a:pt x="8891" y="2515"/>
                  <a:pt x="8861" y="2546"/>
                </a:cubicBezTo>
                <a:cubicBezTo>
                  <a:pt x="8251" y="3153"/>
                  <a:pt x="7643" y="3761"/>
                  <a:pt x="7035" y="4371"/>
                </a:cubicBezTo>
                <a:cubicBezTo>
                  <a:pt x="7015" y="4389"/>
                  <a:pt x="6996" y="4409"/>
                  <a:pt x="6976" y="4428"/>
                </a:cubicBezTo>
                <a:cubicBezTo>
                  <a:pt x="6882" y="4526"/>
                  <a:pt x="6872" y="4630"/>
                  <a:pt x="6948" y="4707"/>
                </a:cubicBezTo>
                <a:cubicBezTo>
                  <a:pt x="6983" y="4742"/>
                  <a:pt x="7022" y="4760"/>
                  <a:pt x="7064" y="4760"/>
                </a:cubicBezTo>
                <a:cubicBezTo>
                  <a:pt x="7115" y="4760"/>
                  <a:pt x="7170" y="4732"/>
                  <a:pt x="7226" y="4677"/>
                </a:cubicBezTo>
                <a:cubicBezTo>
                  <a:pt x="7928" y="3975"/>
                  <a:pt x="8630" y="3273"/>
                  <a:pt x="9332" y="2570"/>
                </a:cubicBezTo>
                <a:cubicBezTo>
                  <a:pt x="9456" y="2446"/>
                  <a:pt x="9446" y="2344"/>
                  <a:pt x="9300" y="2243"/>
                </a:cubicBezTo>
                <a:cubicBezTo>
                  <a:pt x="8499" y="1681"/>
                  <a:pt x="7624" y="1385"/>
                  <a:pt x="6681" y="1385"/>
                </a:cubicBezTo>
                <a:close/>
                <a:moveTo>
                  <a:pt x="6620" y="354"/>
                </a:moveTo>
                <a:cubicBezTo>
                  <a:pt x="6624" y="354"/>
                  <a:pt x="6629" y="354"/>
                  <a:pt x="6633" y="354"/>
                </a:cubicBezTo>
                <a:cubicBezTo>
                  <a:pt x="9758" y="360"/>
                  <a:pt x="12288" y="2895"/>
                  <a:pt x="12282" y="6015"/>
                </a:cubicBezTo>
                <a:cubicBezTo>
                  <a:pt x="12275" y="9136"/>
                  <a:pt x="9745" y="11664"/>
                  <a:pt x="6629" y="11664"/>
                </a:cubicBezTo>
                <a:cubicBezTo>
                  <a:pt x="6626" y="11664"/>
                  <a:pt x="6622" y="11664"/>
                  <a:pt x="6619" y="11664"/>
                </a:cubicBezTo>
                <a:cubicBezTo>
                  <a:pt x="3493" y="11657"/>
                  <a:pt x="964" y="9121"/>
                  <a:pt x="969" y="6002"/>
                </a:cubicBezTo>
                <a:cubicBezTo>
                  <a:pt x="976" y="2881"/>
                  <a:pt x="3505" y="354"/>
                  <a:pt x="6620" y="354"/>
                </a:cubicBezTo>
                <a:close/>
                <a:moveTo>
                  <a:pt x="6250" y="1"/>
                </a:moveTo>
                <a:cubicBezTo>
                  <a:pt x="6220" y="8"/>
                  <a:pt x="6190" y="18"/>
                  <a:pt x="6160" y="21"/>
                </a:cubicBezTo>
                <a:cubicBezTo>
                  <a:pt x="5539" y="66"/>
                  <a:pt x="4942" y="210"/>
                  <a:pt x="4365" y="441"/>
                </a:cubicBezTo>
                <a:cubicBezTo>
                  <a:pt x="1543" y="1569"/>
                  <a:pt x="1" y="4720"/>
                  <a:pt x="843" y="7643"/>
                </a:cubicBezTo>
                <a:cubicBezTo>
                  <a:pt x="1605" y="10299"/>
                  <a:pt x="4003" y="12025"/>
                  <a:pt x="6599" y="12025"/>
                </a:cubicBezTo>
                <a:cubicBezTo>
                  <a:pt x="7242" y="12025"/>
                  <a:pt x="7897" y="11919"/>
                  <a:pt x="8542" y="11695"/>
                </a:cubicBezTo>
                <a:cubicBezTo>
                  <a:pt x="10750" y="10929"/>
                  <a:pt x="12080" y="9342"/>
                  <a:pt x="12542" y="7045"/>
                </a:cubicBezTo>
                <a:cubicBezTo>
                  <a:pt x="12586" y="6827"/>
                  <a:pt x="12604" y="6604"/>
                  <a:pt x="12634" y="6384"/>
                </a:cubicBezTo>
                <a:lnTo>
                  <a:pt x="12634" y="5633"/>
                </a:lnTo>
                <a:cubicBezTo>
                  <a:pt x="12604" y="5412"/>
                  <a:pt x="12580" y="5191"/>
                  <a:pt x="12543" y="4973"/>
                </a:cubicBezTo>
                <a:cubicBezTo>
                  <a:pt x="12151" y="2633"/>
                  <a:pt x="10331" y="696"/>
                  <a:pt x="8016" y="166"/>
                </a:cubicBezTo>
                <a:cubicBezTo>
                  <a:pt x="7713" y="98"/>
                  <a:pt x="7401" y="69"/>
                  <a:pt x="7092" y="21"/>
                </a:cubicBezTo>
                <a:cubicBezTo>
                  <a:pt x="7062" y="16"/>
                  <a:pt x="7032" y="8"/>
                  <a:pt x="70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5062751" y="3089222"/>
            <a:ext cx="408915" cy="434943"/>
          </a:xfrm>
          <a:custGeom>
            <a:avLst/>
            <a:gdLst/>
            <a:ahLst/>
            <a:cxnLst/>
            <a:rect l="l" t="t" r="r" b="b"/>
            <a:pathLst>
              <a:path w="11296" h="12015" extrusionOk="0">
                <a:moveTo>
                  <a:pt x="2424" y="978"/>
                </a:moveTo>
                <a:cubicBezTo>
                  <a:pt x="2388" y="978"/>
                  <a:pt x="2353" y="991"/>
                  <a:pt x="2320" y="1019"/>
                </a:cubicBezTo>
                <a:cubicBezTo>
                  <a:pt x="2149" y="1163"/>
                  <a:pt x="1982" y="1311"/>
                  <a:pt x="1823" y="1466"/>
                </a:cubicBezTo>
                <a:cubicBezTo>
                  <a:pt x="1723" y="1563"/>
                  <a:pt x="1766" y="1708"/>
                  <a:pt x="1900" y="1755"/>
                </a:cubicBezTo>
                <a:cubicBezTo>
                  <a:pt x="1941" y="1771"/>
                  <a:pt x="1984" y="1781"/>
                  <a:pt x="2041" y="1797"/>
                </a:cubicBezTo>
                <a:cubicBezTo>
                  <a:pt x="1954" y="1878"/>
                  <a:pt x="1875" y="1942"/>
                  <a:pt x="1807" y="2015"/>
                </a:cubicBezTo>
                <a:cubicBezTo>
                  <a:pt x="1737" y="2087"/>
                  <a:pt x="1734" y="2171"/>
                  <a:pt x="1800" y="2247"/>
                </a:cubicBezTo>
                <a:cubicBezTo>
                  <a:pt x="1838" y="2290"/>
                  <a:pt x="1884" y="2313"/>
                  <a:pt x="1930" y="2313"/>
                </a:cubicBezTo>
                <a:cubicBezTo>
                  <a:pt x="1964" y="2313"/>
                  <a:pt x="1999" y="2300"/>
                  <a:pt x="2031" y="2274"/>
                </a:cubicBezTo>
                <a:cubicBezTo>
                  <a:pt x="2206" y="2130"/>
                  <a:pt x="2375" y="1979"/>
                  <a:pt x="2538" y="1821"/>
                </a:cubicBezTo>
                <a:cubicBezTo>
                  <a:pt x="2629" y="1731"/>
                  <a:pt x="2590" y="1594"/>
                  <a:pt x="2471" y="1543"/>
                </a:cubicBezTo>
                <a:cubicBezTo>
                  <a:pt x="2425" y="1523"/>
                  <a:pt x="2375" y="1512"/>
                  <a:pt x="2318" y="1493"/>
                </a:cubicBezTo>
                <a:cubicBezTo>
                  <a:pt x="2400" y="1416"/>
                  <a:pt x="2481" y="1349"/>
                  <a:pt x="2552" y="1272"/>
                </a:cubicBezTo>
                <a:cubicBezTo>
                  <a:pt x="2619" y="1200"/>
                  <a:pt x="2619" y="1114"/>
                  <a:pt x="2551" y="1040"/>
                </a:cubicBezTo>
                <a:cubicBezTo>
                  <a:pt x="2513" y="999"/>
                  <a:pt x="2469" y="978"/>
                  <a:pt x="2424" y="978"/>
                </a:cubicBezTo>
                <a:close/>
                <a:moveTo>
                  <a:pt x="2178" y="352"/>
                </a:moveTo>
                <a:cubicBezTo>
                  <a:pt x="2178" y="352"/>
                  <a:pt x="2179" y="352"/>
                  <a:pt x="2180" y="352"/>
                </a:cubicBezTo>
                <a:cubicBezTo>
                  <a:pt x="2892" y="354"/>
                  <a:pt x="3469" y="933"/>
                  <a:pt x="3468" y="1646"/>
                </a:cubicBezTo>
                <a:cubicBezTo>
                  <a:pt x="3468" y="2361"/>
                  <a:pt x="2895" y="2935"/>
                  <a:pt x="2180" y="2936"/>
                </a:cubicBezTo>
                <a:cubicBezTo>
                  <a:pt x="2178" y="2936"/>
                  <a:pt x="2177" y="2936"/>
                  <a:pt x="2175" y="2936"/>
                </a:cubicBezTo>
                <a:cubicBezTo>
                  <a:pt x="1461" y="2936"/>
                  <a:pt x="881" y="2355"/>
                  <a:pt x="884" y="1640"/>
                </a:cubicBezTo>
                <a:cubicBezTo>
                  <a:pt x="887" y="931"/>
                  <a:pt x="1469" y="352"/>
                  <a:pt x="2178" y="352"/>
                </a:cubicBezTo>
                <a:close/>
                <a:moveTo>
                  <a:pt x="1986" y="0"/>
                </a:moveTo>
                <a:cubicBezTo>
                  <a:pt x="1965" y="8"/>
                  <a:pt x="1944" y="18"/>
                  <a:pt x="1921" y="20"/>
                </a:cubicBezTo>
                <a:cubicBezTo>
                  <a:pt x="1004" y="169"/>
                  <a:pt x="388" y="1042"/>
                  <a:pt x="559" y="1953"/>
                </a:cubicBezTo>
                <a:cubicBezTo>
                  <a:pt x="707" y="2734"/>
                  <a:pt x="1390" y="3289"/>
                  <a:pt x="2194" y="3289"/>
                </a:cubicBezTo>
                <a:cubicBezTo>
                  <a:pt x="2211" y="3289"/>
                  <a:pt x="2228" y="3289"/>
                  <a:pt x="2246" y="3288"/>
                </a:cubicBezTo>
                <a:cubicBezTo>
                  <a:pt x="3039" y="3265"/>
                  <a:pt x="3714" y="2643"/>
                  <a:pt x="3813" y="1844"/>
                </a:cubicBezTo>
                <a:cubicBezTo>
                  <a:pt x="3909" y="1050"/>
                  <a:pt x="3412" y="294"/>
                  <a:pt x="2645" y="69"/>
                </a:cubicBezTo>
                <a:cubicBezTo>
                  <a:pt x="2552" y="42"/>
                  <a:pt x="2457" y="23"/>
                  <a:pt x="2361" y="0"/>
                </a:cubicBezTo>
                <a:close/>
                <a:moveTo>
                  <a:pt x="1571" y="4010"/>
                </a:moveTo>
                <a:cubicBezTo>
                  <a:pt x="1464" y="4010"/>
                  <a:pt x="1356" y="4010"/>
                  <a:pt x="1249" y="4012"/>
                </a:cubicBezTo>
                <a:cubicBezTo>
                  <a:pt x="1135" y="4013"/>
                  <a:pt x="1066" y="4079"/>
                  <a:pt x="1062" y="4178"/>
                </a:cubicBezTo>
                <a:cubicBezTo>
                  <a:pt x="1059" y="4282"/>
                  <a:pt x="1132" y="4356"/>
                  <a:pt x="1247" y="4361"/>
                </a:cubicBezTo>
                <a:cubicBezTo>
                  <a:pt x="1292" y="4363"/>
                  <a:pt x="1337" y="4363"/>
                  <a:pt x="1383" y="4363"/>
                </a:cubicBezTo>
                <a:cubicBezTo>
                  <a:pt x="1443" y="4363"/>
                  <a:pt x="1503" y="4362"/>
                  <a:pt x="1563" y="4362"/>
                </a:cubicBezTo>
                <a:cubicBezTo>
                  <a:pt x="1636" y="4362"/>
                  <a:pt x="1710" y="4363"/>
                  <a:pt x="1783" y="4363"/>
                </a:cubicBezTo>
                <a:cubicBezTo>
                  <a:pt x="1819" y="4363"/>
                  <a:pt x="1856" y="4363"/>
                  <a:pt x="1892" y="4362"/>
                </a:cubicBezTo>
                <a:cubicBezTo>
                  <a:pt x="2008" y="4358"/>
                  <a:pt x="2082" y="4282"/>
                  <a:pt x="2079" y="4180"/>
                </a:cubicBezTo>
                <a:cubicBezTo>
                  <a:pt x="2078" y="4083"/>
                  <a:pt x="2004" y="4013"/>
                  <a:pt x="1894" y="4012"/>
                </a:cubicBezTo>
                <a:cubicBezTo>
                  <a:pt x="1786" y="4010"/>
                  <a:pt x="1679" y="4010"/>
                  <a:pt x="1571" y="4010"/>
                </a:cubicBezTo>
                <a:close/>
                <a:moveTo>
                  <a:pt x="2062" y="4672"/>
                </a:moveTo>
                <a:cubicBezTo>
                  <a:pt x="1798" y="4672"/>
                  <a:pt x="1535" y="4672"/>
                  <a:pt x="1271" y="4673"/>
                </a:cubicBezTo>
                <a:cubicBezTo>
                  <a:pt x="1137" y="4673"/>
                  <a:pt x="1059" y="4745"/>
                  <a:pt x="1062" y="4855"/>
                </a:cubicBezTo>
                <a:cubicBezTo>
                  <a:pt x="1065" y="4962"/>
                  <a:pt x="1139" y="5023"/>
                  <a:pt x="1271" y="5023"/>
                </a:cubicBezTo>
                <a:cubicBezTo>
                  <a:pt x="1532" y="5024"/>
                  <a:pt x="1794" y="5024"/>
                  <a:pt x="2055" y="5024"/>
                </a:cubicBezTo>
                <a:cubicBezTo>
                  <a:pt x="2321" y="5024"/>
                  <a:pt x="2586" y="5024"/>
                  <a:pt x="2851" y="5023"/>
                </a:cubicBezTo>
                <a:cubicBezTo>
                  <a:pt x="2981" y="5023"/>
                  <a:pt x="3059" y="4959"/>
                  <a:pt x="3063" y="4855"/>
                </a:cubicBezTo>
                <a:cubicBezTo>
                  <a:pt x="3066" y="4748"/>
                  <a:pt x="2984" y="4673"/>
                  <a:pt x="2851" y="4673"/>
                </a:cubicBezTo>
                <a:cubicBezTo>
                  <a:pt x="2588" y="4672"/>
                  <a:pt x="2325" y="4672"/>
                  <a:pt x="2062" y="4672"/>
                </a:cubicBezTo>
                <a:close/>
                <a:moveTo>
                  <a:pt x="1323" y="5339"/>
                </a:moveTo>
                <a:cubicBezTo>
                  <a:pt x="1278" y="5339"/>
                  <a:pt x="1236" y="5339"/>
                  <a:pt x="1193" y="5348"/>
                </a:cubicBezTo>
                <a:cubicBezTo>
                  <a:pt x="1110" y="5365"/>
                  <a:pt x="1053" y="5426"/>
                  <a:pt x="1068" y="5505"/>
                </a:cubicBezTo>
                <a:cubicBezTo>
                  <a:pt x="1079" y="5567"/>
                  <a:pt x="1130" y="5630"/>
                  <a:pt x="1180" y="5674"/>
                </a:cubicBezTo>
                <a:cubicBezTo>
                  <a:pt x="1197" y="5689"/>
                  <a:pt x="1226" y="5692"/>
                  <a:pt x="1257" y="5692"/>
                </a:cubicBezTo>
                <a:cubicBezTo>
                  <a:pt x="1277" y="5692"/>
                  <a:pt x="1298" y="5691"/>
                  <a:pt x="1317" y="5691"/>
                </a:cubicBezTo>
                <a:cubicBezTo>
                  <a:pt x="1399" y="5692"/>
                  <a:pt x="1481" y="5692"/>
                  <a:pt x="1563" y="5692"/>
                </a:cubicBezTo>
                <a:cubicBezTo>
                  <a:pt x="1728" y="5692"/>
                  <a:pt x="1892" y="5691"/>
                  <a:pt x="2056" y="5691"/>
                </a:cubicBezTo>
                <a:lnTo>
                  <a:pt x="2572" y="5691"/>
                </a:lnTo>
                <a:cubicBezTo>
                  <a:pt x="2625" y="5691"/>
                  <a:pt x="2678" y="5692"/>
                  <a:pt x="2731" y="5692"/>
                </a:cubicBezTo>
                <a:cubicBezTo>
                  <a:pt x="2783" y="5692"/>
                  <a:pt x="2836" y="5691"/>
                  <a:pt x="2888" y="5688"/>
                </a:cubicBezTo>
                <a:cubicBezTo>
                  <a:pt x="2994" y="5681"/>
                  <a:pt x="3062" y="5609"/>
                  <a:pt x="3063" y="5517"/>
                </a:cubicBezTo>
                <a:cubicBezTo>
                  <a:pt x="3065" y="5420"/>
                  <a:pt x="2991" y="5349"/>
                  <a:pt x="2882" y="5341"/>
                </a:cubicBezTo>
                <a:cubicBezTo>
                  <a:pt x="2855" y="5339"/>
                  <a:pt x="2827" y="5339"/>
                  <a:pt x="2800" y="5339"/>
                </a:cubicBezTo>
                <a:close/>
                <a:moveTo>
                  <a:pt x="2056" y="6005"/>
                </a:moveTo>
                <a:cubicBezTo>
                  <a:pt x="1794" y="6005"/>
                  <a:pt x="1533" y="6005"/>
                  <a:pt x="1271" y="6006"/>
                </a:cubicBezTo>
                <a:cubicBezTo>
                  <a:pt x="1139" y="6006"/>
                  <a:pt x="1066" y="6067"/>
                  <a:pt x="1062" y="6174"/>
                </a:cubicBezTo>
                <a:cubicBezTo>
                  <a:pt x="1059" y="6284"/>
                  <a:pt x="1137" y="6356"/>
                  <a:pt x="1271" y="6356"/>
                </a:cubicBezTo>
                <a:cubicBezTo>
                  <a:pt x="1535" y="6357"/>
                  <a:pt x="1798" y="6357"/>
                  <a:pt x="2062" y="6357"/>
                </a:cubicBezTo>
                <a:cubicBezTo>
                  <a:pt x="2325" y="6357"/>
                  <a:pt x="2588" y="6357"/>
                  <a:pt x="2851" y="6356"/>
                </a:cubicBezTo>
                <a:cubicBezTo>
                  <a:pt x="2984" y="6356"/>
                  <a:pt x="3066" y="6281"/>
                  <a:pt x="3063" y="6174"/>
                </a:cubicBezTo>
                <a:cubicBezTo>
                  <a:pt x="3059" y="6070"/>
                  <a:pt x="2981" y="6006"/>
                  <a:pt x="2851" y="6006"/>
                </a:cubicBezTo>
                <a:cubicBezTo>
                  <a:pt x="2586" y="6005"/>
                  <a:pt x="2321" y="6005"/>
                  <a:pt x="2056" y="6005"/>
                </a:cubicBezTo>
                <a:close/>
                <a:moveTo>
                  <a:pt x="4731" y="5257"/>
                </a:moveTo>
                <a:cubicBezTo>
                  <a:pt x="4510" y="5257"/>
                  <a:pt x="4288" y="5258"/>
                  <a:pt x="4066" y="5258"/>
                </a:cubicBezTo>
                <a:cubicBezTo>
                  <a:pt x="3740" y="5258"/>
                  <a:pt x="3566" y="5430"/>
                  <a:pt x="3565" y="5755"/>
                </a:cubicBezTo>
                <a:cubicBezTo>
                  <a:pt x="3563" y="6170"/>
                  <a:pt x="3563" y="6584"/>
                  <a:pt x="3565" y="6999"/>
                </a:cubicBezTo>
                <a:cubicBezTo>
                  <a:pt x="3565" y="7064"/>
                  <a:pt x="3562" y="7133"/>
                  <a:pt x="3573" y="7197"/>
                </a:cubicBezTo>
                <a:cubicBezTo>
                  <a:pt x="3590" y="7286"/>
                  <a:pt x="3653" y="7335"/>
                  <a:pt x="3740" y="7335"/>
                </a:cubicBezTo>
                <a:cubicBezTo>
                  <a:pt x="3744" y="7335"/>
                  <a:pt x="3748" y="7335"/>
                  <a:pt x="3751" y="7335"/>
                </a:cubicBezTo>
                <a:cubicBezTo>
                  <a:pt x="3841" y="7329"/>
                  <a:pt x="3902" y="7277"/>
                  <a:pt x="3914" y="7180"/>
                </a:cubicBezTo>
                <a:cubicBezTo>
                  <a:pt x="3917" y="7141"/>
                  <a:pt x="3917" y="7101"/>
                  <a:pt x="3917" y="7063"/>
                </a:cubicBezTo>
                <a:cubicBezTo>
                  <a:pt x="3917" y="6628"/>
                  <a:pt x="3918" y="6195"/>
                  <a:pt x="3915" y="5761"/>
                </a:cubicBezTo>
                <a:cubicBezTo>
                  <a:pt x="3914" y="5654"/>
                  <a:pt x="3951" y="5608"/>
                  <a:pt x="4056" y="5608"/>
                </a:cubicBezTo>
                <a:cubicBezTo>
                  <a:pt x="4060" y="5608"/>
                  <a:pt x="4063" y="5608"/>
                  <a:pt x="4066" y="5609"/>
                </a:cubicBezTo>
                <a:cubicBezTo>
                  <a:pt x="4200" y="5610"/>
                  <a:pt x="4334" y="5611"/>
                  <a:pt x="4468" y="5611"/>
                </a:cubicBezTo>
                <a:cubicBezTo>
                  <a:pt x="4647" y="5611"/>
                  <a:pt x="4826" y="5610"/>
                  <a:pt x="5005" y="5610"/>
                </a:cubicBezTo>
                <a:cubicBezTo>
                  <a:pt x="5180" y="5610"/>
                  <a:pt x="5190" y="5618"/>
                  <a:pt x="5190" y="5795"/>
                </a:cubicBezTo>
                <a:cubicBezTo>
                  <a:pt x="5190" y="6844"/>
                  <a:pt x="5190" y="7892"/>
                  <a:pt x="5190" y="8939"/>
                </a:cubicBezTo>
                <a:cubicBezTo>
                  <a:pt x="5190" y="8986"/>
                  <a:pt x="5189" y="9034"/>
                  <a:pt x="5197" y="9080"/>
                </a:cubicBezTo>
                <a:cubicBezTo>
                  <a:pt x="5214" y="9168"/>
                  <a:pt x="5275" y="9215"/>
                  <a:pt x="5362" y="9217"/>
                </a:cubicBezTo>
                <a:cubicBezTo>
                  <a:pt x="5365" y="9217"/>
                  <a:pt x="5367" y="9217"/>
                  <a:pt x="5370" y="9217"/>
                </a:cubicBezTo>
                <a:cubicBezTo>
                  <a:pt x="5453" y="9217"/>
                  <a:pt x="5513" y="9170"/>
                  <a:pt x="5532" y="9084"/>
                </a:cubicBezTo>
                <a:cubicBezTo>
                  <a:pt x="5542" y="9040"/>
                  <a:pt x="5542" y="8992"/>
                  <a:pt x="5542" y="8945"/>
                </a:cubicBezTo>
                <a:cubicBezTo>
                  <a:pt x="5542" y="8413"/>
                  <a:pt x="5542" y="7882"/>
                  <a:pt x="5542" y="7349"/>
                </a:cubicBezTo>
                <a:cubicBezTo>
                  <a:pt x="5542" y="6809"/>
                  <a:pt x="5543" y="6271"/>
                  <a:pt x="5540" y="5731"/>
                </a:cubicBezTo>
                <a:cubicBezTo>
                  <a:pt x="5539" y="5432"/>
                  <a:pt x="5361" y="5258"/>
                  <a:pt x="5063" y="5258"/>
                </a:cubicBezTo>
                <a:cubicBezTo>
                  <a:pt x="4953" y="5258"/>
                  <a:pt x="4842" y="5257"/>
                  <a:pt x="4731" y="5257"/>
                </a:cubicBezTo>
                <a:close/>
                <a:moveTo>
                  <a:pt x="2572" y="7953"/>
                </a:moveTo>
                <a:cubicBezTo>
                  <a:pt x="2655" y="7953"/>
                  <a:pt x="2696" y="7985"/>
                  <a:pt x="2696" y="8076"/>
                </a:cubicBezTo>
                <a:cubicBezTo>
                  <a:pt x="2694" y="9021"/>
                  <a:pt x="2694" y="9967"/>
                  <a:pt x="2694" y="10912"/>
                </a:cubicBezTo>
                <a:cubicBezTo>
                  <a:pt x="2694" y="10923"/>
                  <a:pt x="2690" y="10935"/>
                  <a:pt x="2684" y="10957"/>
                </a:cubicBezTo>
                <a:lnTo>
                  <a:pt x="1429" y="10957"/>
                </a:lnTo>
                <a:cubicBezTo>
                  <a:pt x="1428" y="10915"/>
                  <a:pt x="1425" y="10876"/>
                  <a:pt x="1425" y="10839"/>
                </a:cubicBezTo>
                <a:cubicBezTo>
                  <a:pt x="1424" y="9936"/>
                  <a:pt x="1424" y="9033"/>
                  <a:pt x="1425" y="8131"/>
                </a:cubicBezTo>
                <a:cubicBezTo>
                  <a:pt x="1425" y="7960"/>
                  <a:pt x="1432" y="7953"/>
                  <a:pt x="1605" y="7953"/>
                </a:cubicBezTo>
                <a:cubicBezTo>
                  <a:pt x="1818" y="7953"/>
                  <a:pt x="2032" y="7954"/>
                  <a:pt x="2246" y="7954"/>
                </a:cubicBezTo>
                <a:cubicBezTo>
                  <a:pt x="2353" y="7954"/>
                  <a:pt x="2459" y="7954"/>
                  <a:pt x="2566" y="7953"/>
                </a:cubicBezTo>
                <a:cubicBezTo>
                  <a:pt x="2568" y="7953"/>
                  <a:pt x="2570" y="7953"/>
                  <a:pt x="2572" y="7953"/>
                </a:cubicBezTo>
                <a:close/>
                <a:moveTo>
                  <a:pt x="10022" y="925"/>
                </a:moveTo>
                <a:cubicBezTo>
                  <a:pt x="10160" y="926"/>
                  <a:pt x="10176" y="942"/>
                  <a:pt x="10176" y="1083"/>
                </a:cubicBezTo>
                <a:cubicBezTo>
                  <a:pt x="10176" y="4339"/>
                  <a:pt x="10176" y="7596"/>
                  <a:pt x="10176" y="10853"/>
                </a:cubicBezTo>
                <a:lnTo>
                  <a:pt x="10176" y="10957"/>
                </a:lnTo>
                <a:lnTo>
                  <a:pt x="8905" y="10957"/>
                </a:lnTo>
                <a:lnTo>
                  <a:pt x="8905" y="10828"/>
                </a:lnTo>
                <a:lnTo>
                  <a:pt x="8905" y="1104"/>
                </a:lnTo>
                <a:cubicBezTo>
                  <a:pt x="8905" y="932"/>
                  <a:pt x="8912" y="925"/>
                  <a:pt x="9083" y="925"/>
                </a:cubicBezTo>
                <a:close/>
                <a:moveTo>
                  <a:pt x="9028" y="573"/>
                </a:moveTo>
                <a:cubicBezTo>
                  <a:pt x="8892" y="573"/>
                  <a:pt x="8773" y="607"/>
                  <a:pt x="8676" y="706"/>
                </a:cubicBezTo>
                <a:cubicBezTo>
                  <a:pt x="8572" y="812"/>
                  <a:pt x="8552" y="942"/>
                  <a:pt x="8552" y="1084"/>
                </a:cubicBezTo>
                <a:cubicBezTo>
                  <a:pt x="8553" y="4325"/>
                  <a:pt x="8553" y="7567"/>
                  <a:pt x="8553" y="10808"/>
                </a:cubicBezTo>
                <a:lnTo>
                  <a:pt x="8553" y="10954"/>
                </a:lnTo>
                <a:lnTo>
                  <a:pt x="8036" y="10954"/>
                </a:lnTo>
                <a:lnTo>
                  <a:pt x="8036" y="10798"/>
                </a:lnTo>
                <a:cubicBezTo>
                  <a:pt x="8036" y="8608"/>
                  <a:pt x="8033" y="6418"/>
                  <a:pt x="8039" y="4228"/>
                </a:cubicBezTo>
                <a:cubicBezTo>
                  <a:pt x="8040" y="3881"/>
                  <a:pt x="7857" y="3694"/>
                  <a:pt x="7533" y="3694"/>
                </a:cubicBezTo>
                <a:cubicBezTo>
                  <a:pt x="7489" y="3694"/>
                  <a:pt x="7443" y="3697"/>
                  <a:pt x="7394" y="3704"/>
                </a:cubicBezTo>
                <a:cubicBezTo>
                  <a:pt x="7302" y="3717"/>
                  <a:pt x="7255" y="3781"/>
                  <a:pt x="7253" y="3866"/>
                </a:cubicBezTo>
                <a:cubicBezTo>
                  <a:pt x="7250" y="3953"/>
                  <a:pt x="7294" y="4017"/>
                  <a:pt x="7382" y="4039"/>
                </a:cubicBezTo>
                <a:cubicBezTo>
                  <a:pt x="7419" y="4049"/>
                  <a:pt x="7459" y="4049"/>
                  <a:pt x="7498" y="4049"/>
                </a:cubicBezTo>
                <a:cubicBezTo>
                  <a:pt x="7677" y="4052"/>
                  <a:pt x="7684" y="4059"/>
                  <a:pt x="7684" y="4235"/>
                </a:cubicBezTo>
                <a:lnTo>
                  <a:pt x="7684" y="10828"/>
                </a:lnTo>
                <a:lnTo>
                  <a:pt x="7684" y="10953"/>
                </a:lnTo>
                <a:lnTo>
                  <a:pt x="6412" y="10953"/>
                </a:lnTo>
                <a:lnTo>
                  <a:pt x="6412" y="10828"/>
                </a:lnTo>
                <a:lnTo>
                  <a:pt x="6412" y="4235"/>
                </a:lnTo>
                <a:cubicBezTo>
                  <a:pt x="6412" y="4211"/>
                  <a:pt x="6414" y="4188"/>
                  <a:pt x="6412" y="4164"/>
                </a:cubicBezTo>
                <a:cubicBezTo>
                  <a:pt x="6411" y="4087"/>
                  <a:pt x="6448" y="4050"/>
                  <a:pt x="6526" y="4049"/>
                </a:cubicBezTo>
                <a:cubicBezTo>
                  <a:pt x="6556" y="4049"/>
                  <a:pt x="6589" y="4052"/>
                  <a:pt x="6619" y="4052"/>
                </a:cubicBezTo>
                <a:cubicBezTo>
                  <a:pt x="6649" y="4052"/>
                  <a:pt x="6676" y="4049"/>
                  <a:pt x="6699" y="4036"/>
                </a:cubicBezTo>
                <a:cubicBezTo>
                  <a:pt x="6754" y="4003"/>
                  <a:pt x="6820" y="3938"/>
                  <a:pt x="6827" y="3881"/>
                </a:cubicBezTo>
                <a:cubicBezTo>
                  <a:pt x="6832" y="3829"/>
                  <a:pt x="6778" y="3744"/>
                  <a:pt x="6727" y="3717"/>
                </a:cubicBezTo>
                <a:cubicBezTo>
                  <a:pt x="6683" y="3694"/>
                  <a:pt x="6630" y="3684"/>
                  <a:pt x="6573" y="3684"/>
                </a:cubicBezTo>
                <a:cubicBezTo>
                  <a:pt x="6418" y="3684"/>
                  <a:pt x="6237" y="3759"/>
                  <a:pt x="6152" y="3866"/>
                </a:cubicBezTo>
                <a:cubicBezTo>
                  <a:pt x="6067" y="3972"/>
                  <a:pt x="6060" y="4094"/>
                  <a:pt x="6060" y="4223"/>
                </a:cubicBezTo>
                <a:cubicBezTo>
                  <a:pt x="6060" y="6416"/>
                  <a:pt x="6060" y="8610"/>
                  <a:pt x="6060" y="10802"/>
                </a:cubicBezTo>
                <a:lnTo>
                  <a:pt x="6060" y="10952"/>
                </a:lnTo>
                <a:lnTo>
                  <a:pt x="5542" y="10952"/>
                </a:lnTo>
                <a:lnTo>
                  <a:pt x="5542" y="10802"/>
                </a:lnTo>
                <a:cubicBezTo>
                  <a:pt x="5542" y="10482"/>
                  <a:pt x="5545" y="10161"/>
                  <a:pt x="5540" y="9841"/>
                </a:cubicBezTo>
                <a:cubicBezTo>
                  <a:pt x="5539" y="9715"/>
                  <a:pt x="5470" y="9636"/>
                  <a:pt x="5373" y="9636"/>
                </a:cubicBezTo>
                <a:cubicBezTo>
                  <a:pt x="5356" y="9636"/>
                  <a:pt x="5337" y="9638"/>
                  <a:pt x="5318" y="9644"/>
                </a:cubicBezTo>
                <a:cubicBezTo>
                  <a:pt x="5211" y="9672"/>
                  <a:pt x="5190" y="9757"/>
                  <a:pt x="5190" y="9855"/>
                </a:cubicBezTo>
                <a:cubicBezTo>
                  <a:pt x="5190" y="10180"/>
                  <a:pt x="5190" y="10503"/>
                  <a:pt x="5190" y="10828"/>
                </a:cubicBezTo>
                <a:lnTo>
                  <a:pt x="5190" y="10952"/>
                </a:lnTo>
                <a:lnTo>
                  <a:pt x="3917" y="10952"/>
                </a:lnTo>
                <a:lnTo>
                  <a:pt x="3917" y="10803"/>
                </a:lnTo>
                <a:lnTo>
                  <a:pt x="3917" y="8024"/>
                </a:lnTo>
                <a:cubicBezTo>
                  <a:pt x="3917" y="7839"/>
                  <a:pt x="3862" y="7752"/>
                  <a:pt x="3746" y="7752"/>
                </a:cubicBezTo>
                <a:cubicBezTo>
                  <a:pt x="3743" y="7752"/>
                  <a:pt x="3740" y="7752"/>
                  <a:pt x="3737" y="7752"/>
                </a:cubicBezTo>
                <a:cubicBezTo>
                  <a:pt x="3620" y="7757"/>
                  <a:pt x="3565" y="7842"/>
                  <a:pt x="3565" y="8023"/>
                </a:cubicBezTo>
                <a:cubicBezTo>
                  <a:pt x="3565" y="8953"/>
                  <a:pt x="3565" y="9883"/>
                  <a:pt x="3565" y="10815"/>
                </a:cubicBezTo>
                <a:lnTo>
                  <a:pt x="3565" y="10952"/>
                </a:lnTo>
                <a:lnTo>
                  <a:pt x="3048" y="10952"/>
                </a:lnTo>
                <a:lnTo>
                  <a:pt x="3048" y="10802"/>
                </a:lnTo>
                <a:cubicBezTo>
                  <a:pt x="3048" y="9892"/>
                  <a:pt x="3048" y="8980"/>
                  <a:pt x="3046" y="8070"/>
                </a:cubicBezTo>
                <a:cubicBezTo>
                  <a:pt x="3046" y="7778"/>
                  <a:pt x="2870" y="7603"/>
                  <a:pt x="2579" y="7601"/>
                </a:cubicBezTo>
                <a:lnTo>
                  <a:pt x="1570" y="7601"/>
                </a:lnTo>
                <a:cubicBezTo>
                  <a:pt x="1243" y="7603"/>
                  <a:pt x="1073" y="7774"/>
                  <a:pt x="1073" y="8103"/>
                </a:cubicBezTo>
                <a:cubicBezTo>
                  <a:pt x="1073" y="9006"/>
                  <a:pt x="1073" y="9909"/>
                  <a:pt x="1073" y="10812"/>
                </a:cubicBezTo>
                <a:lnTo>
                  <a:pt x="1073" y="10954"/>
                </a:lnTo>
                <a:lnTo>
                  <a:pt x="354" y="10954"/>
                </a:lnTo>
                <a:lnTo>
                  <a:pt x="354" y="10796"/>
                </a:lnTo>
                <a:cubicBezTo>
                  <a:pt x="354" y="8614"/>
                  <a:pt x="354" y="6432"/>
                  <a:pt x="354" y="4251"/>
                </a:cubicBezTo>
                <a:cubicBezTo>
                  <a:pt x="354" y="4200"/>
                  <a:pt x="355" y="4148"/>
                  <a:pt x="347" y="4099"/>
                </a:cubicBezTo>
                <a:cubicBezTo>
                  <a:pt x="334" y="4009"/>
                  <a:pt x="274" y="3960"/>
                  <a:pt x="186" y="3958"/>
                </a:cubicBezTo>
                <a:cubicBezTo>
                  <a:pt x="182" y="3957"/>
                  <a:pt x="178" y="3957"/>
                  <a:pt x="174" y="3957"/>
                </a:cubicBezTo>
                <a:cubicBezTo>
                  <a:pt x="88" y="3957"/>
                  <a:pt x="27" y="4004"/>
                  <a:pt x="11" y="4094"/>
                </a:cubicBezTo>
                <a:cubicBezTo>
                  <a:pt x="1" y="4144"/>
                  <a:pt x="2" y="4195"/>
                  <a:pt x="2" y="4247"/>
                </a:cubicBezTo>
                <a:cubicBezTo>
                  <a:pt x="2" y="6507"/>
                  <a:pt x="2" y="8767"/>
                  <a:pt x="2" y="11027"/>
                </a:cubicBezTo>
                <a:cubicBezTo>
                  <a:pt x="2" y="11278"/>
                  <a:pt x="38" y="11313"/>
                  <a:pt x="284" y="11313"/>
                </a:cubicBezTo>
                <a:lnTo>
                  <a:pt x="11006" y="11313"/>
                </a:lnTo>
                <a:cubicBezTo>
                  <a:pt x="11027" y="11313"/>
                  <a:pt x="11049" y="11314"/>
                  <a:pt x="11071" y="11314"/>
                </a:cubicBezTo>
                <a:cubicBezTo>
                  <a:pt x="11093" y="11314"/>
                  <a:pt x="11114" y="11313"/>
                  <a:pt x="11136" y="11311"/>
                </a:cubicBezTo>
                <a:cubicBezTo>
                  <a:pt x="11224" y="11301"/>
                  <a:pt x="11277" y="11248"/>
                  <a:pt x="11285" y="11158"/>
                </a:cubicBezTo>
                <a:cubicBezTo>
                  <a:pt x="11295" y="11070"/>
                  <a:pt x="11255" y="11004"/>
                  <a:pt x="11170" y="10977"/>
                </a:cubicBezTo>
                <a:cubicBezTo>
                  <a:pt x="11130" y="10964"/>
                  <a:pt x="11086" y="10963"/>
                  <a:pt x="11043" y="10963"/>
                </a:cubicBezTo>
                <a:cubicBezTo>
                  <a:pt x="10876" y="10962"/>
                  <a:pt x="10708" y="10962"/>
                  <a:pt x="10527" y="10962"/>
                </a:cubicBezTo>
                <a:lnTo>
                  <a:pt x="10527" y="10792"/>
                </a:lnTo>
                <a:cubicBezTo>
                  <a:pt x="10527" y="7550"/>
                  <a:pt x="10527" y="4309"/>
                  <a:pt x="10527" y="1067"/>
                </a:cubicBezTo>
                <a:cubicBezTo>
                  <a:pt x="10527" y="747"/>
                  <a:pt x="10357" y="574"/>
                  <a:pt x="10036" y="573"/>
                </a:cubicBezTo>
                <a:cubicBezTo>
                  <a:pt x="9812" y="573"/>
                  <a:pt x="9588" y="574"/>
                  <a:pt x="9364" y="574"/>
                </a:cubicBezTo>
                <a:cubicBezTo>
                  <a:pt x="9252" y="574"/>
                  <a:pt x="9140" y="574"/>
                  <a:pt x="9028" y="573"/>
                </a:cubicBezTo>
                <a:close/>
                <a:moveTo>
                  <a:pt x="4490" y="11661"/>
                </a:moveTo>
                <a:cubicBezTo>
                  <a:pt x="4376" y="11661"/>
                  <a:pt x="4263" y="11661"/>
                  <a:pt x="4149" y="11662"/>
                </a:cubicBezTo>
                <a:cubicBezTo>
                  <a:pt x="4032" y="11664"/>
                  <a:pt x="3956" y="11739"/>
                  <a:pt x="3958" y="11840"/>
                </a:cubicBezTo>
                <a:cubicBezTo>
                  <a:pt x="3959" y="11940"/>
                  <a:pt x="4035" y="12010"/>
                  <a:pt x="4153" y="12013"/>
                </a:cubicBezTo>
                <a:cubicBezTo>
                  <a:pt x="4197" y="12014"/>
                  <a:pt x="4241" y="12014"/>
                  <a:pt x="4286" y="12014"/>
                </a:cubicBezTo>
                <a:cubicBezTo>
                  <a:pt x="4374" y="12014"/>
                  <a:pt x="4462" y="12013"/>
                  <a:pt x="4550" y="12013"/>
                </a:cubicBezTo>
                <a:cubicBezTo>
                  <a:pt x="4639" y="12013"/>
                  <a:pt x="4727" y="12014"/>
                  <a:pt x="4815" y="12014"/>
                </a:cubicBezTo>
                <a:cubicBezTo>
                  <a:pt x="4860" y="12014"/>
                  <a:pt x="4904" y="12014"/>
                  <a:pt x="4948" y="12013"/>
                </a:cubicBezTo>
                <a:cubicBezTo>
                  <a:pt x="5073" y="12011"/>
                  <a:pt x="5153" y="11939"/>
                  <a:pt x="5152" y="11835"/>
                </a:cubicBezTo>
                <a:cubicBezTo>
                  <a:pt x="5150" y="11735"/>
                  <a:pt x="5072" y="11662"/>
                  <a:pt x="4955" y="11662"/>
                </a:cubicBezTo>
                <a:cubicBezTo>
                  <a:pt x="4800" y="11662"/>
                  <a:pt x="4645" y="11661"/>
                  <a:pt x="4490" y="11661"/>
                </a:cubicBezTo>
                <a:close/>
                <a:moveTo>
                  <a:pt x="7047" y="11660"/>
                </a:moveTo>
                <a:cubicBezTo>
                  <a:pt x="6912" y="11660"/>
                  <a:pt x="6778" y="11661"/>
                  <a:pt x="6643" y="11662"/>
                </a:cubicBezTo>
                <a:cubicBezTo>
                  <a:pt x="6526" y="11664"/>
                  <a:pt x="6449" y="11738"/>
                  <a:pt x="6449" y="11838"/>
                </a:cubicBezTo>
                <a:cubicBezTo>
                  <a:pt x="6449" y="11937"/>
                  <a:pt x="6526" y="12010"/>
                  <a:pt x="6643" y="12013"/>
                </a:cubicBezTo>
                <a:cubicBezTo>
                  <a:pt x="6687" y="12014"/>
                  <a:pt x="6731" y="12014"/>
                  <a:pt x="6775" y="12014"/>
                </a:cubicBezTo>
                <a:cubicBezTo>
                  <a:pt x="6864" y="12014"/>
                  <a:pt x="6952" y="12013"/>
                  <a:pt x="7040" y="12013"/>
                </a:cubicBezTo>
                <a:cubicBezTo>
                  <a:pt x="7132" y="12013"/>
                  <a:pt x="7223" y="12014"/>
                  <a:pt x="7313" y="12014"/>
                </a:cubicBezTo>
                <a:cubicBezTo>
                  <a:pt x="7359" y="12014"/>
                  <a:pt x="7404" y="12014"/>
                  <a:pt x="7449" y="12013"/>
                </a:cubicBezTo>
                <a:cubicBezTo>
                  <a:pt x="7567" y="12010"/>
                  <a:pt x="7642" y="11940"/>
                  <a:pt x="7642" y="11838"/>
                </a:cubicBezTo>
                <a:cubicBezTo>
                  <a:pt x="7642" y="11735"/>
                  <a:pt x="7567" y="11664"/>
                  <a:pt x="7449" y="11662"/>
                </a:cubicBezTo>
                <a:cubicBezTo>
                  <a:pt x="7315" y="11661"/>
                  <a:pt x="7181" y="11660"/>
                  <a:pt x="7047" y="11660"/>
                </a:cubicBezTo>
                <a:close/>
                <a:moveTo>
                  <a:pt x="1797" y="11661"/>
                </a:moveTo>
                <a:cubicBezTo>
                  <a:pt x="1753" y="11661"/>
                  <a:pt x="1709" y="11661"/>
                  <a:pt x="1665" y="11662"/>
                </a:cubicBezTo>
                <a:cubicBezTo>
                  <a:pt x="1543" y="11664"/>
                  <a:pt x="1471" y="11728"/>
                  <a:pt x="1468" y="11832"/>
                </a:cubicBezTo>
                <a:cubicBezTo>
                  <a:pt x="1465" y="11940"/>
                  <a:pt x="1539" y="12011"/>
                  <a:pt x="1665" y="12013"/>
                </a:cubicBezTo>
                <a:cubicBezTo>
                  <a:pt x="1776" y="12014"/>
                  <a:pt x="1888" y="12014"/>
                  <a:pt x="2000" y="12014"/>
                </a:cubicBezTo>
                <a:cubicBezTo>
                  <a:pt x="2153" y="12014"/>
                  <a:pt x="2306" y="12014"/>
                  <a:pt x="2458" y="12013"/>
                </a:cubicBezTo>
                <a:cubicBezTo>
                  <a:pt x="2582" y="12011"/>
                  <a:pt x="2662" y="11937"/>
                  <a:pt x="2657" y="11832"/>
                </a:cubicBezTo>
                <a:cubicBezTo>
                  <a:pt x="2655" y="11732"/>
                  <a:pt x="2578" y="11664"/>
                  <a:pt x="2459" y="11662"/>
                </a:cubicBezTo>
                <a:cubicBezTo>
                  <a:pt x="2415" y="11661"/>
                  <a:pt x="2371" y="11661"/>
                  <a:pt x="2327" y="11661"/>
                </a:cubicBezTo>
                <a:cubicBezTo>
                  <a:pt x="2239" y="11661"/>
                  <a:pt x="2150" y="11662"/>
                  <a:pt x="2062" y="11662"/>
                </a:cubicBezTo>
                <a:cubicBezTo>
                  <a:pt x="1974" y="11662"/>
                  <a:pt x="1885" y="11661"/>
                  <a:pt x="1797" y="11661"/>
                </a:cubicBezTo>
                <a:close/>
                <a:moveTo>
                  <a:pt x="9741" y="11661"/>
                </a:moveTo>
                <a:cubicBezTo>
                  <a:pt x="9675" y="11661"/>
                  <a:pt x="9608" y="11661"/>
                  <a:pt x="9542" y="11661"/>
                </a:cubicBezTo>
                <a:cubicBezTo>
                  <a:pt x="9511" y="11661"/>
                  <a:pt x="9480" y="11661"/>
                  <a:pt x="9449" y="11661"/>
                </a:cubicBezTo>
                <a:cubicBezTo>
                  <a:pt x="9394" y="11661"/>
                  <a:pt x="9338" y="11661"/>
                  <a:pt x="9283" y="11661"/>
                </a:cubicBezTo>
                <a:cubicBezTo>
                  <a:pt x="9233" y="11661"/>
                  <a:pt x="9182" y="11661"/>
                  <a:pt x="9131" y="11662"/>
                </a:cubicBezTo>
                <a:cubicBezTo>
                  <a:pt x="9019" y="11665"/>
                  <a:pt x="8948" y="11734"/>
                  <a:pt x="8945" y="11832"/>
                </a:cubicBezTo>
                <a:cubicBezTo>
                  <a:pt x="8942" y="11936"/>
                  <a:pt x="9016" y="12011"/>
                  <a:pt x="9133" y="12013"/>
                </a:cubicBezTo>
                <a:cubicBezTo>
                  <a:pt x="9247" y="12014"/>
                  <a:pt x="9361" y="12014"/>
                  <a:pt x="9475" y="12014"/>
                </a:cubicBezTo>
                <a:cubicBezTo>
                  <a:pt x="9631" y="12014"/>
                  <a:pt x="9787" y="12014"/>
                  <a:pt x="9942" y="12013"/>
                </a:cubicBezTo>
                <a:cubicBezTo>
                  <a:pt x="10062" y="12011"/>
                  <a:pt x="10133" y="11940"/>
                  <a:pt x="10133" y="11836"/>
                </a:cubicBezTo>
                <a:cubicBezTo>
                  <a:pt x="10133" y="11732"/>
                  <a:pt x="10060" y="11665"/>
                  <a:pt x="9941" y="11662"/>
                </a:cubicBezTo>
                <a:cubicBezTo>
                  <a:pt x="9874" y="11661"/>
                  <a:pt x="9808" y="11661"/>
                  <a:pt x="9741" y="116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"/>
          <p:cNvSpPr/>
          <p:nvPr/>
        </p:nvSpPr>
        <p:spPr>
          <a:xfrm flipH="1">
            <a:off x="-546310" y="390725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 rot="10800000" flipH="1">
            <a:off x="6514140" y="171745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 flipH="1">
            <a:off x="149620" y="3566226"/>
            <a:ext cx="1836902" cy="43529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 flipH="1">
            <a:off x="7551571" y="2429399"/>
            <a:ext cx="2191329" cy="51930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46"/>
          <p:cNvCxnSpPr/>
          <p:nvPr/>
        </p:nvCxnSpPr>
        <p:spPr>
          <a:xfrm>
            <a:off x="722242" y="2327883"/>
            <a:ext cx="4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6"/>
          <p:cNvCxnSpPr/>
          <p:nvPr/>
        </p:nvCxnSpPr>
        <p:spPr>
          <a:xfrm>
            <a:off x="5047892" y="3631465"/>
            <a:ext cx="4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  <p:bldP spid="555" grpId="0" build="p"/>
      <p:bldP spid="556" grpId="0" build="p"/>
      <p:bldP spid="557" grpId="0" build="p"/>
      <p:bldP spid="5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071140" y="285918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Battery Swapping Station Workflow </a:t>
            </a:r>
            <a:endParaRPr sz="3200"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440869" y="1861279"/>
            <a:ext cx="5039516" cy="2927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US" sz="1800" b="1" dirty="0" smtClean="0"/>
              <a:t>System Overview</a:t>
            </a:r>
          </a:p>
          <a:p>
            <a:pPr marL="139700" indent="0" algn="just">
              <a:spcBef>
                <a:spcPts val="1000"/>
              </a:spcBef>
              <a:buNone/>
            </a:pPr>
            <a:r>
              <a:rPr lang="en-US" b="1" dirty="0" smtClean="0"/>
              <a:t>Components</a:t>
            </a:r>
          </a:p>
          <a:p>
            <a:pPr algn="just">
              <a:spcBef>
                <a:spcPts val="1000"/>
              </a:spcBef>
            </a:pPr>
            <a:r>
              <a:rPr lang="en-US" b="1" dirty="0" smtClean="0"/>
              <a:t>Slaves </a:t>
            </a:r>
            <a:r>
              <a:rPr lang="en-US" b="1" dirty="0"/>
              <a:t>(12 Slots)</a:t>
            </a:r>
            <a:r>
              <a:rPr lang="en-US" dirty="0"/>
              <a:t>: Individual slot controllers for sensors and locks</a:t>
            </a:r>
            <a:r>
              <a:rPr lang="en-US" dirty="0" smtClean="0"/>
              <a:t>.</a:t>
            </a:r>
          </a:p>
          <a:p>
            <a:pPr algn="just">
              <a:spcBef>
                <a:spcPts val="1000"/>
              </a:spcBef>
            </a:pPr>
            <a:r>
              <a:rPr lang="en-GB" b="1" dirty="0"/>
              <a:t>Master</a:t>
            </a:r>
            <a:r>
              <a:rPr lang="en-GB" dirty="0"/>
              <a:t>: Central controller for all slaves</a:t>
            </a:r>
            <a:r>
              <a:rPr lang="en-GB" dirty="0" smtClean="0"/>
              <a:t>.</a:t>
            </a:r>
          </a:p>
          <a:p>
            <a:pPr algn="just">
              <a:spcBef>
                <a:spcPts val="1000"/>
              </a:spcBef>
            </a:pPr>
            <a:r>
              <a:rPr lang="en-US" b="1" dirty="0"/>
              <a:t>Server</a:t>
            </a:r>
            <a:r>
              <a:rPr lang="en-US" dirty="0"/>
              <a:t>: Processes data and coordinates system-wide operations.</a:t>
            </a: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08" y="2914905"/>
            <a:ext cx="2507835" cy="22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306176" y="2781779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Battery Swapping Station Workflow </a:t>
            </a:r>
            <a:endParaRPr sz="3200"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3526971" y="2479964"/>
            <a:ext cx="5366087" cy="2788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GB" b="1" dirty="0"/>
              <a:t>Connected Sensors and Devices</a:t>
            </a:r>
            <a:r>
              <a:rPr lang="en-GB" b="1" dirty="0" smtClean="0"/>
              <a:t>:</a:t>
            </a:r>
            <a:endParaRPr lang="en-GB" dirty="0" smtClean="0"/>
          </a:p>
          <a:p>
            <a:pPr algn="just">
              <a:spcBef>
                <a:spcPts val="1000"/>
              </a:spcBef>
            </a:pPr>
            <a:r>
              <a:rPr lang="en-US" b="1" dirty="0"/>
              <a:t>ESP-NOW</a:t>
            </a:r>
            <a:r>
              <a:rPr lang="en-US" dirty="0"/>
              <a:t>: Communication between slaves and the </a:t>
            </a:r>
            <a:r>
              <a:rPr lang="en-US" dirty="0" smtClean="0"/>
              <a:t>master </a:t>
            </a:r>
            <a:r>
              <a:rPr lang="en-GB" dirty="0" smtClean="0"/>
              <a:t>for </a:t>
            </a:r>
            <a:r>
              <a:rPr lang="en-GB" dirty="0"/>
              <a:t>all slaves</a:t>
            </a:r>
            <a:r>
              <a:rPr lang="en-GB" dirty="0" smtClean="0"/>
              <a:t>.</a:t>
            </a:r>
            <a:endParaRPr lang="en-US" dirty="0" smtClean="0"/>
          </a:p>
          <a:p>
            <a:pPr algn="just">
              <a:spcBef>
                <a:spcPts val="1000"/>
              </a:spcBef>
            </a:pPr>
            <a:r>
              <a:rPr lang="en-US" b="1" dirty="0" err="1"/>
              <a:t>WebSockets</a:t>
            </a:r>
            <a:r>
              <a:rPr lang="en-US" dirty="0"/>
              <a:t>: Communication between the master and the server.</a:t>
            </a:r>
          </a:p>
          <a:p>
            <a:pPr marL="139700" indent="0" algn="just">
              <a:spcBef>
                <a:spcPts val="1000"/>
              </a:spcBef>
              <a:buNone/>
            </a:pPr>
            <a:endParaRPr lang="en-US" b="1" dirty="0" smtClean="0"/>
          </a:p>
          <a:p>
            <a:pPr marL="139700" indent="0" algn="just">
              <a:spcBef>
                <a:spcPts val="1000"/>
              </a:spcBef>
              <a:buNone/>
            </a:pPr>
            <a:r>
              <a:rPr lang="en-US" b="1" dirty="0" smtClean="0"/>
              <a:t>Data </a:t>
            </a:r>
            <a:r>
              <a:rPr lang="en-US" b="1" dirty="0"/>
              <a:t>Collection and Transmission</a:t>
            </a:r>
            <a:r>
              <a:rPr lang="en-US" b="1" dirty="0" smtClean="0"/>
              <a:t>:</a:t>
            </a:r>
          </a:p>
          <a:p>
            <a:pPr algn="just">
              <a:spcBef>
                <a:spcPts val="1000"/>
              </a:spcBef>
            </a:pPr>
            <a:r>
              <a:rPr lang="en-US" dirty="0"/>
              <a:t>Collects data from sensors and the CAN </a:t>
            </a:r>
            <a:r>
              <a:rPr lang="en-US" dirty="0" smtClean="0"/>
              <a:t>module. Transmits </a:t>
            </a:r>
            <a:r>
              <a:rPr lang="en-US" dirty="0"/>
              <a:t>this data to the master via the ESP-NOW protocol.</a:t>
            </a:r>
            <a:endParaRPr lang="en-US" dirty="0" smtClean="0"/>
          </a:p>
          <a:p>
            <a:pPr marL="139700" indent="0" algn="just">
              <a:spcBef>
                <a:spcPts val="1000"/>
              </a:spcBef>
              <a:buNone/>
            </a:pPr>
            <a:endParaRPr lang="en-US" b="1" dirty="0" smtClean="0"/>
          </a:p>
          <a:p>
            <a:pPr algn="just">
              <a:spcBef>
                <a:spcPts val="1000"/>
              </a:spcBef>
            </a:pPr>
            <a:endParaRPr lang="en-US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652" y="2859209"/>
            <a:ext cx="2507835" cy="22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>
            <a:off x="5835661" y="307206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Battery Swapping Station Workflow </a:t>
            </a:r>
            <a:endParaRPr sz="3200" dirty="0"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355027" y="1718305"/>
            <a:ext cx="5039516" cy="290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endParaRPr lang="en-US" dirty="0" smtClean="0"/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 smtClean="0"/>
          </a:p>
          <a:p>
            <a:pPr marL="139700" lvl="0" indent="0" algn="just">
              <a:spcBef>
                <a:spcPts val="1000"/>
              </a:spcBef>
              <a:buNone/>
            </a:pPr>
            <a:endParaRPr lang="en-GB" b="1" dirty="0"/>
          </a:p>
          <a:p>
            <a:pPr marL="139700" indent="0" algn="just">
              <a:spcBef>
                <a:spcPts val="1000"/>
              </a:spcBef>
              <a:buNone/>
            </a:pPr>
            <a:r>
              <a:rPr lang="en-GB" sz="1800" b="1" dirty="0" smtClean="0"/>
              <a:t>Slave </a:t>
            </a:r>
            <a:r>
              <a:rPr lang="en-GB" sz="1800" b="1" dirty="0"/>
              <a:t>Unit Functionality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n-GB" b="1" dirty="0"/>
              <a:t>C</a:t>
            </a:r>
            <a:r>
              <a:rPr lang="en-GB" b="1" dirty="0" smtClean="0"/>
              <a:t>onnected </a:t>
            </a:r>
            <a:r>
              <a:rPr lang="en-GB" b="1" dirty="0"/>
              <a:t>Sensors and Devices:</a:t>
            </a:r>
            <a:endParaRPr lang="en-US" dirty="0" smtClean="0"/>
          </a:p>
          <a:p>
            <a:pPr algn="just">
              <a:spcBef>
                <a:spcPts val="1000"/>
              </a:spcBef>
            </a:pPr>
            <a:r>
              <a:rPr lang="en-US" b="1" dirty="0"/>
              <a:t>CAN Module</a:t>
            </a:r>
            <a:r>
              <a:rPr lang="en-US" b="1" dirty="0" smtClean="0"/>
              <a:t>: </a:t>
            </a:r>
            <a:r>
              <a:rPr lang="en-US" dirty="0"/>
              <a:t>Retrieves battery data (</a:t>
            </a:r>
            <a:r>
              <a:rPr lang="en-US" dirty="0" err="1"/>
              <a:t>SoC</a:t>
            </a:r>
            <a:r>
              <a:rPr lang="en-US" dirty="0"/>
              <a:t>, voltage, current) from the Battery Management System (BMS</a:t>
            </a:r>
            <a:r>
              <a:rPr lang="en-US" dirty="0" smtClean="0"/>
              <a:t>).</a:t>
            </a:r>
          </a:p>
          <a:p>
            <a:pPr algn="just">
              <a:spcBef>
                <a:spcPts val="1000"/>
              </a:spcBef>
            </a:pPr>
            <a:r>
              <a:rPr lang="en-US" b="1" dirty="0"/>
              <a:t>Temperature Sensor: </a:t>
            </a:r>
            <a:r>
              <a:rPr lang="en-US" dirty="0"/>
              <a:t>Monitors slot temperature for safety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spcBef>
                <a:spcPts val="1000"/>
              </a:spcBef>
            </a:pPr>
            <a:r>
              <a:rPr lang="en-US" b="1" dirty="0"/>
              <a:t>Electromagnetic Lock: </a:t>
            </a:r>
            <a:r>
              <a:rPr lang="en-US" dirty="0"/>
              <a:t>Secures and operates slot doors</a:t>
            </a:r>
            <a:r>
              <a:rPr lang="en-US" dirty="0" smtClean="0"/>
              <a:t>.</a:t>
            </a:r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43" y="3168807"/>
            <a:ext cx="2507835" cy="22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 rot="10800000" flipV="1">
            <a:off x="5632231" y="2847005"/>
            <a:ext cx="3685252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561665" y="190406"/>
            <a:ext cx="8089500" cy="113002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678808" y="190341"/>
            <a:ext cx="79379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Battery Swapping Station Workflow 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415143"/>
            <a:ext cx="7451186" cy="273863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1666" y="1981200"/>
            <a:ext cx="740117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Master Unit </a:t>
            </a:r>
            <a:r>
              <a:rPr lang="en-US" sz="1800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Functionality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Data Handling: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Receives data from slaves via 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ESP-NOW and forwards it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to the server using </a:t>
            </a:r>
            <a:r>
              <a:rPr lang="en-US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WebSockets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457200" indent="-317500" algn="just">
              <a:spcBef>
                <a:spcPts val="1000"/>
              </a:spcBef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en-US" b="1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Command Execution</a:t>
            </a:r>
            <a:r>
              <a:rPr lang="en-US" b="1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Receives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slot operation requests (e.g., open door) from the </a:t>
            </a:r>
            <a:r>
              <a:rPr lang="en-US" dirty="0" smtClean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server. Sends </a:t>
            </a:r>
            <a:r>
              <a:rPr lang="en-US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these commands to the respective slave for execution.</a:t>
            </a: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139700" algn="just">
              <a:spcBef>
                <a:spcPts val="1000"/>
              </a:spcBef>
              <a:buClr>
                <a:schemeClr val="dk1"/>
              </a:buClr>
              <a:buSzPts val="1400"/>
            </a:pPr>
            <a:endParaRPr lang="en-US" sz="1800" b="1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75" y="3054758"/>
            <a:ext cx="2507835" cy="226196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0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orld EV (Electric Vehicles) Day by Slidesgo">
  <a:themeElements>
    <a:clrScheme name="Simple Light">
      <a:dk1>
        <a:srgbClr val="3F5A42"/>
      </a:dk1>
      <a:lt1>
        <a:srgbClr val="1B667A"/>
      </a:lt1>
      <a:dk2>
        <a:srgbClr val="FD7964"/>
      </a:dk2>
      <a:lt2>
        <a:srgbClr val="718A1D"/>
      </a:lt2>
      <a:accent1>
        <a:srgbClr val="CCCA69"/>
      </a:accent1>
      <a:accent2>
        <a:srgbClr val="F8D304"/>
      </a:accent2>
      <a:accent3>
        <a:srgbClr val="9DA6EC"/>
      </a:accent3>
      <a:accent4>
        <a:srgbClr val="D2D6FF"/>
      </a:accent4>
      <a:accent5>
        <a:srgbClr val="E8EBE5"/>
      </a:accent5>
      <a:accent6>
        <a:srgbClr val="FFFFFF"/>
      </a:accent6>
      <a:hlink>
        <a:srgbClr val="343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681</Words>
  <Application>Microsoft Office PowerPoint</Application>
  <PresentationFormat>On-screen Show (16:9)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Nunito Medium</vt:lpstr>
      <vt:lpstr>Nanum Gothic</vt:lpstr>
      <vt:lpstr>Arial</vt:lpstr>
      <vt:lpstr>Montserrat</vt:lpstr>
      <vt:lpstr>Montserrat ExtraBold</vt:lpstr>
      <vt:lpstr>Pangolin</vt:lpstr>
      <vt:lpstr>World EV (Electric Vehicles) Day by Slidesgo</vt:lpstr>
      <vt:lpstr>E-Bike Battery Swapping Station  </vt:lpstr>
      <vt:lpstr>TABLE OF CONTENTS</vt:lpstr>
      <vt:lpstr>E-Bike Battery Swapping Station</vt:lpstr>
      <vt:lpstr>Concept of E-Bike Battery Swapping Station</vt:lpstr>
      <vt:lpstr>System Overview</vt:lpstr>
      <vt:lpstr>Battery Swapping Station Workflow </vt:lpstr>
      <vt:lpstr>Battery Swapping Station Workflow </vt:lpstr>
      <vt:lpstr>Battery Swapping Station Workflow </vt:lpstr>
      <vt:lpstr>Battery Swapping Station Workflow </vt:lpstr>
      <vt:lpstr>Battery Swapping Station Workflow </vt:lpstr>
      <vt:lpstr>Operational Workflow </vt:lpstr>
      <vt:lpstr>Operational Workflow </vt:lpstr>
      <vt:lpstr>Operational Workflow </vt:lpstr>
      <vt:lpstr>Operational Workflow </vt:lpstr>
      <vt:lpstr>Key Features</vt:lpstr>
      <vt:lpstr>PCB Overview – The Heart of the Charging Station</vt:lpstr>
      <vt:lpstr>Key Features</vt:lpstr>
      <vt:lpstr>PCB Specifications</vt:lpstr>
      <vt:lpstr>Detailed PCB Components and Functions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Bike Swappable charging station</dc:title>
  <dc:creator>Maria Tabasum Shoaib</dc:creator>
  <cp:lastModifiedBy>Maria Tabasum Shoaib</cp:lastModifiedBy>
  <cp:revision>124</cp:revision>
  <dcterms:modified xsi:type="dcterms:W3CDTF">2024-12-30T07:15:20Z</dcterms:modified>
</cp:coreProperties>
</file>