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68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5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6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0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pPr/>
              <a:t>10/6/2017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3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tx1"/>
                </a:solidFill>
              </a:rPr>
              <a:t>Data mining for research article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(group-8)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410139"/>
            <a:ext cx="7891272" cy="130748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BCSF14A040	</a:t>
            </a:r>
            <a:r>
              <a:rPr lang="en-US" dirty="0" err="1"/>
              <a:t>Zain</a:t>
            </a:r>
            <a:r>
              <a:rPr lang="en-US" dirty="0"/>
              <a:t> </a:t>
            </a:r>
            <a:r>
              <a:rPr lang="en-US" dirty="0" err="1"/>
              <a:t>Asghar</a:t>
            </a:r>
            <a:r>
              <a:rPr lang="en-US" dirty="0"/>
              <a:t>	(Team-Lead)</a:t>
            </a:r>
          </a:p>
          <a:p>
            <a:r>
              <a:rPr lang="en-US" dirty="0"/>
              <a:t>BCSF14A003	</a:t>
            </a:r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Fiaz</a:t>
            </a:r>
            <a:endParaRPr lang="en-US" dirty="0"/>
          </a:p>
          <a:p>
            <a:r>
              <a:rPr lang="en-US" dirty="0"/>
              <a:t>BITF14M046	Muhammad Hassan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14332"/>
          </a:xfrm>
        </p:spPr>
        <p:txBody>
          <a:bodyPr/>
          <a:lstStyle/>
          <a:p>
            <a:r>
              <a:rPr lang="en-US" dirty="0"/>
              <a:t>Research paper GUI</a:t>
            </a:r>
          </a:p>
        </p:txBody>
      </p:sp>
      <p:pic>
        <p:nvPicPr>
          <p:cNvPr id="5" name="Content Placeholder 4" descr="opera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193" y="2120900"/>
            <a:ext cx="8327964" cy="40513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78612"/>
            <a:ext cx="5414079" cy="4050792"/>
          </a:xfrm>
        </p:spPr>
        <p:txBody>
          <a:bodyPr/>
          <a:lstStyle/>
          <a:p>
            <a:r>
              <a:rPr lang="en-US" dirty="0"/>
              <a:t> This application provides the facility of tagging.</a:t>
            </a:r>
          </a:p>
          <a:p>
            <a:r>
              <a:rPr lang="en-US" dirty="0"/>
              <a:t> User can tag words and sentences using diff colors which we define in Tag Box on the right side.</a:t>
            </a:r>
          </a:p>
          <a:p>
            <a:r>
              <a:rPr lang="en-US" dirty="0"/>
              <a:t> User just select the tag and then highlight the text.</a:t>
            </a:r>
          </a:p>
          <a:p>
            <a:r>
              <a:rPr lang="en-US" dirty="0"/>
              <a:t> By highlighting text will be tagged and classified.</a:t>
            </a:r>
          </a:p>
        </p:txBody>
      </p:sp>
      <p:pic>
        <p:nvPicPr>
          <p:cNvPr id="4" name="Picture 3" descr="Tag 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659" y="1529743"/>
            <a:ext cx="2257740" cy="4629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827" y="2773037"/>
            <a:ext cx="4279917" cy="21668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User can tag the text into different categories.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 Every tag has a specific color.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When user tag some text, text will be highlighted in that specific color.</a:t>
            </a:r>
          </a:p>
        </p:txBody>
      </p:sp>
      <p:pic>
        <p:nvPicPr>
          <p:cNvPr id="4" name="Picture 3" descr="tagging.png"/>
          <p:cNvPicPr>
            <a:picLocks noChangeAspect="1"/>
          </p:cNvPicPr>
          <p:nvPr/>
        </p:nvPicPr>
        <p:blipFill>
          <a:blip r:embed="rId2"/>
          <a:srcRect l="22155" t="10709" b="4554"/>
          <a:stretch>
            <a:fillRect/>
          </a:stretch>
        </p:blipFill>
        <p:spPr>
          <a:xfrm>
            <a:off x="5351554" y="2196682"/>
            <a:ext cx="6293926" cy="3310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Basic and Advance Python concepts.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Web Scrapping.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Web Crawling.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DJANGO Framework for </a:t>
            </a:r>
            <a:r>
              <a:rPr lang="en-US"/>
              <a:t>( Server-side </a:t>
            </a:r>
            <a:r>
              <a:rPr lang="en-US" dirty="0"/>
              <a:t>).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Natural Language Tool Kit (NLTK) concepts.</a:t>
            </a:r>
          </a:p>
          <a:p>
            <a:pPr lvl="1">
              <a:buNone/>
            </a:pPr>
            <a:r>
              <a:rPr lang="en-US" dirty="0"/>
              <a:t>	1.  Stemming</a:t>
            </a:r>
          </a:p>
          <a:p>
            <a:pPr lvl="1">
              <a:buNone/>
            </a:pPr>
            <a:r>
              <a:rPr lang="en-US" dirty="0"/>
              <a:t>	2.  Chunking</a:t>
            </a:r>
          </a:p>
          <a:p>
            <a:pPr lvl="1">
              <a:buNone/>
            </a:pPr>
            <a:r>
              <a:rPr lang="en-US" dirty="0"/>
              <a:t>	3.  Chinking</a:t>
            </a:r>
          </a:p>
          <a:p>
            <a:pPr lvl="1">
              <a:buNone/>
            </a:pPr>
            <a:r>
              <a:rPr lang="en-US" dirty="0"/>
              <a:t>	4.   Word-net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910" y="3586658"/>
            <a:ext cx="7097407" cy="2242774"/>
          </a:xfrm>
        </p:spPr>
        <p:txBody>
          <a:bodyPr/>
          <a:lstStyle/>
          <a:p>
            <a:pPr algn="just"/>
            <a:r>
              <a:rPr lang="en-US" dirty="0"/>
              <a:t> Technology that helps researchers and scholars.</a:t>
            </a:r>
          </a:p>
          <a:p>
            <a:pPr algn="just"/>
            <a:r>
              <a:rPr lang="en-US" dirty="0"/>
              <a:t> Provide tagging facility to researcher and user.</a:t>
            </a:r>
          </a:p>
          <a:p>
            <a:pPr algn="just"/>
            <a:r>
              <a:rPr lang="en-US" dirty="0"/>
              <a:t> Find crux of the document.</a:t>
            </a:r>
          </a:p>
          <a:p>
            <a:pPr algn="just"/>
            <a:r>
              <a:rPr lang="en-US" dirty="0"/>
              <a:t> User have no need to read the full document/research.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98" y="2469948"/>
            <a:ext cx="3715269" cy="5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</a:t>
            </a:r>
          </a:p>
        </p:txBody>
      </p:sp>
      <p:pic>
        <p:nvPicPr>
          <p:cNvPr id="5" name="Content Placeholder 4" descr="home 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1" y="2120900"/>
            <a:ext cx="8257427" cy="40513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Newly added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 provides you the facility to download research paper through Sci-hub.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You can directly upload the research paper ( Pdf ).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Store the research paper in database efficiently.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Perform different operations.</a:t>
            </a:r>
            <a:br>
              <a:rPr lang="en-US" dirty="0"/>
            </a:br>
            <a:r>
              <a:rPr lang="en-US" dirty="0"/>
              <a:t>	1.   Sentence Tokenization</a:t>
            </a:r>
            <a:br>
              <a:rPr lang="en-US" dirty="0"/>
            </a:br>
            <a:r>
              <a:rPr lang="en-US" dirty="0"/>
              <a:t>	2.   Word Tokenization</a:t>
            </a:r>
            <a:br>
              <a:rPr lang="en-US" dirty="0"/>
            </a:br>
            <a:r>
              <a:rPr lang="en-US" dirty="0"/>
              <a:t>	3.   Lemmas Finding</a:t>
            </a:r>
            <a:br>
              <a:rPr lang="en-US" dirty="0"/>
            </a:br>
            <a:r>
              <a:rPr lang="en-US" dirty="0"/>
              <a:t>	4.   lemmas Definition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Provide the facility of tagging words and sentences and classify them.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Show the sentences on the basis of lemmas.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02" y="401504"/>
            <a:ext cx="10058400" cy="1609344"/>
          </a:xfrm>
        </p:spPr>
        <p:txBody>
          <a:bodyPr/>
          <a:lstStyle/>
          <a:p>
            <a:r>
              <a:rPr lang="en-US" dirty="0"/>
              <a:t>Research paper through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53492"/>
            <a:ext cx="10058400" cy="43849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User can enter the URL of research paper and the application will search that paper through Sci-hub.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 If paper is available on Sci-hub, paper will be downloaded for further processing.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But if paper is not found on the given URL then error message will be shown to user on the page and further processing will be stopped.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Once a paper is downloaded successfully. PDF document is converted into text and then we perform processing and save in databases.</a:t>
            </a:r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through web</a:t>
            </a:r>
          </a:p>
        </p:txBody>
      </p:sp>
      <p:pic>
        <p:nvPicPr>
          <p:cNvPr id="4" name="Content Placeholder 3" descr="sear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632" y="2821083"/>
            <a:ext cx="6639852" cy="2734057"/>
          </a:xfrm>
        </p:spPr>
      </p:pic>
      <p:sp>
        <p:nvSpPr>
          <p:cNvPr id="5" name="Down Arrow 4"/>
          <p:cNvSpPr/>
          <p:nvPr/>
        </p:nvSpPr>
        <p:spPr>
          <a:xfrm rot="3191966">
            <a:off x="6973411" y="2604079"/>
            <a:ext cx="710742" cy="1643159"/>
          </a:xfrm>
          <a:prstGeom prst="downArrow">
            <a:avLst>
              <a:gd name="adj1" fmla="val 45193"/>
              <a:gd name="adj2" fmla="val 56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13965" y="1994818"/>
            <a:ext cx="3823854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Search the paper on internet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0671" y="4759037"/>
            <a:ext cx="4197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 User will enter the link of the     research paper.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This link will added on Sci-hub and download the pdf against that link.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( local-DISK)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37048"/>
            <a:ext cx="7485573" cy="3032479"/>
          </a:xfrm>
        </p:spPr>
        <p:txBody>
          <a:bodyPr/>
          <a:lstStyle/>
          <a:p>
            <a:pPr algn="just"/>
            <a:r>
              <a:rPr lang="en-US" dirty="0"/>
              <a:t>  User can directly upload the research paper ( pdf-format ).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 Once a paper is uploaded successfully, PDF document is converted into text and then we perform processing and save in databases.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( local-Desktop)</a:t>
            </a:r>
          </a:p>
        </p:txBody>
      </p:sp>
      <p:pic>
        <p:nvPicPr>
          <p:cNvPr id="4" name="Content Placeholder 3" descr="up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62" y="2795540"/>
            <a:ext cx="6658905" cy="2743583"/>
          </a:xfrm>
        </p:spPr>
      </p:pic>
      <p:sp>
        <p:nvSpPr>
          <p:cNvPr id="5" name="Down Arrow 4"/>
          <p:cNvSpPr/>
          <p:nvPr/>
        </p:nvSpPr>
        <p:spPr>
          <a:xfrm rot="2560964">
            <a:off x="6576410" y="2516013"/>
            <a:ext cx="714225" cy="2486543"/>
          </a:xfrm>
          <a:prstGeom prst="downArrow">
            <a:avLst>
              <a:gd name="adj1" fmla="val 54611"/>
              <a:gd name="adj2" fmla="val 6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81455" y="2015838"/>
            <a:ext cx="4378036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Upload paper through local hard disk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3634" y="4551219"/>
            <a:ext cx="4197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 User can upload research paper from local disk.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Only pdf document will be accepted no other format will be accepted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1698</TotalTime>
  <Words>414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Data mining for research article (group-8)</vt:lpstr>
      <vt:lpstr>Project Pre-Learning</vt:lpstr>
      <vt:lpstr>Project Introduction</vt:lpstr>
      <vt:lpstr>Project GUI</vt:lpstr>
      <vt:lpstr>Newly added Features</vt:lpstr>
      <vt:lpstr>Research paper through web</vt:lpstr>
      <vt:lpstr>Research paper through web</vt:lpstr>
      <vt:lpstr>Research Paper ( local-DISK)</vt:lpstr>
      <vt:lpstr>Research Paper ( local-Desktop)</vt:lpstr>
      <vt:lpstr>Research paper GUI</vt:lpstr>
      <vt:lpstr>Tagging Facility</vt:lpstr>
      <vt:lpstr>Tagging Facility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Zain Asghar</cp:lastModifiedBy>
  <cp:revision>61</cp:revision>
  <dcterms:created xsi:type="dcterms:W3CDTF">2014-09-12T02:14:24Z</dcterms:created>
  <dcterms:modified xsi:type="dcterms:W3CDTF">2017-10-06T11:03:54Z</dcterms:modified>
</cp:coreProperties>
</file>