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E9D2E55-EF76-4449-B75E-5BF259AA315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BE04D31-0607-4DF4-91F0-0A6FAB0ECF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99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2E55-EF76-4449-B75E-5BF259AA315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4D31-0607-4DF4-91F0-0A6FAB0EC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9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2E55-EF76-4449-B75E-5BF259AA315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4D31-0607-4DF4-91F0-0A6FAB0ECF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316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2E55-EF76-4449-B75E-5BF259AA315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4D31-0607-4DF4-91F0-0A6FAB0ECF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783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2E55-EF76-4449-B75E-5BF259AA315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4D31-0607-4DF4-91F0-0A6FAB0EC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57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2E55-EF76-4449-B75E-5BF259AA315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4D31-0607-4DF4-91F0-0A6FAB0ECF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87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2E55-EF76-4449-B75E-5BF259AA315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4D31-0607-4DF4-91F0-0A6FAB0ECF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950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2E55-EF76-4449-B75E-5BF259AA315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4D31-0607-4DF4-91F0-0A6FAB0ECFE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782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2E55-EF76-4449-B75E-5BF259AA315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4D31-0607-4DF4-91F0-0A6FAB0ECFE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2E55-EF76-4449-B75E-5BF259AA315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4D31-0607-4DF4-91F0-0A6FAB0EC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2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2E55-EF76-4449-B75E-5BF259AA315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4D31-0607-4DF4-91F0-0A6FAB0ECFE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81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2E55-EF76-4449-B75E-5BF259AA315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4D31-0607-4DF4-91F0-0A6FAB0EC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4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2E55-EF76-4449-B75E-5BF259AA315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4D31-0607-4DF4-91F0-0A6FAB0ECFE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44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2E55-EF76-4449-B75E-5BF259AA315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4D31-0607-4DF4-91F0-0A6FAB0ECFE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34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2E55-EF76-4449-B75E-5BF259AA315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4D31-0607-4DF4-91F0-0A6FAB0EC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9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2E55-EF76-4449-B75E-5BF259AA315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4D31-0607-4DF4-91F0-0A6FAB0ECFE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27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2E55-EF76-4449-B75E-5BF259AA315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4D31-0607-4DF4-91F0-0A6FAB0EC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6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9D2E55-EF76-4449-B75E-5BF259AA315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E04D31-0607-4DF4-91F0-0A6FAB0EC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1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Play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Evaluation #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881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820" y="2557463"/>
            <a:ext cx="393836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73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Snake Game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972" y="2557463"/>
            <a:ext cx="609405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05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Tetris Game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281" y="2557463"/>
            <a:ext cx="605543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72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 Game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0" y="2557463"/>
            <a:ext cx="6032499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81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Beaker Problem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0" y="2557463"/>
            <a:ext cx="6032499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39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2048 Game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075" y="2557463"/>
            <a:ext cx="5993849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99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Wumpus</a:t>
            </a:r>
            <a:r>
              <a:rPr lang="en-US" dirty="0" smtClean="0"/>
              <a:t> </a:t>
            </a:r>
            <a:r>
              <a:rPr lang="en-US" dirty="0"/>
              <a:t>Game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907" y="2557463"/>
            <a:ext cx="6002185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3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18212" y="2840019"/>
            <a:ext cx="22733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3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 Abbas Malik				BSEF14A010</a:t>
            </a:r>
          </a:p>
          <a:p>
            <a:r>
              <a:rPr lang="en-US" dirty="0" smtClean="0"/>
              <a:t>Muhammad </a:t>
            </a:r>
            <a:r>
              <a:rPr lang="en-US" dirty="0" err="1" smtClean="0"/>
              <a:t>Arslan</a:t>
            </a:r>
            <a:r>
              <a:rPr lang="en-US" dirty="0" smtClean="0"/>
              <a:t> Rauf		BSEF14A032</a:t>
            </a:r>
          </a:p>
          <a:p>
            <a:r>
              <a:rPr lang="en-US" dirty="0" err="1" smtClean="0"/>
              <a:t>Saad</a:t>
            </a:r>
            <a:r>
              <a:rPr lang="en-US" dirty="0" smtClean="0"/>
              <a:t> </a:t>
            </a:r>
            <a:r>
              <a:rPr lang="en-US" dirty="0" err="1" smtClean="0"/>
              <a:t>Mehmood</a:t>
            </a:r>
            <a:r>
              <a:rPr lang="en-US" dirty="0" smtClean="0"/>
              <a:t>				BSEF14A038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5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this Project</a:t>
            </a:r>
          </a:p>
          <a:p>
            <a:pPr lvl="1"/>
            <a:r>
              <a:rPr lang="en-US" dirty="0"/>
              <a:t>Our goal is to let programmers keep on improving their coding skills by solving the AI challenging problems, learn new concepts, and get inspired by the best developers.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32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 in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395566"/>
            <a:ext cx="9601196" cy="356416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Server Side</a:t>
            </a:r>
          </a:p>
          <a:p>
            <a:pPr lvl="1"/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Database</a:t>
            </a:r>
          </a:p>
          <a:p>
            <a:pPr lvl="1"/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Client Side</a:t>
            </a:r>
          </a:p>
          <a:p>
            <a:pPr lvl="1"/>
            <a:r>
              <a:rPr lang="en-US" dirty="0" smtClean="0"/>
              <a:t>Express </a:t>
            </a:r>
            <a:r>
              <a:rPr lang="en-US" dirty="0" err="1" smtClean="0"/>
              <a:t>handelbars</a:t>
            </a:r>
            <a:r>
              <a:rPr lang="en-US" dirty="0" smtClean="0"/>
              <a:t>,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Framework Used</a:t>
            </a:r>
          </a:p>
          <a:p>
            <a:pPr lvl="1"/>
            <a:r>
              <a:rPr lang="en-US" dirty="0" smtClean="0"/>
              <a:t>Bootstrap, </a:t>
            </a:r>
            <a:r>
              <a:rPr lang="en-US" dirty="0" err="1" smtClean="0"/>
              <a:t>Jquery</a:t>
            </a:r>
            <a:r>
              <a:rPr lang="en-US" dirty="0" smtClean="0"/>
              <a:t>, Socket.io, Express, Mongoose, Passport</a:t>
            </a:r>
          </a:p>
        </p:txBody>
      </p:sp>
    </p:spTree>
    <p:extLst>
      <p:ext uri="{BB962C8B-B14F-4D97-AF65-F5344CB8AC3E}">
        <p14:creationId xmlns:p14="http://schemas.microsoft.com/office/powerpoint/2010/main" val="377609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Development: Phase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Learnt how to compile and run C# code on server side</a:t>
            </a:r>
          </a:p>
          <a:p>
            <a:r>
              <a:rPr lang="en-US" dirty="0" smtClean="0"/>
              <a:t>Learnt how to pass input to running program from client side after each iteration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64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Development: Phase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Added 6 games</a:t>
            </a:r>
          </a:p>
          <a:p>
            <a:pPr lvl="1"/>
            <a:r>
              <a:rPr lang="en-US" dirty="0" smtClean="0"/>
              <a:t>3-Beaker Puzzle Problem</a:t>
            </a:r>
          </a:p>
          <a:p>
            <a:pPr lvl="1"/>
            <a:r>
              <a:rPr lang="en-US" dirty="0" smtClean="0"/>
              <a:t>Tic Tac Toe</a:t>
            </a:r>
          </a:p>
          <a:p>
            <a:pPr lvl="1"/>
            <a:r>
              <a:rPr lang="en-US" dirty="0" smtClean="0"/>
              <a:t>Snake</a:t>
            </a:r>
          </a:p>
          <a:p>
            <a:pPr lvl="1"/>
            <a:r>
              <a:rPr lang="en-US" dirty="0" smtClean="0"/>
              <a:t>2048</a:t>
            </a:r>
          </a:p>
          <a:p>
            <a:pPr lvl="1"/>
            <a:r>
              <a:rPr lang="en-US" dirty="0" smtClean="0"/>
              <a:t>Tetris</a:t>
            </a:r>
          </a:p>
          <a:p>
            <a:pPr lvl="1"/>
            <a:r>
              <a:rPr lang="en-US" dirty="0" err="1" smtClean="0"/>
              <a:t>Wumpus</a:t>
            </a:r>
            <a:r>
              <a:rPr lang="en-US" dirty="0" smtClean="0"/>
              <a:t> World</a:t>
            </a:r>
          </a:p>
          <a:p>
            <a:r>
              <a:rPr lang="en-US" dirty="0" smtClean="0"/>
              <a:t>Set up Ubuntu server and deployed first stable version of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09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Development: Phase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user authentication</a:t>
            </a:r>
          </a:p>
          <a:p>
            <a:r>
              <a:rPr lang="en-US" dirty="0" smtClean="0"/>
              <a:t>Converted ajax call to real time using socket.io</a:t>
            </a:r>
          </a:p>
          <a:p>
            <a:r>
              <a:rPr lang="en-US" dirty="0" smtClean="0"/>
              <a:t>Deployed 2</a:t>
            </a:r>
            <a:r>
              <a:rPr lang="en-US" baseline="30000" dirty="0" smtClean="0"/>
              <a:t>nd</a:t>
            </a:r>
            <a:r>
              <a:rPr lang="en-US" dirty="0" smtClean="0"/>
              <a:t> stable version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1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Signup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896" y="2557463"/>
            <a:ext cx="570420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0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Screen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29" y="2557463"/>
            <a:ext cx="5987142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7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</TotalTime>
  <Words>179</Words>
  <Application>Microsoft Office PowerPoint</Application>
  <PresentationFormat>Widescreen</PresentationFormat>
  <Paragraphs>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Garamond</vt:lpstr>
      <vt:lpstr>Organic</vt:lpstr>
      <vt:lpstr>Game Play Server</vt:lpstr>
      <vt:lpstr>Group Members </vt:lpstr>
      <vt:lpstr>Introduction</vt:lpstr>
      <vt:lpstr>Technologies used in this Project</vt:lpstr>
      <vt:lpstr>Development: Phase #1</vt:lpstr>
      <vt:lpstr>Development: Phase #2</vt:lpstr>
      <vt:lpstr>Development: Phase #3</vt:lpstr>
      <vt:lpstr>Signup Screen</vt:lpstr>
      <vt:lpstr>Login Screen</vt:lpstr>
      <vt:lpstr>Home page</vt:lpstr>
      <vt:lpstr>Snake Game</vt:lpstr>
      <vt:lpstr>Tetris Game</vt:lpstr>
      <vt:lpstr>Tic-tac-toe Game</vt:lpstr>
      <vt:lpstr>Beaker Problem</vt:lpstr>
      <vt:lpstr>2048 Game</vt:lpstr>
      <vt:lpstr>Wumpus Game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Play Server</dc:title>
  <dc:creator>Windows User</dc:creator>
  <cp:lastModifiedBy>Windows User</cp:lastModifiedBy>
  <cp:revision>6</cp:revision>
  <dcterms:created xsi:type="dcterms:W3CDTF">2017-10-06T05:10:10Z</dcterms:created>
  <dcterms:modified xsi:type="dcterms:W3CDTF">2017-10-06T05:42:53Z</dcterms:modified>
</cp:coreProperties>
</file>