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0" r:id="rId5"/>
    <p:sldId id="261" r:id="rId6"/>
    <p:sldId id="262" r:id="rId7"/>
    <p:sldId id="269" r:id="rId8"/>
    <p:sldId id="270" r:id="rId9"/>
    <p:sldId id="271" r:id="rId10"/>
    <p:sldId id="264" r:id="rId11"/>
    <p:sldId id="265" r:id="rId12"/>
    <p:sldId id="266" r:id="rId13"/>
    <p:sldId id="267" r:id="rId14"/>
    <p:sldId id="272" r:id="rId15"/>
    <p:sldId id="268"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DEC42-EE61-4551-A8A6-E2200DC0ACF3}" v="2" dt="2023-07-27T15:43:34.067"/>
    <p1510:client id="{52465647-01E0-4D10-8951-92633C8BC97F}" v="6" dt="2023-07-28T08:25:38.478"/>
    <p1510:client id="{966C0D5A-A5CF-4300-8C17-EFA5401BC9A8}" v="19" dt="2023-07-24T05:31:17.115"/>
    <p1510:client id="{A05DB7E6-E96A-4EEB-8869-23FC44CF9319}" v="366" dt="2023-07-20T14:10:01.168"/>
    <p1510:client id="{A5C6E5F5-7745-4475-8763-56870C2C39E3}" v="477" dt="2023-07-24T07:58:08.207"/>
    <p1510:client id="{CCA4AAA9-B6CE-4E3A-9FDD-1FBF7439E057}" v="18" dt="2023-07-23T13:57:35.266"/>
    <p1510:client id="{E84DF270-3D15-4F65-AA0F-09C573A3D978}" v="17" dt="2023-07-23T14:23:52.847"/>
    <p1510:client id="{F6F5FC4E-1628-4BC6-A341-9A69576BF4DA}" v="29" dt="2023-07-28T05:02:38.595"/>
    <p1510:client id="{FF36B2B7-0853-4FB6-9375-F093C248407D}" v="28" dt="2023-07-20T14:53:39.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Dubey" userId="9bf05b12a4de63c9" providerId="Windows Live" clId="Web-{FF36B2B7-0853-4FB6-9375-F093C248407D}"/>
    <pc:docChg chg="addSld modSld">
      <pc:chgData name="Satyam Dubey" userId="9bf05b12a4de63c9" providerId="Windows Live" clId="Web-{FF36B2B7-0853-4FB6-9375-F093C248407D}" dt="2023-07-20T14:53:39.343" v="26"/>
      <pc:docMkLst>
        <pc:docMk/>
      </pc:docMkLst>
      <pc:sldChg chg="delSp modSp new">
        <pc:chgData name="Satyam Dubey" userId="9bf05b12a4de63c9" providerId="Windows Live" clId="Web-{FF36B2B7-0853-4FB6-9375-F093C248407D}" dt="2023-07-20T14:53:39.343" v="26"/>
        <pc:sldMkLst>
          <pc:docMk/>
          <pc:sldMk cId="1147525406" sldId="268"/>
        </pc:sldMkLst>
        <pc:spChg chg="mod">
          <ac:chgData name="Satyam Dubey" userId="9bf05b12a4de63c9" providerId="Windows Live" clId="Web-{FF36B2B7-0853-4FB6-9375-F093C248407D}" dt="2023-07-20T14:53:26.483" v="24" actId="1076"/>
          <ac:spMkLst>
            <pc:docMk/>
            <pc:sldMk cId="1147525406" sldId="268"/>
            <ac:spMk id="2" creationId="{A5B13F18-2C97-82CE-6EA4-1B5583CC1911}"/>
          </ac:spMkLst>
        </pc:spChg>
        <pc:spChg chg="del">
          <ac:chgData name="Satyam Dubey" userId="9bf05b12a4de63c9" providerId="Windows Live" clId="Web-{FF36B2B7-0853-4FB6-9375-F093C248407D}" dt="2023-07-20T14:52:02.231" v="1"/>
          <ac:spMkLst>
            <pc:docMk/>
            <pc:sldMk cId="1147525406" sldId="268"/>
            <ac:spMk id="3" creationId="{4D834267-531F-7772-5E1C-9C7ABAB75D54}"/>
          </ac:spMkLst>
        </pc:spChg>
        <pc:spChg chg="del">
          <ac:chgData name="Satyam Dubey" userId="9bf05b12a4de63c9" providerId="Windows Live" clId="Web-{FF36B2B7-0853-4FB6-9375-F093C248407D}" dt="2023-07-20T14:53:33.921" v="25"/>
          <ac:spMkLst>
            <pc:docMk/>
            <pc:sldMk cId="1147525406" sldId="268"/>
            <ac:spMk id="5" creationId="{3CED5BF6-6D84-C1F7-6785-67C2912BDF47}"/>
          </ac:spMkLst>
        </pc:spChg>
        <pc:spChg chg="del">
          <ac:chgData name="Satyam Dubey" userId="9bf05b12a4de63c9" providerId="Windows Live" clId="Web-{FF36B2B7-0853-4FB6-9375-F093C248407D}" dt="2023-07-20T14:53:39.343" v="26"/>
          <ac:spMkLst>
            <pc:docMk/>
            <pc:sldMk cId="1147525406" sldId="268"/>
            <ac:spMk id="6" creationId="{964123F4-76D8-6AAB-2EF7-C84D1573FD7C}"/>
          </ac:spMkLst>
        </pc:spChg>
      </pc:sldChg>
    </pc:docChg>
  </pc:docChgLst>
  <pc:docChgLst>
    <pc:chgData name="Satyam Dubey" userId="9bf05b12a4de63c9" providerId="Windows Live" clId="Web-{E84DF270-3D15-4F65-AA0F-09C573A3D978}"/>
    <pc:docChg chg="addSld delSld modSld">
      <pc:chgData name="Satyam Dubey" userId="9bf05b12a4de63c9" providerId="Windows Live" clId="Web-{E84DF270-3D15-4F65-AA0F-09C573A3D978}" dt="2023-07-23T14:23:52.847" v="13" actId="14100"/>
      <pc:docMkLst>
        <pc:docMk/>
      </pc:docMkLst>
      <pc:sldChg chg="delSp new del">
        <pc:chgData name="Satyam Dubey" userId="9bf05b12a4de63c9" providerId="Windows Live" clId="Web-{E84DF270-3D15-4F65-AA0F-09C573A3D978}" dt="2023-07-23T14:15:02.472" v="2"/>
        <pc:sldMkLst>
          <pc:docMk/>
          <pc:sldMk cId="1303139821" sldId="270"/>
        </pc:sldMkLst>
        <pc:spChg chg="del">
          <ac:chgData name="Satyam Dubey" userId="9bf05b12a4de63c9" providerId="Windows Live" clId="Web-{E84DF270-3D15-4F65-AA0F-09C573A3D978}" dt="2023-07-23T14:13:49.611" v="1"/>
          <ac:spMkLst>
            <pc:docMk/>
            <pc:sldMk cId="1303139821" sldId="270"/>
            <ac:spMk id="2" creationId="{889E340F-C9DD-27BB-52E3-C4E782AF4FCE}"/>
          </ac:spMkLst>
        </pc:spChg>
      </pc:sldChg>
      <pc:sldChg chg="addSp modSp new">
        <pc:chgData name="Satyam Dubey" userId="9bf05b12a4de63c9" providerId="Windows Live" clId="Web-{E84DF270-3D15-4F65-AA0F-09C573A3D978}" dt="2023-07-23T14:23:52.847" v="13" actId="14100"/>
        <pc:sldMkLst>
          <pc:docMk/>
          <pc:sldMk cId="2613382064" sldId="270"/>
        </pc:sldMkLst>
        <pc:spChg chg="mod">
          <ac:chgData name="Satyam Dubey" userId="9bf05b12a4de63c9" providerId="Windows Live" clId="Web-{E84DF270-3D15-4F65-AA0F-09C573A3D978}" dt="2023-07-23T14:19:32.527" v="6" actId="14100"/>
          <ac:spMkLst>
            <pc:docMk/>
            <pc:sldMk cId="2613382064" sldId="270"/>
            <ac:spMk id="2" creationId="{DD6938C6-3DA7-5A55-1D59-87B973F773E8}"/>
          </ac:spMkLst>
        </pc:spChg>
        <pc:spChg chg="mod">
          <ac:chgData name="Satyam Dubey" userId="9bf05b12a4de63c9" providerId="Windows Live" clId="Web-{E84DF270-3D15-4F65-AA0F-09C573A3D978}" dt="2023-07-23T14:23:52.847" v="13" actId="14100"/>
          <ac:spMkLst>
            <pc:docMk/>
            <pc:sldMk cId="2613382064" sldId="270"/>
            <ac:spMk id="3" creationId="{D0D1F8DE-9770-18B4-EF8C-8E42DD27F32B}"/>
          </ac:spMkLst>
        </pc:spChg>
        <pc:spChg chg="add">
          <ac:chgData name="Satyam Dubey" userId="9bf05b12a4de63c9" providerId="Windows Live" clId="Web-{E84DF270-3D15-4F65-AA0F-09C573A3D978}" dt="2023-07-23T14:21:11.233" v="11"/>
          <ac:spMkLst>
            <pc:docMk/>
            <pc:sldMk cId="2613382064" sldId="270"/>
            <ac:spMk id="7" creationId="{1C1B313B-F66C-8437-9514-AD4800BF96B7}"/>
          </ac:spMkLst>
        </pc:spChg>
      </pc:sldChg>
      <pc:sldChg chg="new">
        <pc:chgData name="Satyam Dubey" userId="9bf05b12a4de63c9" providerId="Windows Live" clId="Web-{E84DF270-3D15-4F65-AA0F-09C573A3D978}" dt="2023-07-23T14:23:00.642" v="12"/>
        <pc:sldMkLst>
          <pc:docMk/>
          <pc:sldMk cId="3688735391" sldId="271"/>
        </pc:sldMkLst>
      </pc:sldChg>
    </pc:docChg>
  </pc:docChgLst>
  <pc:docChgLst>
    <pc:chgData name="Satyam Dubey" userId="9bf05b12a4de63c9" providerId="Windows Live" clId="Web-{F6F5FC4E-1628-4BC6-A341-9A69576BF4DA}"/>
    <pc:docChg chg="delSld modSld">
      <pc:chgData name="Satyam Dubey" userId="9bf05b12a4de63c9" providerId="Windows Live" clId="Web-{F6F5FC4E-1628-4BC6-A341-9A69576BF4DA}" dt="2023-07-28T05:02:38.595" v="28"/>
      <pc:docMkLst>
        <pc:docMk/>
      </pc:docMkLst>
      <pc:sldChg chg="delSp del">
        <pc:chgData name="Satyam Dubey" userId="9bf05b12a4de63c9" providerId="Windows Live" clId="Web-{F6F5FC4E-1628-4BC6-A341-9A69576BF4DA}" dt="2023-07-28T05:02:38.595" v="28"/>
        <pc:sldMkLst>
          <pc:docMk/>
          <pc:sldMk cId="3934930202" sldId="259"/>
        </pc:sldMkLst>
        <pc:spChg chg="del">
          <ac:chgData name="Satyam Dubey" userId="9bf05b12a4de63c9" providerId="Windows Live" clId="Web-{F6F5FC4E-1628-4BC6-A341-9A69576BF4DA}" dt="2023-07-28T05:02:04.735" v="27"/>
          <ac:spMkLst>
            <pc:docMk/>
            <pc:sldMk cId="3934930202" sldId="259"/>
            <ac:spMk id="6" creationId="{2AED4FA9-3175-A1AC-FC1D-707A4EA2AFA4}"/>
          </ac:spMkLst>
        </pc:spChg>
      </pc:sldChg>
      <pc:sldChg chg="modSp">
        <pc:chgData name="Satyam Dubey" userId="9bf05b12a4de63c9" providerId="Windows Live" clId="Web-{F6F5FC4E-1628-4BC6-A341-9A69576BF4DA}" dt="2023-07-28T05:01:17.624" v="26" actId="20577"/>
        <pc:sldMkLst>
          <pc:docMk/>
          <pc:sldMk cId="2681432858" sldId="272"/>
        </pc:sldMkLst>
        <pc:spChg chg="mod">
          <ac:chgData name="Satyam Dubey" userId="9bf05b12a4de63c9" providerId="Windows Live" clId="Web-{F6F5FC4E-1628-4BC6-A341-9A69576BF4DA}" dt="2023-07-28T05:01:17.624" v="26" actId="20577"/>
          <ac:spMkLst>
            <pc:docMk/>
            <pc:sldMk cId="2681432858" sldId="272"/>
            <ac:spMk id="3" creationId="{B7628F2E-F72B-A5A3-8624-8BC1B33B6423}"/>
          </ac:spMkLst>
        </pc:spChg>
      </pc:sldChg>
    </pc:docChg>
  </pc:docChgLst>
  <pc:docChgLst>
    <pc:chgData name="Satyam Dubey" userId="9bf05b12a4de63c9" providerId="Windows Live" clId="Web-{CCA4AAA9-B6CE-4E3A-9FDD-1FBF7439E057}"/>
    <pc:docChg chg="addSld modSld">
      <pc:chgData name="Satyam Dubey" userId="9bf05b12a4de63c9" providerId="Windows Live" clId="Web-{CCA4AAA9-B6CE-4E3A-9FDD-1FBF7439E057}" dt="2023-07-23T13:50:56.101" v="14" actId="1076"/>
      <pc:docMkLst>
        <pc:docMk/>
      </pc:docMkLst>
      <pc:sldChg chg="modSp">
        <pc:chgData name="Satyam Dubey" userId="9bf05b12a4de63c9" providerId="Windows Live" clId="Web-{CCA4AAA9-B6CE-4E3A-9FDD-1FBF7439E057}" dt="2023-07-23T12:17:22.555" v="1" actId="20577"/>
        <pc:sldMkLst>
          <pc:docMk/>
          <pc:sldMk cId="358749036" sldId="266"/>
        </pc:sldMkLst>
        <pc:spChg chg="mod">
          <ac:chgData name="Satyam Dubey" userId="9bf05b12a4de63c9" providerId="Windows Live" clId="Web-{CCA4AAA9-B6CE-4E3A-9FDD-1FBF7439E057}" dt="2023-07-23T12:17:22.555" v="1" actId="20577"/>
          <ac:spMkLst>
            <pc:docMk/>
            <pc:sldMk cId="358749036" sldId="266"/>
            <ac:spMk id="3" creationId="{9339D0AD-1D79-81BA-6815-F15FE3D77A47}"/>
          </ac:spMkLst>
        </pc:spChg>
      </pc:sldChg>
      <pc:sldChg chg="delSp modSp new">
        <pc:chgData name="Satyam Dubey" userId="9bf05b12a4de63c9" providerId="Windows Live" clId="Web-{CCA4AAA9-B6CE-4E3A-9FDD-1FBF7439E057}" dt="2023-07-23T13:50:56.101" v="14" actId="1076"/>
        <pc:sldMkLst>
          <pc:docMk/>
          <pc:sldMk cId="3784739729" sldId="269"/>
        </pc:sldMkLst>
        <pc:spChg chg="mod">
          <ac:chgData name="Satyam Dubey" userId="9bf05b12a4de63c9" providerId="Windows Live" clId="Web-{CCA4AAA9-B6CE-4E3A-9FDD-1FBF7439E057}" dt="2023-07-23T13:50:56.039" v="12" actId="1076"/>
          <ac:spMkLst>
            <pc:docMk/>
            <pc:sldMk cId="3784739729" sldId="269"/>
            <ac:spMk id="2" creationId="{87AB0980-3275-77F2-25BC-F048868C018E}"/>
          </ac:spMkLst>
        </pc:spChg>
        <pc:spChg chg="mod">
          <ac:chgData name="Satyam Dubey" userId="9bf05b12a4de63c9" providerId="Windows Live" clId="Web-{CCA4AAA9-B6CE-4E3A-9FDD-1FBF7439E057}" dt="2023-07-23T13:50:56.101" v="14" actId="1076"/>
          <ac:spMkLst>
            <pc:docMk/>
            <pc:sldMk cId="3784739729" sldId="269"/>
            <ac:spMk id="3" creationId="{DE84628C-5E48-73AD-1E73-E3326E136E2E}"/>
          </ac:spMkLst>
        </pc:spChg>
        <pc:spChg chg="del">
          <ac:chgData name="Satyam Dubey" userId="9bf05b12a4de63c9" providerId="Windows Live" clId="Web-{CCA4AAA9-B6CE-4E3A-9FDD-1FBF7439E057}" dt="2023-07-23T13:50:55.867" v="7"/>
          <ac:spMkLst>
            <pc:docMk/>
            <pc:sldMk cId="3784739729" sldId="269"/>
            <ac:spMk id="5" creationId="{62739D37-29B4-9B20-5022-C2A559F3D721}"/>
          </ac:spMkLst>
        </pc:spChg>
        <pc:spChg chg="del">
          <ac:chgData name="Satyam Dubey" userId="9bf05b12a4de63c9" providerId="Windows Live" clId="Web-{CCA4AAA9-B6CE-4E3A-9FDD-1FBF7439E057}" dt="2023-07-23T13:50:55.883" v="8"/>
          <ac:spMkLst>
            <pc:docMk/>
            <pc:sldMk cId="3784739729" sldId="269"/>
            <ac:spMk id="6" creationId="{E7872372-EEC8-1489-3058-959654C7570E}"/>
          </ac:spMkLst>
        </pc:spChg>
      </pc:sldChg>
    </pc:docChg>
  </pc:docChgLst>
  <pc:docChgLst>
    <pc:chgData name="Satyam Dubey" userId="9bf05b12a4de63c9" providerId="Windows Live" clId="Web-{966C0D5A-A5CF-4300-8C17-EFA5401BC9A8}"/>
    <pc:docChg chg="modSld">
      <pc:chgData name="Satyam Dubey" userId="9bf05b12a4de63c9" providerId="Windows Live" clId="Web-{966C0D5A-A5CF-4300-8C17-EFA5401BC9A8}" dt="2023-07-24T05:31:17.115" v="16"/>
      <pc:docMkLst>
        <pc:docMk/>
      </pc:docMkLst>
      <pc:sldChg chg="addSp modSp">
        <pc:chgData name="Satyam Dubey" userId="9bf05b12a4de63c9" providerId="Windows Live" clId="Web-{966C0D5A-A5CF-4300-8C17-EFA5401BC9A8}" dt="2023-07-24T05:30:07.301" v="7" actId="14100"/>
        <pc:sldMkLst>
          <pc:docMk/>
          <pc:sldMk cId="3784739729" sldId="269"/>
        </pc:sldMkLst>
        <pc:picChg chg="add mod">
          <ac:chgData name="Satyam Dubey" userId="9bf05b12a4de63c9" providerId="Windows Live" clId="Web-{966C0D5A-A5CF-4300-8C17-EFA5401BC9A8}" dt="2023-07-24T05:30:07.301" v="7" actId="14100"/>
          <ac:picMkLst>
            <pc:docMk/>
            <pc:sldMk cId="3784739729" sldId="269"/>
            <ac:picMk id="5" creationId="{66CF798A-15BE-676F-79D6-1934F77C9FA4}"/>
          </ac:picMkLst>
        </pc:picChg>
      </pc:sldChg>
      <pc:sldChg chg="delSp">
        <pc:chgData name="Satyam Dubey" userId="9bf05b12a4de63c9" providerId="Windows Live" clId="Web-{966C0D5A-A5CF-4300-8C17-EFA5401BC9A8}" dt="2023-07-24T05:31:17.115" v="16"/>
        <pc:sldMkLst>
          <pc:docMk/>
          <pc:sldMk cId="2613382064" sldId="270"/>
        </pc:sldMkLst>
        <pc:spChg chg="del">
          <ac:chgData name="Satyam Dubey" userId="9bf05b12a4de63c9" providerId="Windows Live" clId="Web-{966C0D5A-A5CF-4300-8C17-EFA5401BC9A8}" dt="2023-07-24T05:31:04.661" v="15"/>
          <ac:spMkLst>
            <pc:docMk/>
            <pc:sldMk cId="2613382064" sldId="270"/>
            <ac:spMk id="5" creationId="{CA0A1D00-3533-8CE5-A4A2-F6F7B8B291E3}"/>
          </ac:spMkLst>
        </pc:spChg>
        <pc:spChg chg="del">
          <ac:chgData name="Satyam Dubey" userId="9bf05b12a4de63c9" providerId="Windows Live" clId="Web-{966C0D5A-A5CF-4300-8C17-EFA5401BC9A8}" dt="2023-07-24T05:31:17.115" v="16"/>
          <ac:spMkLst>
            <pc:docMk/>
            <pc:sldMk cId="2613382064" sldId="270"/>
            <ac:spMk id="6" creationId="{8D1D4815-E3C7-BBDE-7728-2C48FF35836B}"/>
          </ac:spMkLst>
        </pc:spChg>
      </pc:sldChg>
      <pc:sldChg chg="delSp modSp">
        <pc:chgData name="Satyam Dubey" userId="9bf05b12a4de63c9" providerId="Windows Live" clId="Web-{966C0D5A-A5CF-4300-8C17-EFA5401BC9A8}" dt="2023-07-24T05:30:52.567" v="14"/>
        <pc:sldMkLst>
          <pc:docMk/>
          <pc:sldMk cId="3688735391" sldId="271"/>
        </pc:sldMkLst>
        <pc:spChg chg="mod">
          <ac:chgData name="Satyam Dubey" userId="9bf05b12a4de63c9" providerId="Windows Live" clId="Web-{966C0D5A-A5CF-4300-8C17-EFA5401BC9A8}" dt="2023-07-24T05:28:46.361" v="0" actId="20577"/>
          <ac:spMkLst>
            <pc:docMk/>
            <pc:sldMk cId="3688735391" sldId="271"/>
            <ac:spMk id="2" creationId="{46FAD6CE-DF75-989D-3222-8FFBAA52855B}"/>
          </ac:spMkLst>
        </pc:spChg>
        <pc:spChg chg="mod">
          <ac:chgData name="Satyam Dubey" userId="9bf05b12a4de63c9" providerId="Windows Live" clId="Web-{966C0D5A-A5CF-4300-8C17-EFA5401BC9A8}" dt="2023-07-24T05:30:33.114" v="12" actId="20577"/>
          <ac:spMkLst>
            <pc:docMk/>
            <pc:sldMk cId="3688735391" sldId="271"/>
            <ac:spMk id="3" creationId="{96651515-B6C5-9AC0-2335-9CD6F0FD6F73}"/>
          </ac:spMkLst>
        </pc:spChg>
        <pc:spChg chg="del">
          <ac:chgData name="Satyam Dubey" userId="9bf05b12a4de63c9" providerId="Windows Live" clId="Web-{966C0D5A-A5CF-4300-8C17-EFA5401BC9A8}" dt="2023-07-24T05:30:43.364" v="13"/>
          <ac:spMkLst>
            <pc:docMk/>
            <pc:sldMk cId="3688735391" sldId="271"/>
            <ac:spMk id="5" creationId="{2B1C8BA4-D826-E5FA-55C3-7D2EFAA41812}"/>
          </ac:spMkLst>
        </pc:spChg>
        <pc:spChg chg="del">
          <ac:chgData name="Satyam Dubey" userId="9bf05b12a4de63c9" providerId="Windows Live" clId="Web-{966C0D5A-A5CF-4300-8C17-EFA5401BC9A8}" dt="2023-07-24T05:30:52.567" v="14"/>
          <ac:spMkLst>
            <pc:docMk/>
            <pc:sldMk cId="3688735391" sldId="271"/>
            <ac:spMk id="6" creationId="{F8713A37-4890-1BF2-1461-90B5A2C91CC5}"/>
          </ac:spMkLst>
        </pc:spChg>
      </pc:sldChg>
    </pc:docChg>
  </pc:docChgLst>
  <pc:docChgLst>
    <pc:chgData name="Satyam Dubey" userId="9bf05b12a4de63c9" providerId="Windows Live" clId="Web-{A5C6E5F5-7745-4475-8763-56870C2C39E3}"/>
    <pc:docChg chg="addSld delSld modSld addMainMaster delMainMaster modMainMaster">
      <pc:chgData name="Satyam Dubey" userId="9bf05b12a4de63c9" providerId="Windows Live" clId="Web-{A5C6E5F5-7745-4475-8763-56870C2C39E3}" dt="2023-07-24T07:58:08.207" v="441" actId="1076"/>
      <pc:docMkLst>
        <pc:docMk/>
      </pc:docMkLst>
      <pc:sldChg chg="addSp modSp mod setBg modClrScheme chgLayout">
        <pc:chgData name="Satyam Dubey" userId="9bf05b12a4de63c9" providerId="Windows Live" clId="Web-{A5C6E5F5-7745-4475-8763-56870C2C39E3}" dt="2023-07-24T07:58:08.207" v="441" actId="1076"/>
        <pc:sldMkLst>
          <pc:docMk/>
          <pc:sldMk cId="109857222" sldId="256"/>
        </pc:sldMkLst>
        <pc:spChg chg="mod ord">
          <ac:chgData name="Satyam Dubey" userId="9bf05b12a4de63c9" providerId="Windows Live" clId="Web-{A5C6E5F5-7745-4475-8763-56870C2C39E3}" dt="2023-07-24T07:58:08.207" v="441" actId="1076"/>
          <ac:spMkLst>
            <pc:docMk/>
            <pc:sldMk cId="109857222" sldId="256"/>
            <ac:spMk id="2" creationId="{00000000-0000-0000-0000-000000000000}"/>
          </ac:spMkLst>
        </pc:spChg>
        <pc:spChg chg="add mod ord">
          <ac:chgData name="Satyam Dubey" userId="9bf05b12a4de63c9" providerId="Windows Live" clId="Web-{A5C6E5F5-7745-4475-8763-56870C2C39E3}" dt="2023-07-24T07:52:57.732" v="421" actId="20577"/>
          <ac:spMkLst>
            <pc:docMk/>
            <pc:sldMk cId="109857222" sldId="256"/>
            <ac:spMk id="3" creationId="{B0B829E7-AC75-15C4-4C55-5EB5505733FC}"/>
          </ac:spMkLst>
        </pc:spChg>
      </pc:sldChg>
      <pc:sldChg chg="delSp modSp mod setBg modClrScheme chgLayout">
        <pc:chgData name="Satyam Dubey" userId="9bf05b12a4de63c9" providerId="Windows Live" clId="Web-{A5C6E5F5-7745-4475-8763-56870C2C39E3}" dt="2023-07-24T07:09:23.715" v="217" actId="20577"/>
        <pc:sldMkLst>
          <pc:docMk/>
          <pc:sldMk cId="608961605" sldId="257"/>
        </pc:sldMkLst>
        <pc:spChg chg="mod ord">
          <ac:chgData name="Satyam Dubey" userId="9bf05b12a4de63c9" providerId="Windows Live" clId="Web-{A5C6E5F5-7745-4475-8763-56870C2C39E3}" dt="2023-07-24T07:09:23.715" v="217" actId="20577"/>
          <ac:spMkLst>
            <pc:docMk/>
            <pc:sldMk cId="608961605" sldId="257"/>
            <ac:spMk id="2" creationId="{9AED58AB-FAF3-21CF-DDF3-DBA34E8983B1}"/>
          </ac:spMkLst>
        </pc:spChg>
        <pc:spChg chg="mod ord">
          <ac:chgData name="Satyam Dubey" userId="9bf05b12a4de63c9" providerId="Windows Live" clId="Web-{A5C6E5F5-7745-4475-8763-56870C2C39E3}" dt="2023-07-24T06:48:29.363" v="122" actId="20577"/>
          <ac:spMkLst>
            <pc:docMk/>
            <pc:sldMk cId="608961605" sldId="257"/>
            <ac:spMk id="3" creationId="{2E6617A1-0408-2850-1991-56F12D8797FE}"/>
          </ac:spMkLst>
        </pc:spChg>
        <pc:spChg chg="mod ord">
          <ac:chgData name="Satyam Dubey" userId="9bf05b12a4de63c9" providerId="Windows Live" clId="Web-{A5C6E5F5-7745-4475-8763-56870C2C39E3}" dt="2023-07-24T06:46:55.424" v="118"/>
          <ac:spMkLst>
            <pc:docMk/>
            <pc:sldMk cId="608961605" sldId="257"/>
            <ac:spMk id="4" creationId="{733B3A03-D38F-DCAF-4910-D3B88399FE23}"/>
          </ac:spMkLst>
        </pc:spChg>
        <pc:picChg chg="del">
          <ac:chgData name="Satyam Dubey" userId="9bf05b12a4de63c9" providerId="Windows Live" clId="Web-{A5C6E5F5-7745-4475-8763-56870C2C39E3}" dt="2023-07-24T06:06:09.378" v="2"/>
          <ac:picMkLst>
            <pc:docMk/>
            <pc:sldMk cId="608961605" sldId="257"/>
            <ac:picMk id="7" creationId="{7B11CEA9-C698-60AC-2ED4-A5637B26127A}"/>
          </ac:picMkLst>
        </pc:picChg>
      </pc:sldChg>
      <pc:sldChg chg="delSp modSp mod modClrScheme chgLayout">
        <pc:chgData name="Satyam Dubey" userId="9bf05b12a4de63c9" providerId="Windows Live" clId="Web-{A5C6E5F5-7745-4475-8763-56870C2C39E3}" dt="2023-07-24T07:15:44.550" v="249" actId="20577"/>
        <pc:sldMkLst>
          <pc:docMk/>
          <pc:sldMk cId="3230177569" sldId="258"/>
        </pc:sldMkLst>
        <pc:spChg chg="mod ord">
          <ac:chgData name="Satyam Dubey" userId="9bf05b12a4de63c9" providerId="Windows Live" clId="Web-{A5C6E5F5-7745-4475-8763-56870C2C39E3}" dt="2023-07-24T07:09:31.356" v="218" actId="20577"/>
          <ac:spMkLst>
            <pc:docMk/>
            <pc:sldMk cId="3230177569" sldId="258"/>
            <ac:spMk id="2" creationId="{F31D4F8B-11B9-1092-B681-77113EFB593E}"/>
          </ac:spMkLst>
        </pc:spChg>
        <pc:spChg chg="mod ord">
          <ac:chgData name="Satyam Dubey" userId="9bf05b12a4de63c9" providerId="Windows Live" clId="Web-{A5C6E5F5-7745-4475-8763-56870C2C39E3}" dt="2023-07-24T07:15:44.550" v="249" actId="20577"/>
          <ac:spMkLst>
            <pc:docMk/>
            <pc:sldMk cId="3230177569" sldId="258"/>
            <ac:spMk id="3" creationId="{35DD7CD5-44AC-6320-B4DF-3DCB94A992AA}"/>
          </ac:spMkLst>
        </pc:spChg>
        <pc:spChg chg="mod ord">
          <ac:chgData name="Satyam Dubey" userId="9bf05b12a4de63c9" providerId="Windows Live" clId="Web-{A5C6E5F5-7745-4475-8763-56870C2C39E3}" dt="2023-07-24T06:46:55.424" v="118"/>
          <ac:spMkLst>
            <pc:docMk/>
            <pc:sldMk cId="3230177569" sldId="258"/>
            <ac:spMk id="4" creationId="{3916AFA5-38DA-E123-A39B-C53273EC6D2F}"/>
          </ac:spMkLst>
        </pc:spChg>
        <pc:spChg chg="mod ord">
          <ac:chgData name="Satyam Dubey" userId="9bf05b12a4de63c9" providerId="Windows Live" clId="Web-{A5C6E5F5-7745-4475-8763-56870C2C39E3}" dt="2023-07-24T06:46:55.424" v="118"/>
          <ac:spMkLst>
            <pc:docMk/>
            <pc:sldMk cId="3230177569" sldId="258"/>
            <ac:spMk id="6" creationId="{87E6B596-A7BF-DC78-D4F5-D193EDF0BAEA}"/>
          </ac:spMkLst>
        </pc:spChg>
        <pc:picChg chg="del">
          <ac:chgData name="Satyam Dubey" userId="9bf05b12a4de63c9" providerId="Windows Live" clId="Web-{A5C6E5F5-7745-4475-8763-56870C2C39E3}" dt="2023-07-24T06:06:19.425" v="3"/>
          <ac:picMkLst>
            <pc:docMk/>
            <pc:sldMk cId="3230177569" sldId="258"/>
            <ac:picMk id="7" creationId="{1A388EC7-795B-765F-08B9-78B8BFEC27D5}"/>
          </ac:picMkLst>
        </pc:picChg>
      </pc:sldChg>
      <pc:sldChg chg="delSp modSp mod modClrScheme chgLayout">
        <pc:chgData name="Satyam Dubey" userId="9bf05b12a4de63c9" providerId="Windows Live" clId="Web-{A5C6E5F5-7745-4475-8763-56870C2C39E3}" dt="2023-07-24T07:53:50.593" v="426" actId="20577"/>
        <pc:sldMkLst>
          <pc:docMk/>
          <pc:sldMk cId="3934930202" sldId="259"/>
        </pc:sldMkLst>
        <pc:spChg chg="mod ord">
          <ac:chgData name="Satyam Dubey" userId="9bf05b12a4de63c9" providerId="Windows Live" clId="Web-{A5C6E5F5-7745-4475-8763-56870C2C39E3}" dt="2023-07-24T07:16:18.535" v="250" actId="1076"/>
          <ac:spMkLst>
            <pc:docMk/>
            <pc:sldMk cId="3934930202" sldId="259"/>
            <ac:spMk id="2" creationId="{39F62C3F-5826-7C1F-923D-B97651334CF1}"/>
          </ac:spMkLst>
        </pc:spChg>
        <pc:spChg chg="mod ord">
          <ac:chgData name="Satyam Dubey" userId="9bf05b12a4de63c9" providerId="Windows Live" clId="Web-{A5C6E5F5-7745-4475-8763-56870C2C39E3}" dt="2023-07-24T07:53:50.593" v="426" actId="20577"/>
          <ac:spMkLst>
            <pc:docMk/>
            <pc:sldMk cId="3934930202" sldId="259"/>
            <ac:spMk id="3" creationId="{A304675C-96D8-FEAF-5F9F-EAE388F45708}"/>
          </ac:spMkLst>
        </pc:spChg>
        <pc:spChg chg="mod ord">
          <ac:chgData name="Satyam Dubey" userId="9bf05b12a4de63c9" providerId="Windows Live" clId="Web-{A5C6E5F5-7745-4475-8763-56870C2C39E3}" dt="2023-07-24T06:46:55.424" v="118"/>
          <ac:spMkLst>
            <pc:docMk/>
            <pc:sldMk cId="3934930202" sldId="259"/>
            <ac:spMk id="4" creationId="{FD8A7CD2-38EB-31B7-EE98-CA1130F597E2}"/>
          </ac:spMkLst>
        </pc:spChg>
        <pc:spChg chg="mod ord">
          <ac:chgData name="Satyam Dubey" userId="9bf05b12a4de63c9" providerId="Windows Live" clId="Web-{A5C6E5F5-7745-4475-8763-56870C2C39E3}" dt="2023-07-24T06:46:55.424" v="118"/>
          <ac:spMkLst>
            <pc:docMk/>
            <pc:sldMk cId="3934930202" sldId="259"/>
            <ac:spMk id="6" creationId="{2AED4FA9-3175-A1AC-FC1D-707A4EA2AFA4}"/>
          </ac:spMkLst>
        </pc:spChg>
        <pc:picChg chg="del">
          <ac:chgData name="Satyam Dubey" userId="9bf05b12a4de63c9" providerId="Windows Live" clId="Web-{A5C6E5F5-7745-4475-8763-56870C2C39E3}" dt="2023-07-24T06:06:24.362" v="4"/>
          <ac:picMkLst>
            <pc:docMk/>
            <pc:sldMk cId="3934930202" sldId="259"/>
            <ac:picMk id="7" creationId="{5965B565-F329-3DEF-17A8-C0539714A124}"/>
          </ac:picMkLst>
        </pc:picChg>
      </pc:sldChg>
      <pc:sldChg chg="delSp modSp mod setBg modClrScheme chgLayout">
        <pc:chgData name="Satyam Dubey" userId="9bf05b12a4de63c9" providerId="Windows Live" clId="Web-{A5C6E5F5-7745-4475-8763-56870C2C39E3}" dt="2023-07-24T07:21:18.431" v="315" actId="20577"/>
        <pc:sldMkLst>
          <pc:docMk/>
          <pc:sldMk cId="1000684328" sldId="260"/>
        </pc:sldMkLst>
        <pc:spChg chg="mod ord">
          <ac:chgData name="Satyam Dubey" userId="9bf05b12a4de63c9" providerId="Windows Live" clId="Web-{A5C6E5F5-7745-4475-8763-56870C2C39E3}" dt="2023-07-24T07:09:58.012" v="220" actId="20577"/>
          <ac:spMkLst>
            <pc:docMk/>
            <pc:sldMk cId="1000684328" sldId="260"/>
            <ac:spMk id="2" creationId="{CC31D9AE-949D-2869-43CA-2E37D29562D5}"/>
          </ac:spMkLst>
        </pc:spChg>
        <pc:spChg chg="mod ord">
          <ac:chgData name="Satyam Dubey" userId="9bf05b12a4de63c9" providerId="Windows Live" clId="Web-{A5C6E5F5-7745-4475-8763-56870C2C39E3}" dt="2023-07-24T07:21:18.431" v="315" actId="20577"/>
          <ac:spMkLst>
            <pc:docMk/>
            <pc:sldMk cId="1000684328" sldId="260"/>
            <ac:spMk id="3" creationId="{C540D1E4-674F-C4F2-CE91-87430FA291CA}"/>
          </ac:spMkLst>
        </pc:spChg>
        <pc:spChg chg="mod ord">
          <ac:chgData name="Satyam Dubey" userId="9bf05b12a4de63c9" providerId="Windows Live" clId="Web-{A5C6E5F5-7745-4475-8763-56870C2C39E3}" dt="2023-07-24T06:46:55.424" v="118"/>
          <ac:spMkLst>
            <pc:docMk/>
            <pc:sldMk cId="1000684328" sldId="260"/>
            <ac:spMk id="4" creationId="{A6B19EAE-F936-061A-ECF6-B5CCDEEAF8DA}"/>
          </ac:spMkLst>
        </pc:spChg>
        <pc:picChg chg="del">
          <ac:chgData name="Satyam Dubey" userId="9bf05b12a4de63c9" providerId="Windows Live" clId="Web-{A5C6E5F5-7745-4475-8763-56870C2C39E3}" dt="2023-07-24T06:06:31.003" v="5"/>
          <ac:picMkLst>
            <pc:docMk/>
            <pc:sldMk cId="1000684328" sldId="260"/>
            <ac:picMk id="7" creationId="{F57764B9-CDA6-4DF9-EC53-4CAEE1A595B4}"/>
          </ac:picMkLst>
        </pc:picChg>
      </pc:sldChg>
      <pc:sldChg chg="delSp modSp mod modClrScheme chgLayout">
        <pc:chgData name="Satyam Dubey" userId="9bf05b12a4de63c9" providerId="Windows Live" clId="Web-{A5C6E5F5-7745-4475-8763-56870C2C39E3}" dt="2023-07-24T07:10:08.044" v="221" actId="20577"/>
        <pc:sldMkLst>
          <pc:docMk/>
          <pc:sldMk cId="903818999" sldId="261"/>
        </pc:sldMkLst>
        <pc:spChg chg="mod ord">
          <ac:chgData name="Satyam Dubey" userId="9bf05b12a4de63c9" providerId="Windows Live" clId="Web-{A5C6E5F5-7745-4475-8763-56870C2C39E3}" dt="2023-07-24T07:10:08.044" v="221" actId="20577"/>
          <ac:spMkLst>
            <pc:docMk/>
            <pc:sldMk cId="903818999" sldId="261"/>
            <ac:spMk id="2" creationId="{AA7ACAB9-A01A-CB47-40B4-7632B0B25920}"/>
          </ac:spMkLst>
        </pc:spChg>
        <pc:spChg chg="mod ord">
          <ac:chgData name="Satyam Dubey" userId="9bf05b12a4de63c9" providerId="Windows Live" clId="Web-{A5C6E5F5-7745-4475-8763-56870C2C39E3}" dt="2023-07-24T07:08:45.651" v="215" actId="20577"/>
          <ac:spMkLst>
            <pc:docMk/>
            <pc:sldMk cId="903818999" sldId="261"/>
            <ac:spMk id="3" creationId="{D7767A51-A30A-EE74-2CE1-D213FD5A5DA2}"/>
          </ac:spMkLst>
        </pc:spChg>
        <pc:spChg chg="mod ord">
          <ac:chgData name="Satyam Dubey" userId="9bf05b12a4de63c9" providerId="Windows Live" clId="Web-{A5C6E5F5-7745-4475-8763-56870C2C39E3}" dt="2023-07-24T06:46:55.424" v="118"/>
          <ac:spMkLst>
            <pc:docMk/>
            <pc:sldMk cId="903818999" sldId="261"/>
            <ac:spMk id="4" creationId="{47C05706-C89B-2AA4-030D-C4986636466C}"/>
          </ac:spMkLst>
        </pc:spChg>
        <pc:picChg chg="del">
          <ac:chgData name="Satyam Dubey" userId="9bf05b12a4de63c9" providerId="Windows Live" clId="Web-{A5C6E5F5-7745-4475-8763-56870C2C39E3}" dt="2023-07-24T06:06:36.613" v="6"/>
          <ac:picMkLst>
            <pc:docMk/>
            <pc:sldMk cId="903818999" sldId="261"/>
            <ac:picMk id="8" creationId="{D856D99A-201F-53BB-3EB5-79AE31484F35}"/>
          </ac:picMkLst>
        </pc:picChg>
      </pc:sldChg>
      <pc:sldChg chg="delSp modSp mod modClrScheme chgLayout">
        <pc:chgData name="Satyam Dubey" userId="9bf05b12a4de63c9" providerId="Windows Live" clId="Web-{A5C6E5F5-7745-4475-8763-56870C2C39E3}" dt="2023-07-24T07:10:17.403" v="222" actId="20577"/>
        <pc:sldMkLst>
          <pc:docMk/>
          <pc:sldMk cId="3538676802" sldId="262"/>
        </pc:sldMkLst>
        <pc:spChg chg="mod ord">
          <ac:chgData name="Satyam Dubey" userId="9bf05b12a4de63c9" providerId="Windows Live" clId="Web-{A5C6E5F5-7745-4475-8763-56870C2C39E3}" dt="2023-07-24T07:10:17.403" v="222" actId="20577"/>
          <ac:spMkLst>
            <pc:docMk/>
            <pc:sldMk cId="3538676802" sldId="262"/>
            <ac:spMk id="2" creationId="{6FC6AEE9-57A6-2A5C-4EEC-CD4BDBB78CDE}"/>
          </ac:spMkLst>
        </pc:spChg>
        <pc:spChg chg="mod ord">
          <ac:chgData name="Satyam Dubey" userId="9bf05b12a4de63c9" providerId="Windows Live" clId="Web-{A5C6E5F5-7745-4475-8763-56870C2C39E3}" dt="2023-07-24T07:08:03.541" v="208" actId="20577"/>
          <ac:spMkLst>
            <pc:docMk/>
            <pc:sldMk cId="3538676802" sldId="262"/>
            <ac:spMk id="3" creationId="{50E5B24F-D712-0057-E266-0BDA9528FB40}"/>
          </ac:spMkLst>
        </pc:spChg>
        <pc:spChg chg="mod ord">
          <ac:chgData name="Satyam Dubey" userId="9bf05b12a4de63c9" providerId="Windows Live" clId="Web-{A5C6E5F5-7745-4475-8763-56870C2C39E3}" dt="2023-07-24T06:46:55.424" v="118"/>
          <ac:spMkLst>
            <pc:docMk/>
            <pc:sldMk cId="3538676802" sldId="262"/>
            <ac:spMk id="4" creationId="{43C987F8-F3B8-5623-86E9-6F1AD117DEEA}"/>
          </ac:spMkLst>
        </pc:spChg>
        <pc:picChg chg="del">
          <ac:chgData name="Satyam Dubey" userId="9bf05b12a4de63c9" providerId="Windows Live" clId="Web-{A5C6E5F5-7745-4475-8763-56870C2C39E3}" dt="2023-07-24T06:06:42.629" v="7"/>
          <ac:picMkLst>
            <pc:docMk/>
            <pc:sldMk cId="3538676802" sldId="262"/>
            <ac:picMk id="7" creationId="{5C13266B-642E-04D4-B8B4-2C1F1DF6F430}"/>
          </ac:picMkLst>
        </pc:picChg>
      </pc:sldChg>
      <pc:sldChg chg="modSp del mod modClrScheme chgLayout">
        <pc:chgData name="Satyam Dubey" userId="9bf05b12a4de63c9" providerId="Windows Live" clId="Web-{A5C6E5F5-7745-4475-8763-56870C2C39E3}" dt="2023-07-24T06:52:19.289" v="137"/>
        <pc:sldMkLst>
          <pc:docMk/>
          <pc:sldMk cId="3780369645" sldId="263"/>
        </pc:sldMkLst>
        <pc:spChg chg="mod ord">
          <ac:chgData name="Satyam Dubey" userId="9bf05b12a4de63c9" providerId="Windows Live" clId="Web-{A5C6E5F5-7745-4475-8763-56870C2C39E3}" dt="2023-07-24T06:46:55.424" v="118"/>
          <ac:spMkLst>
            <pc:docMk/>
            <pc:sldMk cId="3780369645" sldId="263"/>
            <ac:spMk id="2" creationId="{30E99D7A-00B9-5A78-C431-2AF554311878}"/>
          </ac:spMkLst>
        </pc:spChg>
        <pc:spChg chg="mod ord">
          <ac:chgData name="Satyam Dubey" userId="9bf05b12a4de63c9" providerId="Windows Live" clId="Web-{A5C6E5F5-7745-4475-8763-56870C2C39E3}" dt="2023-07-24T06:50:57.928" v="136" actId="14100"/>
          <ac:spMkLst>
            <pc:docMk/>
            <pc:sldMk cId="3780369645" sldId="263"/>
            <ac:spMk id="3" creationId="{45858C8E-BD7F-F6AE-7175-D6A29DC6D2A3}"/>
          </ac:spMkLst>
        </pc:spChg>
        <pc:spChg chg="mod ord">
          <ac:chgData name="Satyam Dubey" userId="9bf05b12a4de63c9" providerId="Windows Live" clId="Web-{A5C6E5F5-7745-4475-8763-56870C2C39E3}" dt="2023-07-24T06:46:55.424" v="118"/>
          <ac:spMkLst>
            <pc:docMk/>
            <pc:sldMk cId="3780369645" sldId="263"/>
            <ac:spMk id="4" creationId="{24010387-11D0-3D73-C887-8103683C677B}"/>
          </ac:spMkLst>
        </pc:spChg>
      </pc:sldChg>
      <pc:sldChg chg="modSp mod modClrScheme chgLayout">
        <pc:chgData name="Satyam Dubey" userId="9bf05b12a4de63c9" providerId="Windows Live" clId="Web-{A5C6E5F5-7745-4475-8763-56870C2C39E3}" dt="2023-07-24T07:11:33.436" v="227" actId="20577"/>
        <pc:sldMkLst>
          <pc:docMk/>
          <pc:sldMk cId="3464777463" sldId="264"/>
        </pc:sldMkLst>
        <pc:spChg chg="mod ord">
          <ac:chgData name="Satyam Dubey" userId="9bf05b12a4de63c9" providerId="Windows Live" clId="Web-{A5C6E5F5-7745-4475-8763-56870C2C39E3}" dt="2023-07-24T07:11:33.436" v="227" actId="20577"/>
          <ac:spMkLst>
            <pc:docMk/>
            <pc:sldMk cId="3464777463" sldId="264"/>
            <ac:spMk id="2" creationId="{35057F93-1A89-E04C-2F26-97EB5E72AEB9}"/>
          </ac:spMkLst>
        </pc:spChg>
        <pc:spChg chg="mod ord">
          <ac:chgData name="Satyam Dubey" userId="9bf05b12a4de63c9" providerId="Windows Live" clId="Web-{A5C6E5F5-7745-4475-8763-56870C2C39E3}" dt="2023-07-24T07:03:47.755" v="165" actId="20577"/>
          <ac:spMkLst>
            <pc:docMk/>
            <pc:sldMk cId="3464777463" sldId="264"/>
            <ac:spMk id="3" creationId="{62983557-9DAE-F2C9-B973-698C96DFC42B}"/>
          </ac:spMkLst>
        </pc:spChg>
        <pc:spChg chg="mod ord">
          <ac:chgData name="Satyam Dubey" userId="9bf05b12a4de63c9" providerId="Windows Live" clId="Web-{A5C6E5F5-7745-4475-8763-56870C2C39E3}" dt="2023-07-24T06:46:55.424" v="118"/>
          <ac:spMkLst>
            <pc:docMk/>
            <pc:sldMk cId="3464777463" sldId="264"/>
            <ac:spMk id="4" creationId="{237A4E3D-F832-C581-F698-2ECA2CE92C35}"/>
          </ac:spMkLst>
        </pc:spChg>
        <pc:picChg chg="mod">
          <ac:chgData name="Satyam Dubey" userId="9bf05b12a4de63c9" providerId="Windows Live" clId="Web-{A5C6E5F5-7745-4475-8763-56870C2C39E3}" dt="2023-07-24T07:03:51.458" v="166" actId="1076"/>
          <ac:picMkLst>
            <pc:docMk/>
            <pc:sldMk cId="3464777463" sldId="264"/>
            <ac:picMk id="7" creationId="{F3C16DBD-82F2-E118-0581-CD1A77413E65}"/>
          </ac:picMkLst>
        </pc:picChg>
      </pc:sldChg>
      <pc:sldChg chg="modSp mod modClrScheme chgLayout">
        <pc:chgData name="Satyam Dubey" userId="9bf05b12a4de63c9" providerId="Windows Live" clId="Web-{A5C6E5F5-7745-4475-8763-56870C2C39E3}" dt="2023-07-24T07:11:43.295" v="228" actId="20577"/>
        <pc:sldMkLst>
          <pc:docMk/>
          <pc:sldMk cId="1965019472" sldId="265"/>
        </pc:sldMkLst>
        <pc:spChg chg="mod ord">
          <ac:chgData name="Satyam Dubey" userId="9bf05b12a4de63c9" providerId="Windows Live" clId="Web-{A5C6E5F5-7745-4475-8763-56870C2C39E3}" dt="2023-07-24T07:11:43.295" v="228" actId="20577"/>
          <ac:spMkLst>
            <pc:docMk/>
            <pc:sldMk cId="1965019472" sldId="265"/>
            <ac:spMk id="2" creationId="{9DF528DA-ED69-9020-3969-15032CBF009C}"/>
          </ac:spMkLst>
        </pc:spChg>
        <pc:spChg chg="mod ord">
          <ac:chgData name="Satyam Dubey" userId="9bf05b12a4de63c9" providerId="Windows Live" clId="Web-{A5C6E5F5-7745-4475-8763-56870C2C39E3}" dt="2023-07-24T06:46:55.424" v="118"/>
          <ac:spMkLst>
            <pc:docMk/>
            <pc:sldMk cId="1965019472" sldId="265"/>
            <ac:spMk id="4" creationId="{CD6D8538-0AA6-1C0F-9B3A-16EA871D191E}"/>
          </ac:spMkLst>
        </pc:spChg>
        <pc:picChg chg="mod">
          <ac:chgData name="Satyam Dubey" userId="9bf05b12a4de63c9" providerId="Windows Live" clId="Web-{A5C6E5F5-7745-4475-8763-56870C2C39E3}" dt="2023-07-24T05:52:01.315" v="0" actId="1076"/>
          <ac:picMkLst>
            <pc:docMk/>
            <pc:sldMk cId="1965019472" sldId="265"/>
            <ac:picMk id="7" creationId="{DB55EB28-A163-158B-866D-68888BD8059B}"/>
          </ac:picMkLst>
        </pc:picChg>
      </pc:sldChg>
      <pc:sldChg chg="delSp modSp mod modClrScheme chgLayout">
        <pc:chgData name="Satyam Dubey" userId="9bf05b12a4de63c9" providerId="Windows Live" clId="Web-{A5C6E5F5-7745-4475-8763-56870C2C39E3}" dt="2023-07-24T07:14:01.720" v="242" actId="20577"/>
        <pc:sldMkLst>
          <pc:docMk/>
          <pc:sldMk cId="358749036" sldId="266"/>
        </pc:sldMkLst>
        <pc:spChg chg="mod ord">
          <ac:chgData name="Satyam Dubey" userId="9bf05b12a4de63c9" providerId="Windows Live" clId="Web-{A5C6E5F5-7745-4475-8763-56870C2C39E3}" dt="2023-07-24T07:12:17.952" v="233" actId="20577"/>
          <ac:spMkLst>
            <pc:docMk/>
            <pc:sldMk cId="358749036" sldId="266"/>
            <ac:spMk id="2" creationId="{1A9483BB-83FB-5CC3-58D3-384BE8BEBDF5}"/>
          </ac:spMkLst>
        </pc:spChg>
        <pc:spChg chg="mod ord">
          <ac:chgData name="Satyam Dubey" userId="9bf05b12a4de63c9" providerId="Windows Live" clId="Web-{A5C6E5F5-7745-4475-8763-56870C2C39E3}" dt="2023-07-24T07:14:01.720" v="242" actId="20577"/>
          <ac:spMkLst>
            <pc:docMk/>
            <pc:sldMk cId="358749036" sldId="266"/>
            <ac:spMk id="3" creationId="{9339D0AD-1D79-81BA-6815-F15FE3D77A47}"/>
          </ac:spMkLst>
        </pc:spChg>
        <pc:spChg chg="mod ord">
          <ac:chgData name="Satyam Dubey" userId="9bf05b12a4de63c9" providerId="Windows Live" clId="Web-{A5C6E5F5-7745-4475-8763-56870C2C39E3}" dt="2023-07-24T06:46:55.424" v="118"/>
          <ac:spMkLst>
            <pc:docMk/>
            <pc:sldMk cId="358749036" sldId="266"/>
            <ac:spMk id="4" creationId="{821E48CD-34D0-2B65-3FFA-66843AA25E43}"/>
          </ac:spMkLst>
        </pc:spChg>
        <pc:picChg chg="del">
          <ac:chgData name="Satyam Dubey" userId="9bf05b12a4de63c9" providerId="Windows Live" clId="Web-{A5C6E5F5-7745-4475-8763-56870C2C39E3}" dt="2023-07-24T06:06:57.004" v="9"/>
          <ac:picMkLst>
            <pc:docMk/>
            <pc:sldMk cId="358749036" sldId="266"/>
            <ac:picMk id="7" creationId="{2D5C29F8-F3CE-EC1F-2AB9-7B1470147131}"/>
          </ac:picMkLst>
        </pc:picChg>
      </pc:sldChg>
      <pc:sldChg chg="modSp mod modClrScheme chgLayout">
        <pc:chgData name="Satyam Dubey" userId="9bf05b12a4de63c9" providerId="Windows Live" clId="Web-{A5C6E5F5-7745-4475-8763-56870C2C39E3}" dt="2023-07-24T07:31:03.989" v="405" actId="1076"/>
        <pc:sldMkLst>
          <pc:docMk/>
          <pc:sldMk cId="1845223274" sldId="267"/>
        </pc:sldMkLst>
        <pc:spChg chg="mod ord">
          <ac:chgData name="Satyam Dubey" userId="9bf05b12a4de63c9" providerId="Windows Live" clId="Web-{A5C6E5F5-7745-4475-8763-56870C2C39E3}" dt="2023-07-24T07:31:03.989" v="405" actId="1076"/>
          <ac:spMkLst>
            <pc:docMk/>
            <pc:sldMk cId="1845223274" sldId="267"/>
            <ac:spMk id="2" creationId="{5F24F6B3-F9C1-7124-AE7D-0ECB613C7FEE}"/>
          </ac:spMkLst>
        </pc:spChg>
        <pc:spChg chg="mod ord">
          <ac:chgData name="Satyam Dubey" userId="9bf05b12a4de63c9" providerId="Windows Live" clId="Web-{A5C6E5F5-7745-4475-8763-56870C2C39E3}" dt="2023-07-24T07:14:54.080" v="245" actId="20577"/>
          <ac:spMkLst>
            <pc:docMk/>
            <pc:sldMk cId="1845223274" sldId="267"/>
            <ac:spMk id="3" creationId="{86E8E7A6-CF58-8A42-CF0A-6955C54D8306}"/>
          </ac:spMkLst>
        </pc:spChg>
        <pc:spChg chg="mod ord">
          <ac:chgData name="Satyam Dubey" userId="9bf05b12a4de63c9" providerId="Windows Live" clId="Web-{A5C6E5F5-7745-4475-8763-56870C2C39E3}" dt="2023-07-24T06:46:55.424" v="118"/>
          <ac:spMkLst>
            <pc:docMk/>
            <pc:sldMk cId="1845223274" sldId="267"/>
            <ac:spMk id="4" creationId="{AFA7C0E2-1EB6-AE8E-CD77-23D2E7472AED}"/>
          </ac:spMkLst>
        </pc:spChg>
      </pc:sldChg>
      <pc:sldChg chg="modSp mod modClrScheme chgLayout">
        <pc:chgData name="Satyam Dubey" userId="9bf05b12a4de63c9" providerId="Windows Live" clId="Web-{A5C6E5F5-7745-4475-8763-56870C2C39E3}" dt="2023-07-24T06:46:55.424" v="118"/>
        <pc:sldMkLst>
          <pc:docMk/>
          <pc:sldMk cId="1147525406" sldId="268"/>
        </pc:sldMkLst>
        <pc:spChg chg="mod ord">
          <ac:chgData name="Satyam Dubey" userId="9bf05b12a4de63c9" providerId="Windows Live" clId="Web-{A5C6E5F5-7745-4475-8763-56870C2C39E3}" dt="2023-07-24T06:46:55.424" v="118"/>
          <ac:spMkLst>
            <pc:docMk/>
            <pc:sldMk cId="1147525406" sldId="268"/>
            <ac:spMk id="2" creationId="{A5B13F18-2C97-82CE-6EA4-1B5583CC1911}"/>
          </ac:spMkLst>
        </pc:spChg>
        <pc:spChg chg="mod ord">
          <ac:chgData name="Satyam Dubey" userId="9bf05b12a4de63c9" providerId="Windows Live" clId="Web-{A5C6E5F5-7745-4475-8763-56870C2C39E3}" dt="2023-07-24T06:46:55.424" v="118"/>
          <ac:spMkLst>
            <pc:docMk/>
            <pc:sldMk cId="1147525406" sldId="268"/>
            <ac:spMk id="4" creationId="{958C1A25-2AD8-9F2D-72D8-B1EAA4C9931B}"/>
          </ac:spMkLst>
        </pc:spChg>
      </pc:sldChg>
      <pc:sldChg chg="delSp modSp mod modClrScheme chgLayout">
        <pc:chgData name="Satyam Dubey" userId="9bf05b12a4de63c9" providerId="Windows Live" clId="Web-{A5C6E5F5-7745-4475-8763-56870C2C39E3}" dt="2023-07-24T07:10:24.966" v="224" actId="20577"/>
        <pc:sldMkLst>
          <pc:docMk/>
          <pc:sldMk cId="3784739729" sldId="269"/>
        </pc:sldMkLst>
        <pc:spChg chg="mod ord">
          <ac:chgData name="Satyam Dubey" userId="9bf05b12a4de63c9" providerId="Windows Live" clId="Web-{A5C6E5F5-7745-4475-8763-56870C2C39E3}" dt="2023-07-24T07:10:24.966" v="224" actId="20577"/>
          <ac:spMkLst>
            <pc:docMk/>
            <pc:sldMk cId="3784739729" sldId="269"/>
            <ac:spMk id="2" creationId="{87AB0980-3275-77F2-25BC-F048868C018E}"/>
          </ac:spMkLst>
        </pc:spChg>
        <pc:spChg chg="mod ord">
          <ac:chgData name="Satyam Dubey" userId="9bf05b12a4de63c9" providerId="Windows Live" clId="Web-{A5C6E5F5-7745-4475-8763-56870C2C39E3}" dt="2023-07-24T07:06:13.820" v="171" actId="20577"/>
          <ac:spMkLst>
            <pc:docMk/>
            <pc:sldMk cId="3784739729" sldId="269"/>
            <ac:spMk id="3" creationId="{DE84628C-5E48-73AD-1E73-E3326E136E2E}"/>
          </ac:spMkLst>
        </pc:spChg>
        <pc:spChg chg="mod ord">
          <ac:chgData name="Satyam Dubey" userId="9bf05b12a4de63c9" providerId="Windows Live" clId="Web-{A5C6E5F5-7745-4475-8763-56870C2C39E3}" dt="2023-07-24T06:46:55.424" v="118"/>
          <ac:spMkLst>
            <pc:docMk/>
            <pc:sldMk cId="3784739729" sldId="269"/>
            <ac:spMk id="4" creationId="{24A33372-C1A0-F416-0414-7F9A8F746056}"/>
          </ac:spMkLst>
        </pc:spChg>
        <pc:picChg chg="del">
          <ac:chgData name="Satyam Dubey" userId="9bf05b12a4de63c9" providerId="Windows Live" clId="Web-{A5C6E5F5-7745-4475-8763-56870C2C39E3}" dt="2023-07-24T06:06:52.676" v="8"/>
          <ac:picMkLst>
            <pc:docMk/>
            <pc:sldMk cId="3784739729" sldId="269"/>
            <ac:picMk id="5" creationId="{66CF798A-15BE-676F-79D6-1934F77C9FA4}"/>
          </ac:picMkLst>
        </pc:picChg>
      </pc:sldChg>
      <pc:sldChg chg="modSp mod modClrScheme chgLayout">
        <pc:chgData name="Satyam Dubey" userId="9bf05b12a4de63c9" providerId="Windows Live" clId="Web-{A5C6E5F5-7745-4475-8763-56870C2C39E3}" dt="2023-07-24T07:10:35.247" v="225" actId="20577"/>
        <pc:sldMkLst>
          <pc:docMk/>
          <pc:sldMk cId="2613382064" sldId="270"/>
        </pc:sldMkLst>
        <pc:spChg chg="mod ord">
          <ac:chgData name="Satyam Dubey" userId="9bf05b12a4de63c9" providerId="Windows Live" clId="Web-{A5C6E5F5-7745-4475-8763-56870C2C39E3}" dt="2023-07-24T07:10:35.247" v="225" actId="20577"/>
          <ac:spMkLst>
            <pc:docMk/>
            <pc:sldMk cId="2613382064" sldId="270"/>
            <ac:spMk id="2" creationId="{DD6938C6-3DA7-5A55-1D59-87B973F773E8}"/>
          </ac:spMkLst>
        </pc:spChg>
        <pc:spChg chg="mod ord">
          <ac:chgData name="Satyam Dubey" userId="9bf05b12a4de63c9" providerId="Windows Live" clId="Web-{A5C6E5F5-7745-4475-8763-56870C2C39E3}" dt="2023-07-24T06:50:20.506" v="133" actId="20577"/>
          <ac:spMkLst>
            <pc:docMk/>
            <pc:sldMk cId="2613382064" sldId="270"/>
            <ac:spMk id="3" creationId="{D0D1F8DE-9770-18B4-EF8C-8E42DD27F32B}"/>
          </ac:spMkLst>
        </pc:spChg>
        <pc:spChg chg="mod ord">
          <ac:chgData name="Satyam Dubey" userId="9bf05b12a4de63c9" providerId="Windows Live" clId="Web-{A5C6E5F5-7745-4475-8763-56870C2C39E3}" dt="2023-07-24T06:46:55.424" v="118"/>
          <ac:spMkLst>
            <pc:docMk/>
            <pc:sldMk cId="2613382064" sldId="270"/>
            <ac:spMk id="4" creationId="{E2B7F1F5-EF32-D833-56ED-FBE90A17BBE5}"/>
          </ac:spMkLst>
        </pc:spChg>
      </pc:sldChg>
      <pc:sldChg chg="modSp mod modClrScheme chgLayout">
        <pc:chgData name="Satyam Dubey" userId="9bf05b12a4de63c9" providerId="Windows Live" clId="Web-{A5C6E5F5-7745-4475-8763-56870C2C39E3}" dt="2023-07-24T07:11:13.451" v="226" actId="20577"/>
        <pc:sldMkLst>
          <pc:docMk/>
          <pc:sldMk cId="3688735391" sldId="271"/>
        </pc:sldMkLst>
        <pc:spChg chg="mod ord">
          <ac:chgData name="Satyam Dubey" userId="9bf05b12a4de63c9" providerId="Windows Live" clId="Web-{A5C6E5F5-7745-4475-8763-56870C2C39E3}" dt="2023-07-24T07:11:13.451" v="226" actId="20577"/>
          <ac:spMkLst>
            <pc:docMk/>
            <pc:sldMk cId="3688735391" sldId="271"/>
            <ac:spMk id="2" creationId="{46FAD6CE-DF75-989D-3222-8FFBAA52855B}"/>
          </ac:spMkLst>
        </pc:spChg>
        <pc:spChg chg="mod ord">
          <ac:chgData name="Satyam Dubey" userId="9bf05b12a4de63c9" providerId="Windows Live" clId="Web-{A5C6E5F5-7745-4475-8763-56870C2C39E3}" dt="2023-07-24T07:05:31.538" v="169" actId="20577"/>
          <ac:spMkLst>
            <pc:docMk/>
            <pc:sldMk cId="3688735391" sldId="271"/>
            <ac:spMk id="3" creationId="{96651515-B6C5-9AC0-2335-9CD6F0FD6F73}"/>
          </ac:spMkLst>
        </pc:spChg>
        <pc:spChg chg="mod ord">
          <ac:chgData name="Satyam Dubey" userId="9bf05b12a4de63c9" providerId="Windows Live" clId="Web-{A5C6E5F5-7745-4475-8763-56870C2C39E3}" dt="2023-07-24T06:46:55.424" v="118"/>
          <ac:spMkLst>
            <pc:docMk/>
            <pc:sldMk cId="3688735391" sldId="271"/>
            <ac:spMk id="4" creationId="{12B6DD73-F730-13A2-64C6-C056E8836BB7}"/>
          </ac:spMkLst>
        </pc:spChg>
      </pc:sldChg>
      <pc:sldChg chg="modSp new">
        <pc:chgData name="Satyam Dubey" userId="9bf05b12a4de63c9" providerId="Windows Live" clId="Web-{A5C6E5F5-7745-4475-8763-56870C2C39E3}" dt="2023-07-24T07:51:10.543" v="420" actId="20577"/>
        <pc:sldMkLst>
          <pc:docMk/>
          <pc:sldMk cId="2681432858" sldId="272"/>
        </pc:sldMkLst>
        <pc:spChg chg="mod">
          <ac:chgData name="Satyam Dubey" userId="9bf05b12a4de63c9" providerId="Windows Live" clId="Web-{A5C6E5F5-7745-4475-8763-56870C2C39E3}" dt="2023-07-24T07:31:14.067" v="406" actId="20577"/>
          <ac:spMkLst>
            <pc:docMk/>
            <pc:sldMk cId="2681432858" sldId="272"/>
            <ac:spMk id="2" creationId="{CC5C0E73-3FEC-5B67-0D9D-FDE419746C17}"/>
          </ac:spMkLst>
        </pc:spChg>
        <pc:spChg chg="mod">
          <ac:chgData name="Satyam Dubey" userId="9bf05b12a4de63c9" providerId="Windows Live" clId="Web-{A5C6E5F5-7745-4475-8763-56870C2C39E3}" dt="2023-07-24T07:51:10.543" v="420" actId="20577"/>
          <ac:spMkLst>
            <pc:docMk/>
            <pc:sldMk cId="2681432858" sldId="272"/>
            <ac:spMk id="3" creationId="{B7628F2E-F72B-A5A3-8624-8BC1B33B6423}"/>
          </ac:spMkLst>
        </pc:spChg>
      </pc:sldChg>
      <pc:sldMasterChg chg="del mod setBg delSldLayout modSldLayout">
        <pc:chgData name="Satyam Dubey" userId="9bf05b12a4de63c9" providerId="Windows Live" clId="Web-{A5C6E5F5-7745-4475-8763-56870C2C39E3}" dt="2023-07-24T06:46:55.424" v="118"/>
        <pc:sldMasterMkLst>
          <pc:docMk/>
          <pc:sldMasterMk cId="2828141845" sldId="2147483685"/>
        </pc:sldMasterMkLst>
        <pc:sldLayoutChg chg="del mod">
          <pc:chgData name="Satyam Dubey" userId="9bf05b12a4de63c9" providerId="Windows Live" clId="Web-{A5C6E5F5-7745-4475-8763-56870C2C39E3}" dt="2023-07-24T06:46:55.424" v="118"/>
          <pc:sldLayoutMkLst>
            <pc:docMk/>
            <pc:sldMasterMk cId="2828141845" sldId="2147483685"/>
            <pc:sldLayoutMk cId="2568964298" sldId="2147483674"/>
          </pc:sldLayoutMkLst>
        </pc:sldLayoutChg>
        <pc:sldLayoutChg chg="del mod">
          <pc:chgData name="Satyam Dubey" userId="9bf05b12a4de63c9" providerId="Windows Live" clId="Web-{A5C6E5F5-7745-4475-8763-56870C2C39E3}" dt="2023-07-24T06:46:55.424" v="118"/>
          <pc:sldLayoutMkLst>
            <pc:docMk/>
            <pc:sldMasterMk cId="2828141845" sldId="2147483685"/>
            <pc:sldLayoutMk cId="4149408860" sldId="2147483675"/>
          </pc:sldLayoutMkLst>
        </pc:sldLayoutChg>
        <pc:sldLayoutChg chg="del mod">
          <pc:chgData name="Satyam Dubey" userId="9bf05b12a4de63c9" providerId="Windows Live" clId="Web-{A5C6E5F5-7745-4475-8763-56870C2C39E3}" dt="2023-07-24T06:46:55.424" v="118"/>
          <pc:sldLayoutMkLst>
            <pc:docMk/>
            <pc:sldMasterMk cId="2828141845" sldId="2147483685"/>
            <pc:sldLayoutMk cId="1600700144" sldId="2147483676"/>
          </pc:sldLayoutMkLst>
        </pc:sldLayoutChg>
        <pc:sldLayoutChg chg="del mod">
          <pc:chgData name="Satyam Dubey" userId="9bf05b12a4de63c9" providerId="Windows Live" clId="Web-{A5C6E5F5-7745-4475-8763-56870C2C39E3}" dt="2023-07-24T06:46:55.424" v="118"/>
          <pc:sldLayoutMkLst>
            <pc:docMk/>
            <pc:sldMasterMk cId="2828141845" sldId="2147483685"/>
            <pc:sldLayoutMk cId="148600549" sldId="2147483677"/>
          </pc:sldLayoutMkLst>
        </pc:sldLayoutChg>
        <pc:sldLayoutChg chg="del mod">
          <pc:chgData name="Satyam Dubey" userId="9bf05b12a4de63c9" providerId="Windows Live" clId="Web-{A5C6E5F5-7745-4475-8763-56870C2C39E3}" dt="2023-07-24T06:46:55.424" v="118"/>
          <pc:sldLayoutMkLst>
            <pc:docMk/>
            <pc:sldMasterMk cId="2828141845" sldId="2147483685"/>
            <pc:sldLayoutMk cId="2943944558" sldId="2147483678"/>
          </pc:sldLayoutMkLst>
        </pc:sldLayoutChg>
        <pc:sldLayoutChg chg="del mod">
          <pc:chgData name="Satyam Dubey" userId="9bf05b12a4de63c9" providerId="Windows Live" clId="Web-{A5C6E5F5-7745-4475-8763-56870C2C39E3}" dt="2023-07-24T06:46:55.424" v="118"/>
          <pc:sldLayoutMkLst>
            <pc:docMk/>
            <pc:sldMasterMk cId="2828141845" sldId="2147483685"/>
            <pc:sldLayoutMk cId="4034181250" sldId="2147483679"/>
          </pc:sldLayoutMkLst>
        </pc:sldLayoutChg>
        <pc:sldLayoutChg chg="del mod">
          <pc:chgData name="Satyam Dubey" userId="9bf05b12a4de63c9" providerId="Windows Live" clId="Web-{A5C6E5F5-7745-4475-8763-56870C2C39E3}" dt="2023-07-24T06:46:55.424" v="118"/>
          <pc:sldLayoutMkLst>
            <pc:docMk/>
            <pc:sldMasterMk cId="2828141845" sldId="2147483685"/>
            <pc:sldLayoutMk cId="3208534691" sldId="2147483680"/>
          </pc:sldLayoutMkLst>
        </pc:sldLayoutChg>
        <pc:sldLayoutChg chg="del mod">
          <pc:chgData name="Satyam Dubey" userId="9bf05b12a4de63c9" providerId="Windows Live" clId="Web-{A5C6E5F5-7745-4475-8763-56870C2C39E3}" dt="2023-07-24T06:46:55.424" v="118"/>
          <pc:sldLayoutMkLst>
            <pc:docMk/>
            <pc:sldMasterMk cId="2828141845" sldId="2147483685"/>
            <pc:sldLayoutMk cId="625512299" sldId="2147483681"/>
          </pc:sldLayoutMkLst>
        </pc:sldLayoutChg>
        <pc:sldLayoutChg chg="del mod">
          <pc:chgData name="Satyam Dubey" userId="9bf05b12a4de63c9" providerId="Windows Live" clId="Web-{A5C6E5F5-7745-4475-8763-56870C2C39E3}" dt="2023-07-24T06:46:55.424" v="118"/>
          <pc:sldLayoutMkLst>
            <pc:docMk/>
            <pc:sldMasterMk cId="2828141845" sldId="2147483685"/>
            <pc:sldLayoutMk cId="3380623018" sldId="2147483682"/>
          </pc:sldLayoutMkLst>
        </pc:sldLayoutChg>
        <pc:sldLayoutChg chg="del mod">
          <pc:chgData name="Satyam Dubey" userId="9bf05b12a4de63c9" providerId="Windows Live" clId="Web-{A5C6E5F5-7745-4475-8763-56870C2C39E3}" dt="2023-07-24T06:46:55.424" v="118"/>
          <pc:sldLayoutMkLst>
            <pc:docMk/>
            <pc:sldMasterMk cId="2828141845" sldId="2147483685"/>
            <pc:sldLayoutMk cId="1800282323" sldId="2147483683"/>
          </pc:sldLayoutMkLst>
        </pc:sldLayoutChg>
        <pc:sldLayoutChg chg="del mod">
          <pc:chgData name="Satyam Dubey" userId="9bf05b12a4de63c9" providerId="Windows Live" clId="Web-{A5C6E5F5-7745-4475-8763-56870C2C39E3}" dt="2023-07-24T06:46:55.424" v="118"/>
          <pc:sldLayoutMkLst>
            <pc:docMk/>
            <pc:sldMasterMk cId="2828141845" sldId="2147483685"/>
            <pc:sldLayoutMk cId="933718932" sldId="2147483684"/>
          </pc:sldLayoutMkLst>
        </pc:sldLayoutChg>
      </pc:sldMasterChg>
      <pc:sldMasterChg chg="add addSldLayout modSldLayout">
        <pc:chgData name="Satyam Dubey" userId="9bf05b12a4de63c9" providerId="Windows Live" clId="Web-{A5C6E5F5-7745-4475-8763-56870C2C39E3}" dt="2023-07-24T06:46:55.424" v="118"/>
        <pc:sldMasterMkLst>
          <pc:docMk/>
          <pc:sldMasterMk cId="1115011170" sldId="2147483686"/>
        </pc:sldMasterMkLst>
        <pc:sldLayoutChg chg="add mod replId">
          <pc:chgData name="Satyam Dubey" userId="9bf05b12a4de63c9" providerId="Windows Live" clId="Web-{A5C6E5F5-7745-4475-8763-56870C2C39E3}" dt="2023-07-24T06:46:55.424" v="118"/>
          <pc:sldLayoutMkLst>
            <pc:docMk/>
            <pc:sldMasterMk cId="1115011170" sldId="2147483686"/>
            <pc:sldLayoutMk cId="1022982324" sldId="2147483687"/>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3561768496" sldId="2147483688"/>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3571850812" sldId="2147483689"/>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1382902442" sldId="2147483690"/>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4242857071" sldId="2147483691"/>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1139279923" sldId="2147483692"/>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3936039739" sldId="2147483693"/>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1234702013" sldId="2147483694"/>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2603267012" sldId="2147483695"/>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4260258877" sldId="2147483696"/>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4206921090" sldId="2147483697"/>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3430859624" sldId="2147483698"/>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2304572709" sldId="2147483699"/>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195094045" sldId="2147483700"/>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3573686290" sldId="2147483701"/>
          </pc:sldLayoutMkLst>
        </pc:sldLayoutChg>
        <pc:sldLayoutChg chg="add mod replId">
          <pc:chgData name="Satyam Dubey" userId="9bf05b12a4de63c9" providerId="Windows Live" clId="Web-{A5C6E5F5-7745-4475-8763-56870C2C39E3}" dt="2023-07-24T06:46:55.424" v="118"/>
          <pc:sldLayoutMkLst>
            <pc:docMk/>
            <pc:sldMasterMk cId="1115011170" sldId="2147483686"/>
            <pc:sldLayoutMk cId="1204277263" sldId="2147483702"/>
          </pc:sldLayoutMkLst>
        </pc:sldLayoutChg>
      </pc:sldMasterChg>
    </pc:docChg>
  </pc:docChgLst>
  <pc:docChgLst>
    <pc:chgData clId="Web-{52465647-01E0-4D10-8951-92633C8BC97F}"/>
    <pc:docChg chg="modSld">
      <pc:chgData name="" userId="" providerId="" clId="Web-{52465647-01E0-4D10-8951-92633C8BC97F}" dt="2023-07-28T08:24:41.428" v="1" actId="20577"/>
      <pc:docMkLst>
        <pc:docMk/>
      </pc:docMkLst>
      <pc:sldChg chg="modSp">
        <pc:chgData name="" userId="" providerId="" clId="Web-{52465647-01E0-4D10-8951-92633C8BC97F}" dt="2023-07-28T08:24:41.428" v="1" actId="20577"/>
        <pc:sldMkLst>
          <pc:docMk/>
          <pc:sldMk cId="109857222" sldId="256"/>
        </pc:sldMkLst>
        <pc:spChg chg="mod">
          <ac:chgData name="" userId="" providerId="" clId="Web-{52465647-01E0-4D10-8951-92633C8BC97F}" dt="2023-07-28T08:24:41.428" v="1" actId="20577"/>
          <ac:spMkLst>
            <pc:docMk/>
            <pc:sldMk cId="109857222" sldId="256"/>
            <ac:spMk id="2" creationId="{00000000-0000-0000-0000-000000000000}"/>
          </ac:spMkLst>
        </pc:spChg>
      </pc:sldChg>
    </pc:docChg>
  </pc:docChgLst>
  <pc:docChgLst>
    <pc:chgData name="Satyam Dubey" userId="9bf05b12a4de63c9" providerId="Windows Live" clId="Web-{52465647-01E0-4D10-8951-92633C8BC97F}"/>
    <pc:docChg chg="modSld">
      <pc:chgData name="Satyam Dubey" userId="9bf05b12a4de63c9" providerId="Windows Live" clId="Web-{52465647-01E0-4D10-8951-92633C8BC97F}" dt="2023-07-28T08:25:38.478" v="2" actId="20577"/>
      <pc:docMkLst>
        <pc:docMk/>
      </pc:docMkLst>
      <pc:sldChg chg="modSp">
        <pc:chgData name="Satyam Dubey" userId="9bf05b12a4de63c9" providerId="Windows Live" clId="Web-{52465647-01E0-4D10-8951-92633C8BC97F}" dt="2023-07-28T08:25:38.478" v="2" actId="20577"/>
        <pc:sldMkLst>
          <pc:docMk/>
          <pc:sldMk cId="109857222" sldId="256"/>
        </pc:sldMkLst>
        <pc:spChg chg="mod">
          <ac:chgData name="Satyam Dubey" userId="9bf05b12a4de63c9" providerId="Windows Live" clId="Web-{52465647-01E0-4D10-8951-92633C8BC97F}" dt="2023-07-28T08:25:19.165" v="1" actId="1076"/>
          <ac:spMkLst>
            <pc:docMk/>
            <pc:sldMk cId="109857222" sldId="256"/>
            <ac:spMk id="2" creationId="{00000000-0000-0000-0000-000000000000}"/>
          </ac:spMkLst>
        </pc:spChg>
        <pc:spChg chg="mod">
          <ac:chgData name="Satyam Dubey" userId="9bf05b12a4de63c9" providerId="Windows Live" clId="Web-{52465647-01E0-4D10-8951-92633C8BC97F}" dt="2023-07-28T08:25:38.478" v="2" actId="20577"/>
          <ac:spMkLst>
            <pc:docMk/>
            <pc:sldMk cId="109857222" sldId="256"/>
            <ac:spMk id="3" creationId="{B0B829E7-AC75-15C4-4C55-5EB5505733FC}"/>
          </ac:spMkLst>
        </pc:spChg>
      </pc:sldChg>
    </pc:docChg>
  </pc:docChgLst>
  <pc:docChgLst>
    <pc:chgData name="Satyam Dubey" userId="9bf05b12a4de63c9" providerId="Windows Live" clId="Web-{A05DB7E6-E96A-4EEB-8869-23FC44CF9319}"/>
    <pc:docChg chg="addSld modSld addMainMaster delMainMaster modMainMaster">
      <pc:chgData name="Satyam Dubey" userId="9bf05b12a4de63c9" providerId="Windows Live" clId="Web-{A05DB7E6-E96A-4EEB-8869-23FC44CF9319}" dt="2023-07-20T14:09:59.309" v="346" actId="20577"/>
      <pc:docMkLst>
        <pc:docMk/>
      </pc:docMkLst>
      <pc:sldChg chg="addSp delSp modSp mod setBg modClrScheme delDesignElem chgLayout">
        <pc:chgData name="Satyam Dubey" userId="9bf05b12a4de63c9" providerId="Windows Live" clId="Web-{A05DB7E6-E96A-4EEB-8869-23FC44CF9319}" dt="2023-07-20T14:09:41.121" v="345"/>
        <pc:sldMkLst>
          <pc:docMk/>
          <pc:sldMk cId="109857222" sldId="256"/>
        </pc:sldMkLst>
        <pc:spChg chg="mod ord">
          <ac:chgData name="Satyam Dubey" userId="9bf05b12a4de63c9" providerId="Windows Live" clId="Web-{A05DB7E6-E96A-4EEB-8869-23FC44CF9319}" dt="2023-07-20T13:45:19.403" v="327" actId="1076"/>
          <ac:spMkLst>
            <pc:docMk/>
            <pc:sldMk cId="109857222" sldId="256"/>
            <ac:spMk id="2" creationId="{00000000-0000-0000-0000-000000000000}"/>
          </ac:spMkLst>
        </pc:spChg>
        <pc:spChg chg="del mod">
          <ac:chgData name="Satyam Dubey" userId="9bf05b12a4de63c9" providerId="Windows Live" clId="Web-{A05DB7E6-E96A-4EEB-8869-23FC44CF9319}" dt="2023-07-20T12:41:13.962" v="10"/>
          <ac:spMkLst>
            <pc:docMk/>
            <pc:sldMk cId="109857222" sldId="256"/>
            <ac:spMk id="3" creationId="{00000000-0000-0000-0000-000000000000}"/>
          </ac:spMkLst>
        </pc:spChg>
        <pc:spChg chg="add del">
          <ac:chgData name="Satyam Dubey" userId="9bf05b12a4de63c9" providerId="Windows Live" clId="Web-{A05DB7E6-E96A-4EEB-8869-23FC44CF9319}" dt="2023-07-20T13:44:41.996" v="321"/>
          <ac:spMkLst>
            <pc:docMk/>
            <pc:sldMk cId="109857222" sldId="256"/>
            <ac:spMk id="8" creationId="{43C48B49-6135-48B6-AC0F-97E5D8D1F03F}"/>
          </ac:spMkLst>
        </pc:spChg>
        <pc:spChg chg="add del">
          <ac:chgData name="Satyam Dubey" userId="9bf05b12a4de63c9" providerId="Windows Live" clId="Web-{A05DB7E6-E96A-4EEB-8869-23FC44CF9319}" dt="2023-07-20T13:44:41.996" v="321"/>
          <ac:spMkLst>
            <pc:docMk/>
            <pc:sldMk cId="109857222" sldId="256"/>
            <ac:spMk id="10" creationId="{9715DAF0-AE1B-46C9-8A6B-DB2AA05AB91D}"/>
          </ac:spMkLst>
        </pc:spChg>
        <pc:spChg chg="add del">
          <ac:chgData name="Satyam Dubey" userId="9bf05b12a4de63c9" providerId="Windows Live" clId="Web-{A05DB7E6-E96A-4EEB-8869-23FC44CF9319}" dt="2023-07-20T13:44:41.996" v="321"/>
          <ac:spMkLst>
            <pc:docMk/>
            <pc:sldMk cId="109857222" sldId="256"/>
            <ac:spMk id="12" creationId="{DC631C0B-6DA6-4E57-8231-CE32B3434A7E}"/>
          </ac:spMkLst>
        </pc:spChg>
        <pc:spChg chg="add del">
          <ac:chgData name="Satyam Dubey" userId="9bf05b12a4de63c9" providerId="Windows Live" clId="Web-{A05DB7E6-E96A-4EEB-8869-23FC44CF9319}" dt="2023-07-20T13:44:41.996" v="321"/>
          <ac:spMkLst>
            <pc:docMk/>
            <pc:sldMk cId="109857222" sldId="256"/>
            <ac:spMk id="14" creationId="{F256AC18-FB41-4977-8B0C-F5082335AB7D}"/>
          </ac:spMkLst>
        </pc:spChg>
        <pc:spChg chg="add del">
          <ac:chgData name="Satyam Dubey" userId="9bf05b12a4de63c9" providerId="Windows Live" clId="Web-{A05DB7E6-E96A-4EEB-8869-23FC44CF9319}" dt="2023-07-20T13:44:41.996" v="321"/>
          <ac:spMkLst>
            <pc:docMk/>
            <pc:sldMk cId="109857222" sldId="256"/>
            <ac:spMk id="16" creationId="{AFF4A713-7B75-4B21-90D7-5AB19547C728}"/>
          </ac:spMkLst>
        </pc:spChg>
      </pc:sldChg>
      <pc:sldChg chg="addSp delSp modSp new mod">
        <pc:chgData name="Satyam Dubey" userId="9bf05b12a4de63c9" providerId="Windows Live" clId="Web-{A05DB7E6-E96A-4EEB-8869-23FC44CF9319}" dt="2023-07-20T14:09:59.309" v="346" actId="20577"/>
        <pc:sldMkLst>
          <pc:docMk/>
          <pc:sldMk cId="608961605" sldId="257"/>
        </pc:sldMkLst>
        <pc:spChg chg="mod">
          <ac:chgData name="Satyam Dubey" userId="9bf05b12a4de63c9" providerId="Windows Live" clId="Web-{A05DB7E6-E96A-4EEB-8869-23FC44CF9319}" dt="2023-07-20T12:42:09.323" v="15" actId="1076"/>
          <ac:spMkLst>
            <pc:docMk/>
            <pc:sldMk cId="608961605" sldId="257"/>
            <ac:spMk id="2" creationId="{9AED58AB-FAF3-21CF-DDF3-DBA34E8983B1}"/>
          </ac:spMkLst>
        </pc:spChg>
        <pc:spChg chg="mod">
          <ac:chgData name="Satyam Dubey" userId="9bf05b12a4de63c9" providerId="Windows Live" clId="Web-{A05DB7E6-E96A-4EEB-8869-23FC44CF9319}" dt="2023-07-20T14:09:59.309" v="346" actId="20577"/>
          <ac:spMkLst>
            <pc:docMk/>
            <pc:sldMk cId="608961605" sldId="257"/>
            <ac:spMk id="3" creationId="{2E6617A1-0408-2850-1991-56F12D8797FE}"/>
          </ac:spMkLst>
        </pc:spChg>
        <pc:spChg chg="del">
          <ac:chgData name="Satyam Dubey" userId="9bf05b12a4de63c9" providerId="Windows Live" clId="Web-{A05DB7E6-E96A-4EEB-8869-23FC44CF9319}" dt="2023-07-20T13:18:07.821" v="183"/>
          <ac:spMkLst>
            <pc:docMk/>
            <pc:sldMk cId="608961605" sldId="257"/>
            <ac:spMk id="5" creationId="{DF1D24EF-2901-B9E0-610E-3415E0E8F942}"/>
          </ac:spMkLst>
        </pc:spChg>
        <pc:spChg chg="del">
          <ac:chgData name="Satyam Dubey" userId="9bf05b12a4de63c9" providerId="Windows Live" clId="Web-{A05DB7E6-E96A-4EEB-8869-23FC44CF9319}" dt="2023-07-20T13:18:18.336" v="184"/>
          <ac:spMkLst>
            <pc:docMk/>
            <pc:sldMk cId="608961605" sldId="257"/>
            <ac:spMk id="6" creationId="{98354821-D898-986B-28B1-A5BA1D3B6F57}"/>
          </ac:spMkLst>
        </pc:spChg>
        <pc:picChg chg="add mod">
          <ac:chgData name="Satyam Dubey" userId="9bf05b12a4de63c9" providerId="Windows Live" clId="Web-{A05DB7E6-E96A-4EEB-8869-23FC44CF9319}" dt="2023-07-20T12:48:40.039" v="37" actId="14100"/>
          <ac:picMkLst>
            <pc:docMk/>
            <pc:sldMk cId="608961605" sldId="257"/>
            <ac:picMk id="7" creationId="{7B11CEA9-C698-60AC-2ED4-A5637B26127A}"/>
          </ac:picMkLst>
        </pc:picChg>
      </pc:sldChg>
      <pc:sldChg chg="addSp delSp modSp new mod">
        <pc:chgData name="Satyam Dubey" userId="9bf05b12a4de63c9" providerId="Windows Live" clId="Web-{A05DB7E6-E96A-4EEB-8869-23FC44CF9319}" dt="2023-07-20T13:29:07.341" v="242"/>
        <pc:sldMkLst>
          <pc:docMk/>
          <pc:sldMk cId="3230177569" sldId="258"/>
        </pc:sldMkLst>
        <pc:spChg chg="mod">
          <ac:chgData name="Satyam Dubey" userId="9bf05b12a4de63c9" providerId="Windows Live" clId="Web-{A05DB7E6-E96A-4EEB-8869-23FC44CF9319}" dt="2023-07-20T12:51:10.372" v="47" actId="1076"/>
          <ac:spMkLst>
            <pc:docMk/>
            <pc:sldMk cId="3230177569" sldId="258"/>
            <ac:spMk id="2" creationId="{F31D4F8B-11B9-1092-B681-77113EFB593E}"/>
          </ac:spMkLst>
        </pc:spChg>
        <pc:spChg chg="mod">
          <ac:chgData name="Satyam Dubey" userId="9bf05b12a4de63c9" providerId="Windows Live" clId="Web-{A05DB7E6-E96A-4EEB-8869-23FC44CF9319}" dt="2023-07-20T13:04:19.225" v="102" actId="14100"/>
          <ac:spMkLst>
            <pc:docMk/>
            <pc:sldMk cId="3230177569" sldId="258"/>
            <ac:spMk id="3" creationId="{35DD7CD5-44AC-6320-B4DF-3DCB94A992AA}"/>
          </ac:spMkLst>
        </pc:spChg>
        <pc:spChg chg="del">
          <ac:chgData name="Satyam Dubey" userId="9bf05b12a4de63c9" providerId="Windows Live" clId="Web-{A05DB7E6-E96A-4EEB-8869-23FC44CF9319}" dt="2023-07-20T12:55:03.988" v="67"/>
          <ac:spMkLst>
            <pc:docMk/>
            <pc:sldMk cId="3230177569" sldId="258"/>
            <ac:spMk id="5" creationId="{707585F5-B57F-E6A0-D877-BF375BDAA0FC}"/>
          </ac:spMkLst>
        </pc:spChg>
        <pc:picChg chg="add mod">
          <ac:chgData name="Satyam Dubey" userId="9bf05b12a4de63c9" providerId="Windows Live" clId="Web-{A05DB7E6-E96A-4EEB-8869-23FC44CF9319}" dt="2023-07-20T13:05:06.211" v="106" actId="14100"/>
          <ac:picMkLst>
            <pc:docMk/>
            <pc:sldMk cId="3230177569" sldId="258"/>
            <ac:picMk id="7" creationId="{1A388EC7-795B-765F-08B9-78B8BFEC27D5}"/>
          </ac:picMkLst>
        </pc:picChg>
      </pc:sldChg>
      <pc:sldChg chg="addSp delSp modSp new mod">
        <pc:chgData name="Satyam Dubey" userId="9bf05b12a4de63c9" providerId="Windows Live" clId="Web-{A05DB7E6-E96A-4EEB-8869-23FC44CF9319}" dt="2023-07-20T13:29:07.341" v="242"/>
        <pc:sldMkLst>
          <pc:docMk/>
          <pc:sldMk cId="3934930202" sldId="259"/>
        </pc:sldMkLst>
        <pc:spChg chg="mod">
          <ac:chgData name="Satyam Dubey" userId="9bf05b12a4de63c9" providerId="Windows Live" clId="Web-{A05DB7E6-E96A-4EEB-8869-23FC44CF9319}" dt="2023-07-20T13:05:47.399" v="113" actId="1076"/>
          <ac:spMkLst>
            <pc:docMk/>
            <pc:sldMk cId="3934930202" sldId="259"/>
            <ac:spMk id="2" creationId="{39F62C3F-5826-7C1F-923D-B97651334CF1}"/>
          </ac:spMkLst>
        </pc:spChg>
        <pc:spChg chg="mod">
          <ac:chgData name="Satyam Dubey" userId="9bf05b12a4de63c9" providerId="Windows Live" clId="Web-{A05DB7E6-E96A-4EEB-8869-23FC44CF9319}" dt="2023-07-20T13:00:43.280" v="90" actId="14100"/>
          <ac:spMkLst>
            <pc:docMk/>
            <pc:sldMk cId="3934930202" sldId="259"/>
            <ac:spMk id="3" creationId="{A304675C-96D8-FEAF-5F9F-EAE388F45708}"/>
          </ac:spMkLst>
        </pc:spChg>
        <pc:spChg chg="del">
          <ac:chgData name="Satyam Dubey" userId="9bf05b12a4de63c9" providerId="Windows Live" clId="Web-{A05DB7E6-E96A-4EEB-8869-23FC44CF9319}" dt="2023-07-20T13:00:52.453" v="91"/>
          <ac:spMkLst>
            <pc:docMk/>
            <pc:sldMk cId="3934930202" sldId="259"/>
            <ac:spMk id="5" creationId="{FE3224EE-4DF4-AA5C-4A71-1A731AAED029}"/>
          </ac:spMkLst>
        </pc:spChg>
        <pc:spChg chg="mod">
          <ac:chgData name="Satyam Dubey" userId="9bf05b12a4de63c9" providerId="Windows Live" clId="Web-{A05DB7E6-E96A-4EEB-8869-23FC44CF9319}" dt="2023-07-20T13:01:21.016" v="94" actId="1076"/>
          <ac:spMkLst>
            <pc:docMk/>
            <pc:sldMk cId="3934930202" sldId="259"/>
            <ac:spMk id="6" creationId="{2AED4FA9-3175-A1AC-FC1D-707A4EA2AFA4}"/>
          </ac:spMkLst>
        </pc:spChg>
        <pc:picChg chg="add mod">
          <ac:chgData name="Satyam Dubey" userId="9bf05b12a4de63c9" providerId="Windows Live" clId="Web-{A05DB7E6-E96A-4EEB-8869-23FC44CF9319}" dt="2023-07-20T13:05:59.150" v="115" actId="14100"/>
          <ac:picMkLst>
            <pc:docMk/>
            <pc:sldMk cId="3934930202" sldId="259"/>
            <ac:picMk id="7" creationId="{5965B565-F329-3DEF-17A8-C0539714A124}"/>
          </ac:picMkLst>
        </pc:picChg>
      </pc:sldChg>
      <pc:sldChg chg="addSp delSp modSp new mod">
        <pc:chgData name="Satyam Dubey" userId="9bf05b12a4de63c9" providerId="Windows Live" clId="Web-{A05DB7E6-E96A-4EEB-8869-23FC44CF9319}" dt="2023-07-20T13:29:07.341" v="242"/>
        <pc:sldMkLst>
          <pc:docMk/>
          <pc:sldMk cId="1000684328" sldId="260"/>
        </pc:sldMkLst>
        <pc:spChg chg="mod">
          <ac:chgData name="Satyam Dubey" userId="9bf05b12a4de63c9" providerId="Windows Live" clId="Web-{A05DB7E6-E96A-4EEB-8869-23FC44CF9319}" dt="2023-07-20T13:07:02.214" v="124" actId="1076"/>
          <ac:spMkLst>
            <pc:docMk/>
            <pc:sldMk cId="1000684328" sldId="260"/>
            <ac:spMk id="2" creationId="{CC31D9AE-949D-2869-43CA-2E37D29562D5}"/>
          </ac:spMkLst>
        </pc:spChg>
        <pc:spChg chg="mod">
          <ac:chgData name="Satyam Dubey" userId="9bf05b12a4de63c9" providerId="Windows Live" clId="Web-{A05DB7E6-E96A-4EEB-8869-23FC44CF9319}" dt="2023-07-20T13:07:52.950" v="129" actId="1076"/>
          <ac:spMkLst>
            <pc:docMk/>
            <pc:sldMk cId="1000684328" sldId="260"/>
            <ac:spMk id="3" creationId="{C540D1E4-674F-C4F2-CE91-87430FA291CA}"/>
          </ac:spMkLst>
        </pc:spChg>
        <pc:spChg chg="del">
          <ac:chgData name="Satyam Dubey" userId="9bf05b12a4de63c9" providerId="Windows Live" clId="Web-{A05DB7E6-E96A-4EEB-8869-23FC44CF9319}" dt="2023-07-20T13:08:23.358" v="130"/>
          <ac:spMkLst>
            <pc:docMk/>
            <pc:sldMk cId="1000684328" sldId="260"/>
            <ac:spMk id="5" creationId="{A38E253A-826E-F028-212D-D311DDD354BF}"/>
          </ac:spMkLst>
        </pc:spChg>
        <pc:spChg chg="del">
          <ac:chgData name="Satyam Dubey" userId="9bf05b12a4de63c9" providerId="Windows Live" clId="Web-{A05DB7E6-E96A-4EEB-8869-23FC44CF9319}" dt="2023-07-20T13:08:28.530" v="131"/>
          <ac:spMkLst>
            <pc:docMk/>
            <pc:sldMk cId="1000684328" sldId="260"/>
            <ac:spMk id="6" creationId="{E9AA5321-6A7E-D4F0-76AD-F85EFD0A7EA7}"/>
          </ac:spMkLst>
        </pc:spChg>
        <pc:picChg chg="add mod">
          <ac:chgData name="Satyam Dubey" userId="9bf05b12a4de63c9" providerId="Windows Live" clId="Web-{A05DB7E6-E96A-4EEB-8869-23FC44CF9319}" dt="2023-07-20T13:09:32.016" v="138" actId="14100"/>
          <ac:picMkLst>
            <pc:docMk/>
            <pc:sldMk cId="1000684328" sldId="260"/>
            <ac:picMk id="7" creationId="{F57764B9-CDA6-4DF9-EC53-4CAEE1A595B4}"/>
          </ac:picMkLst>
        </pc:picChg>
      </pc:sldChg>
      <pc:sldChg chg="addSp delSp modSp new mod">
        <pc:chgData name="Satyam Dubey" userId="9bf05b12a4de63c9" providerId="Windows Live" clId="Web-{A05DB7E6-E96A-4EEB-8869-23FC44CF9319}" dt="2023-07-20T13:29:07.341" v="242"/>
        <pc:sldMkLst>
          <pc:docMk/>
          <pc:sldMk cId="903818999" sldId="261"/>
        </pc:sldMkLst>
        <pc:spChg chg="mod">
          <ac:chgData name="Satyam Dubey" userId="9bf05b12a4de63c9" providerId="Windows Live" clId="Web-{A05DB7E6-E96A-4EEB-8869-23FC44CF9319}" dt="2023-07-20T13:10:28.658" v="142" actId="14100"/>
          <ac:spMkLst>
            <pc:docMk/>
            <pc:sldMk cId="903818999" sldId="261"/>
            <ac:spMk id="2" creationId="{AA7ACAB9-A01A-CB47-40B4-7632B0B25920}"/>
          </ac:spMkLst>
        </pc:spChg>
        <pc:spChg chg="mod">
          <ac:chgData name="Satyam Dubey" userId="9bf05b12a4de63c9" providerId="Windows Live" clId="Web-{A05DB7E6-E96A-4EEB-8869-23FC44CF9319}" dt="2023-07-20T13:10:50.143" v="146" actId="14100"/>
          <ac:spMkLst>
            <pc:docMk/>
            <pc:sldMk cId="903818999" sldId="261"/>
            <ac:spMk id="3" creationId="{D7767A51-A30A-EE74-2CE1-D213FD5A5DA2}"/>
          </ac:spMkLst>
        </pc:spChg>
        <pc:spChg chg="del">
          <ac:chgData name="Satyam Dubey" userId="9bf05b12a4de63c9" providerId="Windows Live" clId="Web-{A05DB7E6-E96A-4EEB-8869-23FC44CF9319}" dt="2023-07-20T13:11:12.300" v="147"/>
          <ac:spMkLst>
            <pc:docMk/>
            <pc:sldMk cId="903818999" sldId="261"/>
            <ac:spMk id="5" creationId="{53CCF951-091F-FBD2-7D34-E17B544E9BC5}"/>
          </ac:spMkLst>
        </pc:spChg>
        <pc:spChg chg="del">
          <ac:chgData name="Satyam Dubey" userId="9bf05b12a4de63c9" providerId="Windows Live" clId="Web-{A05DB7E6-E96A-4EEB-8869-23FC44CF9319}" dt="2023-07-20T13:11:24.238" v="148"/>
          <ac:spMkLst>
            <pc:docMk/>
            <pc:sldMk cId="903818999" sldId="261"/>
            <ac:spMk id="6" creationId="{7AC2D459-BA67-B771-8E27-449B07815D0E}"/>
          </ac:spMkLst>
        </pc:spChg>
        <pc:picChg chg="add del mod">
          <ac:chgData name="Satyam Dubey" userId="9bf05b12a4de63c9" providerId="Windows Live" clId="Web-{A05DB7E6-E96A-4EEB-8869-23FC44CF9319}" dt="2023-07-20T13:12:46.373" v="155"/>
          <ac:picMkLst>
            <pc:docMk/>
            <pc:sldMk cId="903818999" sldId="261"/>
            <ac:picMk id="7" creationId="{3864A616-D56E-9716-A3CB-9A12B88C7050}"/>
          </ac:picMkLst>
        </pc:picChg>
        <pc:picChg chg="add mod">
          <ac:chgData name="Satyam Dubey" userId="9bf05b12a4de63c9" providerId="Windows Live" clId="Web-{A05DB7E6-E96A-4EEB-8869-23FC44CF9319}" dt="2023-07-20T13:14:09.954" v="161" actId="14100"/>
          <ac:picMkLst>
            <pc:docMk/>
            <pc:sldMk cId="903818999" sldId="261"/>
            <ac:picMk id="8" creationId="{D856D99A-201F-53BB-3EB5-79AE31484F35}"/>
          </ac:picMkLst>
        </pc:picChg>
      </pc:sldChg>
      <pc:sldChg chg="addSp delSp modSp new mod">
        <pc:chgData name="Satyam Dubey" userId="9bf05b12a4de63c9" providerId="Windows Live" clId="Web-{A05DB7E6-E96A-4EEB-8869-23FC44CF9319}" dt="2023-07-20T13:29:07.341" v="242"/>
        <pc:sldMkLst>
          <pc:docMk/>
          <pc:sldMk cId="3538676802" sldId="262"/>
        </pc:sldMkLst>
        <pc:spChg chg="mod">
          <ac:chgData name="Satyam Dubey" userId="9bf05b12a4de63c9" providerId="Windows Live" clId="Web-{A05DB7E6-E96A-4EEB-8869-23FC44CF9319}" dt="2023-07-20T13:14:58.658" v="165" actId="14100"/>
          <ac:spMkLst>
            <pc:docMk/>
            <pc:sldMk cId="3538676802" sldId="262"/>
            <ac:spMk id="2" creationId="{6FC6AEE9-57A6-2A5C-4EEC-CD4BDBB78CDE}"/>
          </ac:spMkLst>
        </pc:spChg>
        <pc:spChg chg="mod">
          <ac:chgData name="Satyam Dubey" userId="9bf05b12a4de63c9" providerId="Windows Live" clId="Web-{A05DB7E6-E96A-4EEB-8869-23FC44CF9319}" dt="2023-07-20T13:16:01.363" v="172" actId="14100"/>
          <ac:spMkLst>
            <pc:docMk/>
            <pc:sldMk cId="3538676802" sldId="262"/>
            <ac:spMk id="3" creationId="{50E5B24F-D712-0057-E266-0BDA9528FB40}"/>
          </ac:spMkLst>
        </pc:spChg>
        <pc:spChg chg="del">
          <ac:chgData name="Satyam Dubey" userId="9bf05b12a4de63c9" providerId="Windows Live" clId="Web-{A05DB7E6-E96A-4EEB-8869-23FC44CF9319}" dt="2023-07-20T13:15:40.441" v="170"/>
          <ac:spMkLst>
            <pc:docMk/>
            <pc:sldMk cId="3538676802" sldId="262"/>
            <ac:spMk id="5" creationId="{3A737D29-6099-8485-17B5-8729221BD5C5}"/>
          </ac:spMkLst>
        </pc:spChg>
        <pc:spChg chg="del">
          <ac:chgData name="Satyam Dubey" userId="9bf05b12a4de63c9" providerId="Windows Live" clId="Web-{A05DB7E6-E96A-4EEB-8869-23FC44CF9319}" dt="2023-07-20T13:15:52.551" v="171"/>
          <ac:spMkLst>
            <pc:docMk/>
            <pc:sldMk cId="3538676802" sldId="262"/>
            <ac:spMk id="6" creationId="{3616BFEE-0126-11A4-0CA4-8BE5F6E96EF5}"/>
          </ac:spMkLst>
        </pc:spChg>
        <pc:picChg chg="add mod">
          <ac:chgData name="Satyam Dubey" userId="9bf05b12a4de63c9" providerId="Windows Live" clId="Web-{A05DB7E6-E96A-4EEB-8869-23FC44CF9319}" dt="2023-07-20T13:16:46.427" v="179" actId="14100"/>
          <ac:picMkLst>
            <pc:docMk/>
            <pc:sldMk cId="3538676802" sldId="262"/>
            <ac:picMk id="7" creationId="{5C13266B-642E-04D4-B8B4-2C1F1DF6F430}"/>
          </ac:picMkLst>
        </pc:picChg>
      </pc:sldChg>
      <pc:sldChg chg="addSp delSp modSp new mod">
        <pc:chgData name="Satyam Dubey" userId="9bf05b12a4de63c9" providerId="Windows Live" clId="Web-{A05DB7E6-E96A-4EEB-8869-23FC44CF9319}" dt="2023-07-20T13:29:07.341" v="242"/>
        <pc:sldMkLst>
          <pc:docMk/>
          <pc:sldMk cId="3780369645" sldId="263"/>
        </pc:sldMkLst>
        <pc:spChg chg="mod">
          <ac:chgData name="Satyam Dubey" userId="9bf05b12a4de63c9" providerId="Windows Live" clId="Web-{A05DB7E6-E96A-4EEB-8869-23FC44CF9319}" dt="2023-07-20T13:18:58.166" v="188" actId="14100"/>
          <ac:spMkLst>
            <pc:docMk/>
            <pc:sldMk cId="3780369645" sldId="263"/>
            <ac:spMk id="2" creationId="{30E99D7A-00B9-5A78-C431-2AF554311878}"/>
          </ac:spMkLst>
        </pc:spChg>
        <pc:spChg chg="mod">
          <ac:chgData name="Satyam Dubey" userId="9bf05b12a4de63c9" providerId="Windows Live" clId="Web-{A05DB7E6-E96A-4EEB-8869-23FC44CF9319}" dt="2023-07-20T13:22:24.735" v="212" actId="14100"/>
          <ac:spMkLst>
            <pc:docMk/>
            <pc:sldMk cId="3780369645" sldId="263"/>
            <ac:spMk id="3" creationId="{45858C8E-BD7F-F6AE-7175-D6A29DC6D2A3}"/>
          </ac:spMkLst>
        </pc:spChg>
        <pc:spChg chg="del">
          <ac:chgData name="Satyam Dubey" userId="9bf05b12a4de63c9" providerId="Windows Live" clId="Web-{A05DB7E6-E96A-4EEB-8869-23FC44CF9319}" dt="2023-07-20T13:19:29.714" v="193"/>
          <ac:spMkLst>
            <pc:docMk/>
            <pc:sldMk cId="3780369645" sldId="263"/>
            <ac:spMk id="5" creationId="{113C87DD-0639-B158-641D-1DE362130CAB}"/>
          </ac:spMkLst>
        </pc:spChg>
        <pc:spChg chg="del">
          <ac:chgData name="Satyam Dubey" userId="9bf05b12a4de63c9" providerId="Windows Live" clId="Web-{A05DB7E6-E96A-4EEB-8869-23FC44CF9319}" dt="2023-07-20T13:19:53.480" v="194"/>
          <ac:spMkLst>
            <pc:docMk/>
            <pc:sldMk cId="3780369645" sldId="263"/>
            <ac:spMk id="6" creationId="{A8552C83-A563-DFD0-92B4-DE63909CCE30}"/>
          </ac:spMkLst>
        </pc:spChg>
        <pc:picChg chg="add del mod">
          <ac:chgData name="Satyam Dubey" userId="9bf05b12a4de63c9" providerId="Windows Live" clId="Web-{A05DB7E6-E96A-4EEB-8869-23FC44CF9319}" dt="2023-07-20T13:21:12.842" v="202"/>
          <ac:picMkLst>
            <pc:docMk/>
            <pc:sldMk cId="3780369645" sldId="263"/>
            <ac:picMk id="7" creationId="{CB17D3E5-FA5E-8304-8036-42572E4A6115}"/>
          </ac:picMkLst>
        </pc:picChg>
        <pc:picChg chg="add mod modCrop">
          <ac:chgData name="Satyam Dubey" userId="9bf05b12a4de63c9" providerId="Windows Live" clId="Web-{A05DB7E6-E96A-4EEB-8869-23FC44CF9319}" dt="2023-07-20T13:24:37.598" v="225"/>
          <ac:picMkLst>
            <pc:docMk/>
            <pc:sldMk cId="3780369645" sldId="263"/>
            <ac:picMk id="8" creationId="{09B34D22-7C06-B861-7974-82C670B3F257}"/>
          </ac:picMkLst>
        </pc:picChg>
      </pc:sldChg>
      <pc:sldChg chg="addSp delSp modSp new mod setBg">
        <pc:chgData name="Satyam Dubey" userId="9bf05b12a4de63c9" providerId="Windows Live" clId="Web-{A05DB7E6-E96A-4EEB-8869-23FC44CF9319}" dt="2023-07-20T13:30:51.063" v="252" actId="14100"/>
        <pc:sldMkLst>
          <pc:docMk/>
          <pc:sldMk cId="3464777463" sldId="264"/>
        </pc:sldMkLst>
        <pc:spChg chg="mod">
          <ac:chgData name="Satyam Dubey" userId="9bf05b12a4de63c9" providerId="Windows Live" clId="Web-{A05DB7E6-E96A-4EEB-8869-23FC44CF9319}" dt="2023-07-20T13:25:28.163" v="229" actId="14100"/>
          <ac:spMkLst>
            <pc:docMk/>
            <pc:sldMk cId="3464777463" sldId="264"/>
            <ac:spMk id="2" creationId="{35057F93-1A89-E04C-2F26-97EB5E72AEB9}"/>
          </ac:spMkLst>
        </pc:spChg>
        <pc:spChg chg="mod">
          <ac:chgData name="Satyam Dubey" userId="9bf05b12a4de63c9" providerId="Windows Live" clId="Web-{A05DB7E6-E96A-4EEB-8869-23FC44CF9319}" dt="2023-07-20T13:26:07.664" v="234" actId="14100"/>
          <ac:spMkLst>
            <pc:docMk/>
            <pc:sldMk cId="3464777463" sldId="264"/>
            <ac:spMk id="3" creationId="{62983557-9DAE-F2C9-B973-698C96DFC42B}"/>
          </ac:spMkLst>
        </pc:spChg>
        <pc:spChg chg="del">
          <ac:chgData name="Satyam Dubey" userId="9bf05b12a4de63c9" providerId="Windows Live" clId="Web-{A05DB7E6-E96A-4EEB-8869-23FC44CF9319}" dt="2023-07-20T13:26:48.884" v="235"/>
          <ac:spMkLst>
            <pc:docMk/>
            <pc:sldMk cId="3464777463" sldId="264"/>
            <ac:spMk id="5" creationId="{84608162-4948-6021-546F-9E12238BB94E}"/>
          </ac:spMkLst>
        </pc:spChg>
        <pc:spChg chg="del">
          <ac:chgData name="Satyam Dubey" userId="9bf05b12a4de63c9" providerId="Windows Live" clId="Web-{A05DB7E6-E96A-4EEB-8869-23FC44CF9319}" dt="2023-07-20T13:27:07.338" v="236"/>
          <ac:spMkLst>
            <pc:docMk/>
            <pc:sldMk cId="3464777463" sldId="264"/>
            <ac:spMk id="6" creationId="{0E64FD7F-BC29-C7BA-8D9E-0CECFAA80C63}"/>
          </ac:spMkLst>
        </pc:spChg>
        <pc:picChg chg="add mod modCrop">
          <ac:chgData name="Satyam Dubey" userId="9bf05b12a4de63c9" providerId="Windows Live" clId="Web-{A05DB7E6-E96A-4EEB-8869-23FC44CF9319}" dt="2023-07-20T13:30:51.063" v="252" actId="14100"/>
          <ac:picMkLst>
            <pc:docMk/>
            <pc:sldMk cId="3464777463" sldId="264"/>
            <ac:picMk id="7" creationId="{F3C16DBD-82F2-E118-0581-CD1A77413E65}"/>
          </ac:picMkLst>
        </pc:picChg>
      </pc:sldChg>
      <pc:sldChg chg="addSp delSp modSp new addAnim">
        <pc:chgData name="Satyam Dubey" userId="9bf05b12a4de63c9" providerId="Windows Live" clId="Web-{A05DB7E6-E96A-4EEB-8869-23FC44CF9319}" dt="2023-07-20T13:37:12.263" v="283" actId="1076"/>
        <pc:sldMkLst>
          <pc:docMk/>
          <pc:sldMk cId="1965019472" sldId="265"/>
        </pc:sldMkLst>
        <pc:spChg chg="mod">
          <ac:chgData name="Satyam Dubey" userId="9bf05b12a4de63c9" providerId="Windows Live" clId="Web-{A05DB7E6-E96A-4EEB-8869-23FC44CF9319}" dt="2023-07-20T13:37:12.263" v="283" actId="1076"/>
          <ac:spMkLst>
            <pc:docMk/>
            <pc:sldMk cId="1965019472" sldId="265"/>
            <ac:spMk id="2" creationId="{9DF528DA-ED69-9020-3969-15032CBF009C}"/>
          </ac:spMkLst>
        </pc:spChg>
        <pc:spChg chg="del">
          <ac:chgData name="Satyam Dubey" userId="9bf05b12a4de63c9" providerId="Windows Live" clId="Web-{A05DB7E6-E96A-4EEB-8869-23FC44CF9319}" dt="2023-07-20T13:35:03.681" v="271"/>
          <ac:spMkLst>
            <pc:docMk/>
            <pc:sldMk cId="1965019472" sldId="265"/>
            <ac:spMk id="3" creationId="{5CB4F360-C733-B8AE-C866-FB2B0EA07734}"/>
          </ac:spMkLst>
        </pc:spChg>
        <pc:spChg chg="del">
          <ac:chgData name="Satyam Dubey" userId="9bf05b12a4de63c9" providerId="Windows Live" clId="Web-{A05DB7E6-E96A-4EEB-8869-23FC44CF9319}" dt="2023-07-20T13:36:32.011" v="280"/>
          <ac:spMkLst>
            <pc:docMk/>
            <pc:sldMk cId="1965019472" sldId="265"/>
            <ac:spMk id="5" creationId="{9C4ECDCA-1B17-2619-819F-1C95586D5890}"/>
          </ac:spMkLst>
        </pc:spChg>
        <pc:spChg chg="del">
          <ac:chgData name="Satyam Dubey" userId="9bf05b12a4de63c9" providerId="Windows Live" clId="Web-{A05DB7E6-E96A-4EEB-8869-23FC44CF9319}" dt="2023-07-20T13:36:12.823" v="278"/>
          <ac:spMkLst>
            <pc:docMk/>
            <pc:sldMk cId="1965019472" sldId="265"/>
            <ac:spMk id="6" creationId="{CBD229D6-208A-DC25-2E05-E4A7CB6720D5}"/>
          </ac:spMkLst>
        </pc:spChg>
        <pc:picChg chg="add mod">
          <ac:chgData name="Satyam Dubey" userId="9bf05b12a4de63c9" providerId="Windows Live" clId="Web-{A05DB7E6-E96A-4EEB-8869-23FC44CF9319}" dt="2023-07-20T13:36:44.043" v="282" actId="14100"/>
          <ac:picMkLst>
            <pc:docMk/>
            <pc:sldMk cId="1965019472" sldId="265"/>
            <ac:picMk id="7" creationId="{DB55EB28-A163-158B-866D-68888BD8059B}"/>
          </ac:picMkLst>
        </pc:picChg>
      </pc:sldChg>
      <pc:sldChg chg="addSp delSp modSp new">
        <pc:chgData name="Satyam Dubey" userId="9bf05b12a4de63c9" providerId="Windows Live" clId="Web-{A05DB7E6-E96A-4EEB-8869-23FC44CF9319}" dt="2023-07-20T13:42:36.007" v="317" actId="14100"/>
        <pc:sldMkLst>
          <pc:docMk/>
          <pc:sldMk cId="358749036" sldId="266"/>
        </pc:sldMkLst>
        <pc:spChg chg="mod">
          <ac:chgData name="Satyam Dubey" userId="9bf05b12a4de63c9" providerId="Windows Live" clId="Web-{A05DB7E6-E96A-4EEB-8869-23FC44CF9319}" dt="2023-07-20T13:38:02.655" v="288" actId="1076"/>
          <ac:spMkLst>
            <pc:docMk/>
            <pc:sldMk cId="358749036" sldId="266"/>
            <ac:spMk id="2" creationId="{1A9483BB-83FB-5CC3-58D3-384BE8BEBDF5}"/>
          </ac:spMkLst>
        </pc:spChg>
        <pc:spChg chg="mod">
          <ac:chgData name="Satyam Dubey" userId="9bf05b12a4de63c9" providerId="Windows Live" clId="Web-{A05DB7E6-E96A-4EEB-8869-23FC44CF9319}" dt="2023-07-20T13:42:36.007" v="317" actId="14100"/>
          <ac:spMkLst>
            <pc:docMk/>
            <pc:sldMk cId="358749036" sldId="266"/>
            <ac:spMk id="3" creationId="{9339D0AD-1D79-81BA-6815-F15FE3D77A47}"/>
          </ac:spMkLst>
        </pc:spChg>
        <pc:spChg chg="del">
          <ac:chgData name="Satyam Dubey" userId="9bf05b12a4de63c9" providerId="Windows Live" clId="Web-{A05DB7E6-E96A-4EEB-8869-23FC44CF9319}" dt="2023-07-20T13:39:35.408" v="304"/>
          <ac:spMkLst>
            <pc:docMk/>
            <pc:sldMk cId="358749036" sldId="266"/>
            <ac:spMk id="5" creationId="{E76C7DC0-C542-50E4-9A1A-9B3BBD579D5D}"/>
          </ac:spMkLst>
        </pc:spChg>
        <pc:spChg chg="del">
          <ac:chgData name="Satyam Dubey" userId="9bf05b12a4de63c9" providerId="Windows Live" clId="Web-{A05DB7E6-E96A-4EEB-8869-23FC44CF9319}" dt="2023-07-20T13:39:50.596" v="305"/>
          <ac:spMkLst>
            <pc:docMk/>
            <pc:sldMk cId="358749036" sldId="266"/>
            <ac:spMk id="6" creationId="{2445B6EA-54FE-0087-9C53-9249ED3C030D}"/>
          </ac:spMkLst>
        </pc:spChg>
        <pc:picChg chg="add mod">
          <ac:chgData name="Satyam Dubey" userId="9bf05b12a4de63c9" providerId="Windows Live" clId="Web-{A05DB7E6-E96A-4EEB-8869-23FC44CF9319}" dt="2023-07-20T13:40:54.942" v="312" actId="14100"/>
          <ac:picMkLst>
            <pc:docMk/>
            <pc:sldMk cId="358749036" sldId="266"/>
            <ac:picMk id="7" creationId="{2D5C29F8-F3CE-EC1F-2AB9-7B1470147131}"/>
          </ac:picMkLst>
        </pc:picChg>
      </pc:sldChg>
      <pc:sldChg chg="delSp modSp new">
        <pc:chgData name="Satyam Dubey" userId="9bf05b12a4de63c9" providerId="Windows Live" clId="Web-{A05DB7E6-E96A-4EEB-8869-23FC44CF9319}" dt="2023-07-20T14:08:12.290" v="341"/>
        <pc:sldMkLst>
          <pc:docMk/>
          <pc:sldMk cId="1845223274" sldId="267"/>
        </pc:sldMkLst>
        <pc:spChg chg="mod">
          <ac:chgData name="Satyam Dubey" userId="9bf05b12a4de63c9" providerId="Windows Live" clId="Web-{A05DB7E6-E96A-4EEB-8869-23FC44CF9319}" dt="2023-07-20T14:06:44.943" v="331" actId="1076"/>
          <ac:spMkLst>
            <pc:docMk/>
            <pc:sldMk cId="1845223274" sldId="267"/>
            <ac:spMk id="2" creationId="{5F24F6B3-F9C1-7124-AE7D-0ECB613C7FEE}"/>
          </ac:spMkLst>
        </pc:spChg>
        <pc:spChg chg="mod">
          <ac:chgData name="Satyam Dubey" userId="9bf05b12a4de63c9" providerId="Windows Live" clId="Web-{A05DB7E6-E96A-4EEB-8869-23FC44CF9319}" dt="2023-07-20T14:07:40.055" v="339" actId="14100"/>
          <ac:spMkLst>
            <pc:docMk/>
            <pc:sldMk cId="1845223274" sldId="267"/>
            <ac:spMk id="3" creationId="{86E8E7A6-CF58-8A42-CF0A-6955C54D8306}"/>
          </ac:spMkLst>
        </pc:spChg>
        <pc:spChg chg="del">
          <ac:chgData name="Satyam Dubey" userId="9bf05b12a4de63c9" providerId="Windows Live" clId="Web-{A05DB7E6-E96A-4EEB-8869-23FC44CF9319}" dt="2023-07-20T14:07:55.524" v="340"/>
          <ac:spMkLst>
            <pc:docMk/>
            <pc:sldMk cId="1845223274" sldId="267"/>
            <ac:spMk id="5" creationId="{2B3CDB66-612C-B19D-4248-FD03996361BA}"/>
          </ac:spMkLst>
        </pc:spChg>
        <pc:spChg chg="del">
          <ac:chgData name="Satyam Dubey" userId="9bf05b12a4de63c9" providerId="Windows Live" clId="Web-{A05DB7E6-E96A-4EEB-8869-23FC44CF9319}" dt="2023-07-20T14:08:12.290" v="341"/>
          <ac:spMkLst>
            <pc:docMk/>
            <pc:sldMk cId="1845223274" sldId="267"/>
            <ac:spMk id="6" creationId="{58409D59-A2A2-FE57-CE36-4BCE9094F80B}"/>
          </ac:spMkLst>
        </pc:spChg>
      </pc:sldChg>
      <pc:sldMasterChg chg="del delSldLayout">
        <pc:chgData name="Satyam Dubey" userId="9bf05b12a4de63c9" providerId="Windows Live" clId="Web-{A05DB7E6-E96A-4EEB-8869-23FC44CF9319}" dt="2023-07-20T12:39:19.630" v="3"/>
        <pc:sldMasterMkLst>
          <pc:docMk/>
          <pc:sldMasterMk cId="2460954070" sldId="2147483660"/>
        </pc:sldMasterMkLst>
        <pc:sldLayoutChg chg="del">
          <pc:chgData name="Satyam Dubey" userId="9bf05b12a4de63c9" providerId="Windows Live" clId="Web-{A05DB7E6-E96A-4EEB-8869-23FC44CF9319}" dt="2023-07-20T12:39:19.630" v="3"/>
          <pc:sldLayoutMkLst>
            <pc:docMk/>
            <pc:sldMasterMk cId="2460954070" sldId="2147483660"/>
            <pc:sldLayoutMk cId="2385387890" sldId="2147483661"/>
          </pc:sldLayoutMkLst>
        </pc:sldLayoutChg>
        <pc:sldLayoutChg chg="del">
          <pc:chgData name="Satyam Dubey" userId="9bf05b12a4de63c9" providerId="Windows Live" clId="Web-{A05DB7E6-E96A-4EEB-8869-23FC44CF9319}" dt="2023-07-20T12:39:19.630" v="3"/>
          <pc:sldLayoutMkLst>
            <pc:docMk/>
            <pc:sldMasterMk cId="2460954070" sldId="2147483660"/>
            <pc:sldLayoutMk cId="949138452" sldId="2147483662"/>
          </pc:sldLayoutMkLst>
        </pc:sldLayoutChg>
        <pc:sldLayoutChg chg="del">
          <pc:chgData name="Satyam Dubey" userId="9bf05b12a4de63c9" providerId="Windows Live" clId="Web-{A05DB7E6-E96A-4EEB-8869-23FC44CF9319}" dt="2023-07-20T12:39:19.630" v="3"/>
          <pc:sldLayoutMkLst>
            <pc:docMk/>
            <pc:sldMasterMk cId="2460954070" sldId="2147483660"/>
            <pc:sldLayoutMk cId="2591524520" sldId="2147483663"/>
          </pc:sldLayoutMkLst>
        </pc:sldLayoutChg>
        <pc:sldLayoutChg chg="del">
          <pc:chgData name="Satyam Dubey" userId="9bf05b12a4de63c9" providerId="Windows Live" clId="Web-{A05DB7E6-E96A-4EEB-8869-23FC44CF9319}" dt="2023-07-20T12:39:19.630" v="3"/>
          <pc:sldLayoutMkLst>
            <pc:docMk/>
            <pc:sldMasterMk cId="2460954070" sldId="2147483660"/>
            <pc:sldLayoutMk cId="1203092039" sldId="2147483664"/>
          </pc:sldLayoutMkLst>
        </pc:sldLayoutChg>
        <pc:sldLayoutChg chg="del">
          <pc:chgData name="Satyam Dubey" userId="9bf05b12a4de63c9" providerId="Windows Live" clId="Web-{A05DB7E6-E96A-4EEB-8869-23FC44CF9319}" dt="2023-07-20T12:39:19.630" v="3"/>
          <pc:sldLayoutMkLst>
            <pc:docMk/>
            <pc:sldMasterMk cId="2460954070" sldId="2147483660"/>
            <pc:sldLayoutMk cId="3733172339" sldId="2147483665"/>
          </pc:sldLayoutMkLst>
        </pc:sldLayoutChg>
        <pc:sldLayoutChg chg="del">
          <pc:chgData name="Satyam Dubey" userId="9bf05b12a4de63c9" providerId="Windows Live" clId="Web-{A05DB7E6-E96A-4EEB-8869-23FC44CF9319}" dt="2023-07-20T12:39:19.630" v="3"/>
          <pc:sldLayoutMkLst>
            <pc:docMk/>
            <pc:sldMasterMk cId="2460954070" sldId="2147483660"/>
            <pc:sldLayoutMk cId="3210312558" sldId="2147483666"/>
          </pc:sldLayoutMkLst>
        </pc:sldLayoutChg>
        <pc:sldLayoutChg chg="del">
          <pc:chgData name="Satyam Dubey" userId="9bf05b12a4de63c9" providerId="Windows Live" clId="Web-{A05DB7E6-E96A-4EEB-8869-23FC44CF9319}" dt="2023-07-20T12:39:19.630" v="3"/>
          <pc:sldLayoutMkLst>
            <pc:docMk/>
            <pc:sldMasterMk cId="2460954070" sldId="2147483660"/>
            <pc:sldLayoutMk cId="3146388984" sldId="2147483667"/>
          </pc:sldLayoutMkLst>
        </pc:sldLayoutChg>
        <pc:sldLayoutChg chg="del">
          <pc:chgData name="Satyam Dubey" userId="9bf05b12a4de63c9" providerId="Windows Live" clId="Web-{A05DB7E6-E96A-4EEB-8869-23FC44CF9319}" dt="2023-07-20T12:39:19.630" v="3"/>
          <pc:sldLayoutMkLst>
            <pc:docMk/>
            <pc:sldMasterMk cId="2460954070" sldId="2147483660"/>
            <pc:sldLayoutMk cId="3171841454" sldId="2147483668"/>
          </pc:sldLayoutMkLst>
        </pc:sldLayoutChg>
        <pc:sldLayoutChg chg="del">
          <pc:chgData name="Satyam Dubey" userId="9bf05b12a4de63c9" providerId="Windows Live" clId="Web-{A05DB7E6-E96A-4EEB-8869-23FC44CF9319}" dt="2023-07-20T12:39:19.630" v="3"/>
          <pc:sldLayoutMkLst>
            <pc:docMk/>
            <pc:sldMasterMk cId="2460954070" sldId="2147483660"/>
            <pc:sldLayoutMk cId="1718958274" sldId="2147483669"/>
          </pc:sldLayoutMkLst>
        </pc:sldLayoutChg>
        <pc:sldLayoutChg chg="del">
          <pc:chgData name="Satyam Dubey" userId="9bf05b12a4de63c9" providerId="Windows Live" clId="Web-{A05DB7E6-E96A-4EEB-8869-23FC44CF9319}" dt="2023-07-20T12:39:19.630" v="3"/>
          <pc:sldLayoutMkLst>
            <pc:docMk/>
            <pc:sldMasterMk cId="2460954070" sldId="2147483660"/>
            <pc:sldLayoutMk cId="2202905451" sldId="2147483670"/>
          </pc:sldLayoutMkLst>
        </pc:sldLayoutChg>
        <pc:sldLayoutChg chg="del">
          <pc:chgData name="Satyam Dubey" userId="9bf05b12a4de63c9" providerId="Windows Live" clId="Web-{A05DB7E6-E96A-4EEB-8869-23FC44CF9319}" dt="2023-07-20T12:39:19.630" v="3"/>
          <pc:sldLayoutMkLst>
            <pc:docMk/>
            <pc:sldMasterMk cId="2460954070" sldId="2147483660"/>
            <pc:sldLayoutMk cId="3479445657" sldId="2147483671"/>
          </pc:sldLayoutMkLst>
        </pc:sldLayoutChg>
      </pc:sldMasterChg>
      <pc:sldMasterChg chg="add mod setBg addSldLayout modSldLayout">
        <pc:chgData name="Satyam Dubey" userId="9bf05b12a4de63c9" providerId="Windows Live" clId="Web-{A05DB7E6-E96A-4EEB-8869-23FC44CF9319}" dt="2023-07-20T13:29:07.341" v="242"/>
        <pc:sldMasterMkLst>
          <pc:docMk/>
          <pc:sldMasterMk cId="2828141845" sldId="2147483685"/>
        </pc:sldMasterMkLst>
        <pc:sldLayoutChg chg="add mod">
          <pc:chgData name="Satyam Dubey" userId="9bf05b12a4de63c9" providerId="Windows Live" clId="Web-{A05DB7E6-E96A-4EEB-8869-23FC44CF9319}" dt="2023-07-20T13:29:07.341" v="242"/>
          <pc:sldLayoutMkLst>
            <pc:docMk/>
            <pc:sldMasterMk cId="2828141845" sldId="2147483685"/>
            <pc:sldLayoutMk cId="2568964298" sldId="2147483674"/>
          </pc:sldLayoutMkLst>
        </pc:sldLayoutChg>
        <pc:sldLayoutChg chg="add mod">
          <pc:chgData name="Satyam Dubey" userId="9bf05b12a4de63c9" providerId="Windows Live" clId="Web-{A05DB7E6-E96A-4EEB-8869-23FC44CF9319}" dt="2023-07-20T13:29:07.341" v="242"/>
          <pc:sldLayoutMkLst>
            <pc:docMk/>
            <pc:sldMasterMk cId="2828141845" sldId="2147483685"/>
            <pc:sldLayoutMk cId="4149408860" sldId="2147483675"/>
          </pc:sldLayoutMkLst>
        </pc:sldLayoutChg>
        <pc:sldLayoutChg chg="add mod">
          <pc:chgData name="Satyam Dubey" userId="9bf05b12a4de63c9" providerId="Windows Live" clId="Web-{A05DB7E6-E96A-4EEB-8869-23FC44CF9319}" dt="2023-07-20T13:29:07.341" v="242"/>
          <pc:sldLayoutMkLst>
            <pc:docMk/>
            <pc:sldMasterMk cId="2828141845" sldId="2147483685"/>
            <pc:sldLayoutMk cId="1600700144" sldId="2147483676"/>
          </pc:sldLayoutMkLst>
        </pc:sldLayoutChg>
        <pc:sldLayoutChg chg="add mod">
          <pc:chgData name="Satyam Dubey" userId="9bf05b12a4de63c9" providerId="Windows Live" clId="Web-{A05DB7E6-E96A-4EEB-8869-23FC44CF9319}" dt="2023-07-20T13:29:07.341" v="242"/>
          <pc:sldLayoutMkLst>
            <pc:docMk/>
            <pc:sldMasterMk cId="2828141845" sldId="2147483685"/>
            <pc:sldLayoutMk cId="148600549" sldId="2147483677"/>
          </pc:sldLayoutMkLst>
        </pc:sldLayoutChg>
        <pc:sldLayoutChg chg="add mod">
          <pc:chgData name="Satyam Dubey" userId="9bf05b12a4de63c9" providerId="Windows Live" clId="Web-{A05DB7E6-E96A-4EEB-8869-23FC44CF9319}" dt="2023-07-20T13:29:07.341" v="242"/>
          <pc:sldLayoutMkLst>
            <pc:docMk/>
            <pc:sldMasterMk cId="2828141845" sldId="2147483685"/>
            <pc:sldLayoutMk cId="2943944558" sldId="2147483678"/>
          </pc:sldLayoutMkLst>
        </pc:sldLayoutChg>
        <pc:sldLayoutChg chg="add mod">
          <pc:chgData name="Satyam Dubey" userId="9bf05b12a4de63c9" providerId="Windows Live" clId="Web-{A05DB7E6-E96A-4EEB-8869-23FC44CF9319}" dt="2023-07-20T13:29:07.341" v="242"/>
          <pc:sldLayoutMkLst>
            <pc:docMk/>
            <pc:sldMasterMk cId="2828141845" sldId="2147483685"/>
            <pc:sldLayoutMk cId="4034181250" sldId="2147483679"/>
          </pc:sldLayoutMkLst>
        </pc:sldLayoutChg>
        <pc:sldLayoutChg chg="add mod">
          <pc:chgData name="Satyam Dubey" userId="9bf05b12a4de63c9" providerId="Windows Live" clId="Web-{A05DB7E6-E96A-4EEB-8869-23FC44CF9319}" dt="2023-07-20T13:29:07.341" v="242"/>
          <pc:sldLayoutMkLst>
            <pc:docMk/>
            <pc:sldMasterMk cId="2828141845" sldId="2147483685"/>
            <pc:sldLayoutMk cId="3208534691" sldId="2147483680"/>
          </pc:sldLayoutMkLst>
        </pc:sldLayoutChg>
        <pc:sldLayoutChg chg="add mod">
          <pc:chgData name="Satyam Dubey" userId="9bf05b12a4de63c9" providerId="Windows Live" clId="Web-{A05DB7E6-E96A-4EEB-8869-23FC44CF9319}" dt="2023-07-20T13:29:07.341" v="242"/>
          <pc:sldLayoutMkLst>
            <pc:docMk/>
            <pc:sldMasterMk cId="2828141845" sldId="2147483685"/>
            <pc:sldLayoutMk cId="625512299" sldId="2147483681"/>
          </pc:sldLayoutMkLst>
        </pc:sldLayoutChg>
        <pc:sldLayoutChg chg="add mod">
          <pc:chgData name="Satyam Dubey" userId="9bf05b12a4de63c9" providerId="Windows Live" clId="Web-{A05DB7E6-E96A-4EEB-8869-23FC44CF9319}" dt="2023-07-20T13:29:07.341" v="242"/>
          <pc:sldLayoutMkLst>
            <pc:docMk/>
            <pc:sldMasterMk cId="2828141845" sldId="2147483685"/>
            <pc:sldLayoutMk cId="3380623018" sldId="2147483682"/>
          </pc:sldLayoutMkLst>
        </pc:sldLayoutChg>
        <pc:sldLayoutChg chg="add mod">
          <pc:chgData name="Satyam Dubey" userId="9bf05b12a4de63c9" providerId="Windows Live" clId="Web-{A05DB7E6-E96A-4EEB-8869-23FC44CF9319}" dt="2023-07-20T13:29:07.341" v="242"/>
          <pc:sldLayoutMkLst>
            <pc:docMk/>
            <pc:sldMasterMk cId="2828141845" sldId="2147483685"/>
            <pc:sldLayoutMk cId="1800282323" sldId="2147483683"/>
          </pc:sldLayoutMkLst>
        </pc:sldLayoutChg>
        <pc:sldLayoutChg chg="add mod">
          <pc:chgData name="Satyam Dubey" userId="9bf05b12a4de63c9" providerId="Windows Live" clId="Web-{A05DB7E6-E96A-4EEB-8869-23FC44CF9319}" dt="2023-07-20T13:29:07.341" v="242"/>
          <pc:sldLayoutMkLst>
            <pc:docMk/>
            <pc:sldMasterMk cId="2828141845" sldId="2147483685"/>
            <pc:sldLayoutMk cId="933718932" sldId="2147483684"/>
          </pc:sldLayoutMkLst>
        </pc:sldLayoutChg>
      </pc:sldMasterChg>
    </pc:docChg>
  </pc:docChgLst>
  <pc:docChgLst>
    <pc:chgData name="Satyam Dubey" userId="9bf05b12a4de63c9" providerId="Windows Live" clId="Web-{2C2DEC42-EE61-4551-A8A6-E2200DC0ACF3}"/>
    <pc:docChg chg="modSld">
      <pc:chgData name="Satyam Dubey" userId="9bf05b12a4de63c9" providerId="Windows Live" clId="Web-{2C2DEC42-EE61-4551-A8A6-E2200DC0ACF3}" dt="2023-07-27T15:43:34.067" v="1" actId="20577"/>
      <pc:docMkLst>
        <pc:docMk/>
      </pc:docMkLst>
      <pc:sldChg chg="modSp">
        <pc:chgData name="Satyam Dubey" userId="9bf05b12a4de63c9" providerId="Windows Live" clId="Web-{2C2DEC42-EE61-4551-A8A6-E2200DC0ACF3}" dt="2023-07-27T15:43:34.067" v="1" actId="20577"/>
        <pc:sldMkLst>
          <pc:docMk/>
          <pc:sldMk cId="109857222" sldId="256"/>
        </pc:sldMkLst>
        <pc:spChg chg="mod">
          <ac:chgData name="Satyam Dubey" userId="9bf05b12a4de63c9" providerId="Windows Live" clId="Web-{2C2DEC42-EE61-4551-A8A6-E2200DC0ACF3}" dt="2023-07-27T15:43:34.067" v="1"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298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025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692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0859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4572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094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57368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427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176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1850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382902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285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927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603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23470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326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501117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Swarm_behaviour" TargetMode="External"/><Relationship Id="rId3" Type="http://schemas.openxmlformats.org/officeDocument/2006/relationships/hyperlink" Target="https://en.wikipedia.org/wiki/Swarm_intelligence" TargetMode="External"/><Relationship Id="rId7" Type="http://schemas.openxmlformats.org/officeDocument/2006/relationships/hyperlink" Target="https://en.wikipedia.org/wiki/Obstacle_avoidance" TargetMode="External"/><Relationship Id="rId2" Type="http://schemas.openxmlformats.org/officeDocument/2006/relationships/hyperlink" Target="https://en.wikipedia.org/wiki/Swarm_robotics" TargetMode="External"/><Relationship Id="rId1" Type="http://schemas.openxmlformats.org/officeDocument/2006/relationships/slideLayout" Target="../slideLayouts/slideLayout2.xml"/><Relationship Id="rId6" Type="http://schemas.openxmlformats.org/officeDocument/2006/relationships/hyperlink" Target="https://robohub.org/robust-distributed-decision-making-in-robot-swarms/" TargetMode="External"/><Relationship Id="rId5" Type="http://schemas.openxmlformats.org/officeDocument/2006/relationships/hyperlink" Target="https://www.sciencedirect.com/topics/engineering/swarm-robotics" TargetMode="External"/><Relationship Id="rId4" Type="http://schemas.openxmlformats.org/officeDocument/2006/relationships/hyperlink" Target="https://youtu.be/5lz_HnOLBW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64" y="785600"/>
            <a:ext cx="11615914" cy="2082799"/>
          </a:xfrm>
        </p:spPr>
        <p:txBody>
          <a:bodyPr vert="horz" lIns="91440" tIns="45720" rIns="91440" bIns="45720" rtlCol="0" anchor="b">
            <a:noAutofit/>
          </a:bodyPr>
          <a:lstStyle/>
          <a:p>
            <a:r>
              <a:rPr lang="en-GB" sz="4800" dirty="0">
                <a:solidFill>
                  <a:schemeClr val="tx1"/>
                </a:solidFill>
                <a:ea typeface="+mj-lt"/>
                <a:cs typeface="+mj-lt"/>
              </a:rPr>
              <a:t>Empowering Consensus: A Majority Model Approach to Collision Avoidance in Swarm Systems</a:t>
            </a:r>
            <a:endParaRPr lang="en-US">
              <a:solidFill>
                <a:schemeClr val="tx1"/>
              </a:solidFill>
            </a:endParaRPr>
          </a:p>
        </p:txBody>
      </p:sp>
      <p:sp>
        <p:nvSpPr>
          <p:cNvPr id="3" name="Content Placeholder 2">
            <a:extLst>
              <a:ext uri="{FF2B5EF4-FFF2-40B4-BE49-F238E27FC236}">
                <a16:creationId xmlns:a16="http://schemas.microsoft.com/office/drawing/2014/main" id="{B0B829E7-AC75-15C4-4C55-5EB5505733FC}"/>
              </a:ext>
            </a:extLst>
          </p:cNvPr>
          <p:cNvSpPr>
            <a:spLocks noGrp="1"/>
          </p:cNvSpPr>
          <p:nvPr>
            <p:ph idx="1"/>
          </p:nvPr>
        </p:nvSpPr>
        <p:spPr>
          <a:xfrm>
            <a:off x="5853183" y="4877909"/>
            <a:ext cx="6339423" cy="1982963"/>
          </a:xfrm>
        </p:spPr>
        <p:txBody>
          <a:bodyPr vert="horz" lIns="91440" tIns="45720" rIns="91440" bIns="45720" rtlCol="0" anchor="t">
            <a:normAutofit/>
          </a:bodyPr>
          <a:lstStyle/>
          <a:p>
            <a:pPr marL="0" indent="0" algn="just">
              <a:buNone/>
            </a:pPr>
            <a:r>
              <a:rPr lang="en-GB" sz="2400" dirty="0">
                <a:solidFill>
                  <a:schemeClr val="tx1"/>
                </a:solidFill>
              </a:rPr>
              <a:t>NAME – SATYAM DUBEY</a:t>
            </a:r>
            <a:endParaRPr lang="en-US">
              <a:solidFill>
                <a:schemeClr val="tx1"/>
              </a:solidFill>
            </a:endParaRPr>
          </a:p>
          <a:p>
            <a:pPr marL="0" indent="0" algn="just">
              <a:buNone/>
            </a:pPr>
            <a:r>
              <a:rPr lang="en-GB" sz="2400" dirty="0">
                <a:solidFill>
                  <a:schemeClr val="tx1"/>
                </a:solidFill>
              </a:rPr>
              <a:t>LAB – MULTIAGENT SYSTEMS DESIGN LAB</a:t>
            </a:r>
          </a:p>
          <a:p>
            <a:pPr marL="0" indent="0" algn="just">
              <a:buNone/>
            </a:pPr>
            <a:r>
              <a:rPr lang="en-GB" sz="2400" dirty="0">
                <a:solidFill>
                  <a:schemeClr val="tx1"/>
                </a:solidFill>
              </a:rPr>
              <a:t>SUPERVISOR – DR. MUNEENDRA OJHA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7F93-1A89-E04C-2F26-97EB5E72AEB9}"/>
              </a:ext>
            </a:extLst>
          </p:cNvPr>
          <p:cNvSpPr>
            <a:spLocks noGrp="1"/>
          </p:cNvSpPr>
          <p:nvPr>
            <p:ph type="title"/>
          </p:nvPr>
        </p:nvSpPr>
        <p:spPr>
          <a:xfrm>
            <a:off x="247523" y="332655"/>
            <a:ext cx="5206947" cy="689480"/>
          </a:xfrm>
        </p:spPr>
        <p:txBody>
          <a:bodyPr>
            <a:noAutofit/>
          </a:bodyPr>
          <a:lstStyle/>
          <a:p>
            <a:pPr algn="just"/>
            <a:r>
              <a:rPr lang="en-GB" sz="4000" b="0" dirty="0">
                <a:ea typeface="+mj-lt"/>
                <a:cs typeface="+mj-lt"/>
              </a:rPr>
              <a:t>Hurdle Avoidance</a:t>
            </a:r>
            <a:endParaRPr lang="en-US" sz="4000"/>
          </a:p>
        </p:txBody>
      </p:sp>
      <p:sp>
        <p:nvSpPr>
          <p:cNvPr id="3" name="Content Placeholder 2">
            <a:extLst>
              <a:ext uri="{FF2B5EF4-FFF2-40B4-BE49-F238E27FC236}">
                <a16:creationId xmlns:a16="http://schemas.microsoft.com/office/drawing/2014/main" id="{62983557-9DAE-F2C9-B973-698C96DFC42B}"/>
              </a:ext>
            </a:extLst>
          </p:cNvPr>
          <p:cNvSpPr>
            <a:spLocks noGrp="1"/>
          </p:cNvSpPr>
          <p:nvPr>
            <p:ph idx="1"/>
          </p:nvPr>
        </p:nvSpPr>
        <p:spPr>
          <a:xfrm>
            <a:off x="246567" y="1062660"/>
            <a:ext cx="6440460" cy="5860726"/>
          </a:xfrm>
        </p:spPr>
        <p:txBody>
          <a:bodyPr vert="horz" lIns="91440" tIns="45720" rIns="91440" bIns="45720" rtlCol="0" anchor="t">
            <a:noAutofit/>
          </a:bodyPr>
          <a:lstStyle/>
          <a:p>
            <a:pPr algn="just"/>
            <a:r>
              <a:rPr lang="en-GB" sz="2800" dirty="0">
                <a:ea typeface="+mn-lt"/>
                <a:cs typeface="+mn-lt"/>
              </a:rPr>
              <a:t>The hurdle avoidance allows agents to navigate around obstacles placed in their path. </a:t>
            </a:r>
            <a:endParaRPr lang="en-GB" sz="2800">
              <a:ea typeface="+mn-lt"/>
              <a:cs typeface="+mn-lt"/>
            </a:endParaRPr>
          </a:p>
          <a:p>
            <a:pPr algn="just"/>
            <a:endParaRPr lang="en-GB" sz="2800" dirty="0">
              <a:ea typeface="+mn-lt"/>
              <a:cs typeface="+mn-lt"/>
            </a:endParaRPr>
          </a:p>
          <a:p>
            <a:pPr algn="just"/>
            <a:r>
              <a:rPr lang="en-GB" sz="2800" dirty="0">
                <a:ea typeface="+mn-lt"/>
                <a:cs typeface="+mn-lt"/>
              </a:rPr>
              <a:t>The hurdles' positions are updated by modifying their y-coordinate based on the current frame count and their respective oscillation frequency. </a:t>
            </a:r>
            <a:endParaRPr lang="en-GB" sz="2800"/>
          </a:p>
        </p:txBody>
      </p:sp>
      <p:sp>
        <p:nvSpPr>
          <p:cNvPr id="4" name="Date Placeholder 3">
            <a:extLst>
              <a:ext uri="{FF2B5EF4-FFF2-40B4-BE49-F238E27FC236}">
                <a16:creationId xmlns:a16="http://schemas.microsoft.com/office/drawing/2014/main" id="{237A4E3D-F832-C581-F698-2ECA2CE92C35}"/>
              </a:ext>
            </a:extLst>
          </p:cNvPr>
          <p:cNvSpPr>
            <a:spLocks noGrp="1"/>
          </p:cNvSpPr>
          <p:nvPr>
            <p:ph type="dt" sz="half" idx="10"/>
          </p:nvPr>
        </p:nvSpPr>
        <p:spPr/>
        <p:txBody>
          <a:bodyPr/>
          <a:lstStyle/>
          <a:p>
            <a:fld id="{0F996519-E62D-4F8C-AE1E-36928EC7D15C}" type="datetime1">
              <a:rPr lang="en-US" smtClean="0"/>
              <a:t>7/28/2023</a:t>
            </a:fld>
            <a:endParaRPr lang="en-US"/>
          </a:p>
        </p:txBody>
      </p:sp>
      <p:pic>
        <p:nvPicPr>
          <p:cNvPr id="7" name="Picture 7" descr="A screenshot of a computer game&#10;&#10;Description automatically generated">
            <a:extLst>
              <a:ext uri="{FF2B5EF4-FFF2-40B4-BE49-F238E27FC236}">
                <a16:creationId xmlns:a16="http://schemas.microsoft.com/office/drawing/2014/main" id="{F3C16DBD-82F2-E118-0581-CD1A77413E65}"/>
              </a:ext>
            </a:extLst>
          </p:cNvPr>
          <p:cNvPicPr>
            <a:picLocks noChangeAspect="1"/>
          </p:cNvPicPr>
          <p:nvPr/>
        </p:nvPicPr>
        <p:blipFill rotWithShape="1">
          <a:blip r:embed="rId2"/>
          <a:srcRect l="8982" t="787" r="299" b="-263"/>
          <a:stretch/>
        </p:blipFill>
        <p:spPr>
          <a:xfrm>
            <a:off x="7024778" y="682757"/>
            <a:ext cx="5086978" cy="5981318"/>
          </a:xfrm>
          <a:prstGeom prst="rect">
            <a:avLst/>
          </a:prstGeom>
        </p:spPr>
      </p:pic>
    </p:spTree>
    <p:extLst>
      <p:ext uri="{BB962C8B-B14F-4D97-AF65-F5344CB8AC3E}">
        <p14:creationId xmlns:p14="http://schemas.microsoft.com/office/powerpoint/2010/main" val="346477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28DA-ED69-9020-3969-15032CBF009C}"/>
              </a:ext>
            </a:extLst>
          </p:cNvPr>
          <p:cNvSpPr>
            <a:spLocks noGrp="1"/>
          </p:cNvSpPr>
          <p:nvPr>
            <p:ph type="title"/>
          </p:nvPr>
        </p:nvSpPr>
        <p:spPr>
          <a:xfrm>
            <a:off x="311741" y="480502"/>
            <a:ext cx="4148295" cy="763045"/>
          </a:xfrm>
        </p:spPr>
        <p:txBody>
          <a:bodyPr>
            <a:normAutofit/>
          </a:bodyPr>
          <a:lstStyle/>
          <a:p>
            <a:r>
              <a:rPr lang="en-GB" sz="4000" dirty="0"/>
              <a:t>Visualization</a:t>
            </a:r>
          </a:p>
        </p:txBody>
      </p:sp>
      <p:sp>
        <p:nvSpPr>
          <p:cNvPr id="4" name="Date Placeholder 3">
            <a:extLst>
              <a:ext uri="{FF2B5EF4-FFF2-40B4-BE49-F238E27FC236}">
                <a16:creationId xmlns:a16="http://schemas.microsoft.com/office/drawing/2014/main" id="{CD6D8538-0AA6-1C0F-9B3A-16EA871D191E}"/>
              </a:ext>
            </a:extLst>
          </p:cNvPr>
          <p:cNvSpPr>
            <a:spLocks noGrp="1"/>
          </p:cNvSpPr>
          <p:nvPr>
            <p:ph type="dt" sz="half" idx="10"/>
          </p:nvPr>
        </p:nvSpPr>
        <p:spPr/>
        <p:txBody>
          <a:bodyPr/>
          <a:lstStyle/>
          <a:p>
            <a:fld id="{0F996519-E62D-4F8C-AE1E-36928EC7D15C}" type="datetime1">
              <a:rPr lang="en-US" smtClean="0"/>
              <a:t>7/28/2023</a:t>
            </a:fld>
            <a:endParaRPr lang="en-US"/>
          </a:p>
        </p:txBody>
      </p:sp>
      <p:pic>
        <p:nvPicPr>
          <p:cNvPr id="7" name="Screen Recording 2023-07-19 at 8.02.37 PM">
            <a:hlinkClick r:id="" action="ppaction://media"/>
            <a:extLst>
              <a:ext uri="{FF2B5EF4-FFF2-40B4-BE49-F238E27FC236}">
                <a16:creationId xmlns:a16="http://schemas.microsoft.com/office/drawing/2014/main" id="{DB55EB28-A163-158B-866D-68888BD8059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31800" y="1427923"/>
            <a:ext cx="11353800" cy="5038725"/>
          </a:xfrm>
          <a:prstGeom prst="rect">
            <a:avLst/>
          </a:prstGeom>
        </p:spPr>
      </p:pic>
    </p:spTree>
    <p:extLst>
      <p:ext uri="{BB962C8B-B14F-4D97-AF65-F5344CB8AC3E}">
        <p14:creationId xmlns:p14="http://schemas.microsoft.com/office/powerpoint/2010/main" val="196501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83BB-83FB-5CC3-58D3-384BE8BEBDF5}"/>
              </a:ext>
            </a:extLst>
          </p:cNvPr>
          <p:cNvSpPr>
            <a:spLocks noGrp="1"/>
          </p:cNvSpPr>
          <p:nvPr>
            <p:ph type="title"/>
          </p:nvPr>
        </p:nvSpPr>
        <p:spPr>
          <a:xfrm>
            <a:off x="282987" y="652551"/>
            <a:ext cx="11324883" cy="613280"/>
          </a:xfrm>
        </p:spPr>
        <p:txBody>
          <a:bodyPr vert="horz" lIns="91440" tIns="45720" rIns="91440" bIns="45720" rtlCol="0" anchor="t">
            <a:noAutofit/>
          </a:bodyPr>
          <a:lstStyle/>
          <a:p>
            <a:pPr algn="just"/>
            <a:r>
              <a:rPr lang="en-GB" sz="4000" dirty="0"/>
              <a:t>Benefits of Majority Rule in Swarm Robotics</a:t>
            </a:r>
            <a:endParaRPr lang="en-US" sz="4000"/>
          </a:p>
          <a:p>
            <a:endParaRPr lang="en-GB"/>
          </a:p>
        </p:txBody>
      </p:sp>
      <p:sp>
        <p:nvSpPr>
          <p:cNvPr id="3" name="Content Placeholder 2">
            <a:extLst>
              <a:ext uri="{FF2B5EF4-FFF2-40B4-BE49-F238E27FC236}">
                <a16:creationId xmlns:a16="http://schemas.microsoft.com/office/drawing/2014/main" id="{9339D0AD-1D79-81BA-6815-F15FE3D77A47}"/>
              </a:ext>
            </a:extLst>
          </p:cNvPr>
          <p:cNvSpPr>
            <a:spLocks noGrp="1"/>
          </p:cNvSpPr>
          <p:nvPr>
            <p:ph idx="1"/>
          </p:nvPr>
        </p:nvSpPr>
        <p:spPr>
          <a:xfrm>
            <a:off x="327799" y="1633131"/>
            <a:ext cx="11740263" cy="4671948"/>
          </a:xfrm>
        </p:spPr>
        <p:txBody>
          <a:bodyPr vert="horz" lIns="91440" tIns="45720" rIns="91440" bIns="45720" rtlCol="0" anchor="t">
            <a:normAutofit/>
          </a:bodyPr>
          <a:lstStyle/>
          <a:p>
            <a:pPr algn="just"/>
            <a:r>
              <a:rPr lang="en-GB" sz="2800" dirty="0">
                <a:ea typeface="+mn-lt"/>
                <a:cs typeface="+mn-lt"/>
              </a:rPr>
              <a:t>The main advantages of using majority rule in swarm robotics is increased efficiency. By allowing robots to make decisions collectively.</a:t>
            </a:r>
          </a:p>
          <a:p>
            <a:pPr algn="just"/>
            <a:r>
              <a:rPr lang="en-GB" sz="2800" dirty="0">
                <a:ea typeface="+mn-lt"/>
                <a:cs typeface="+mn-lt"/>
              </a:rPr>
              <a:t>Another benefit of majority rule is increased adaptability. When faced with unexpected obstacles or changes in their environment, swarm robots can quickly and efficiently adjust their behaviour to overcome the challenge</a:t>
            </a:r>
            <a:endParaRPr lang="en-GB" sz="2800"/>
          </a:p>
        </p:txBody>
      </p:sp>
      <p:sp>
        <p:nvSpPr>
          <p:cNvPr id="4" name="Date Placeholder 3">
            <a:extLst>
              <a:ext uri="{FF2B5EF4-FFF2-40B4-BE49-F238E27FC236}">
                <a16:creationId xmlns:a16="http://schemas.microsoft.com/office/drawing/2014/main" id="{821E48CD-34D0-2B65-3FFA-66843AA25E43}"/>
              </a:ext>
            </a:extLst>
          </p:cNvPr>
          <p:cNvSpPr>
            <a:spLocks noGrp="1"/>
          </p:cNvSpPr>
          <p:nvPr>
            <p:ph type="dt" sz="half" idx="10"/>
          </p:nvPr>
        </p:nvSpPr>
        <p:spPr/>
        <p:txBody>
          <a:bodyPr/>
          <a:lstStyle/>
          <a:p>
            <a:fld id="{0F996519-E62D-4F8C-AE1E-36928EC7D15C}" type="datetime1">
              <a:rPr lang="en-US" smtClean="0"/>
              <a:t>7/28/2023</a:t>
            </a:fld>
            <a:endParaRPr lang="en-US"/>
          </a:p>
        </p:txBody>
      </p:sp>
    </p:spTree>
    <p:extLst>
      <p:ext uri="{BB962C8B-B14F-4D97-AF65-F5344CB8AC3E}">
        <p14:creationId xmlns:p14="http://schemas.microsoft.com/office/powerpoint/2010/main" val="35874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F6B3-F9C1-7124-AE7D-0ECB613C7FEE}"/>
              </a:ext>
            </a:extLst>
          </p:cNvPr>
          <p:cNvSpPr>
            <a:spLocks noGrp="1"/>
          </p:cNvSpPr>
          <p:nvPr>
            <p:ph type="title"/>
          </p:nvPr>
        </p:nvSpPr>
        <p:spPr>
          <a:xfrm>
            <a:off x="448806" y="592645"/>
            <a:ext cx="3898847" cy="1438780"/>
          </a:xfrm>
        </p:spPr>
        <p:txBody>
          <a:bodyPr>
            <a:normAutofit/>
          </a:bodyPr>
          <a:lstStyle/>
          <a:p>
            <a:pPr algn="just"/>
            <a:r>
              <a:rPr lang="en-GB" sz="4000" b="0" dirty="0">
                <a:ea typeface="+mj-lt"/>
                <a:cs typeface="+mj-lt"/>
              </a:rPr>
              <a:t>Conclusion</a:t>
            </a:r>
            <a:endParaRPr lang="en-US" sz="4000"/>
          </a:p>
        </p:txBody>
      </p:sp>
      <p:sp>
        <p:nvSpPr>
          <p:cNvPr id="3" name="Content Placeholder 2">
            <a:extLst>
              <a:ext uri="{FF2B5EF4-FFF2-40B4-BE49-F238E27FC236}">
                <a16:creationId xmlns:a16="http://schemas.microsoft.com/office/drawing/2014/main" id="{86E8E7A6-CF58-8A42-CF0A-6955C54D8306}"/>
              </a:ext>
            </a:extLst>
          </p:cNvPr>
          <p:cNvSpPr>
            <a:spLocks noGrp="1"/>
          </p:cNvSpPr>
          <p:nvPr>
            <p:ph idx="1"/>
          </p:nvPr>
        </p:nvSpPr>
        <p:spPr>
          <a:xfrm>
            <a:off x="454385" y="1766454"/>
            <a:ext cx="10823810" cy="3892118"/>
          </a:xfrm>
        </p:spPr>
        <p:txBody>
          <a:bodyPr vert="horz" lIns="91440" tIns="45720" rIns="91440" bIns="45720" rtlCol="0" anchor="t">
            <a:noAutofit/>
          </a:bodyPr>
          <a:lstStyle/>
          <a:p>
            <a:pPr algn="just"/>
            <a:r>
              <a:rPr lang="en-GB" sz="2800" dirty="0">
                <a:ea typeface="+mn-lt"/>
                <a:cs typeface="+mn-lt"/>
              </a:rPr>
              <a:t>In conclusion, swarm robotics is a fascinating field that has the potential to revolutionize the way we approach complex tasks. </a:t>
            </a:r>
          </a:p>
          <a:p>
            <a:pPr algn="just"/>
            <a:r>
              <a:rPr lang="en-GB" sz="2800" dirty="0">
                <a:ea typeface="+mn-lt"/>
                <a:cs typeface="+mn-lt"/>
              </a:rPr>
              <a:t>The benefits of using majority rule in swarm robotics are numerous, including increased adaptability, fault-tolerance, and scalability. </a:t>
            </a:r>
            <a:endParaRPr lang="en-GB" sz="2800" dirty="0"/>
          </a:p>
        </p:txBody>
      </p:sp>
      <p:sp>
        <p:nvSpPr>
          <p:cNvPr id="4" name="Date Placeholder 3">
            <a:extLst>
              <a:ext uri="{FF2B5EF4-FFF2-40B4-BE49-F238E27FC236}">
                <a16:creationId xmlns:a16="http://schemas.microsoft.com/office/drawing/2014/main" id="{AFA7C0E2-1EB6-AE8E-CD77-23D2E7472AED}"/>
              </a:ext>
            </a:extLst>
          </p:cNvPr>
          <p:cNvSpPr>
            <a:spLocks noGrp="1"/>
          </p:cNvSpPr>
          <p:nvPr>
            <p:ph type="dt" sz="half" idx="10"/>
          </p:nvPr>
        </p:nvSpPr>
        <p:spPr/>
        <p:txBody>
          <a:bodyPr/>
          <a:lstStyle/>
          <a:p>
            <a:fld id="{0F996519-E62D-4F8C-AE1E-36928EC7D15C}" type="datetime1">
              <a:rPr lang="en-US" smtClean="0"/>
              <a:t>7/28/2023</a:t>
            </a:fld>
            <a:endParaRPr lang="en-US"/>
          </a:p>
        </p:txBody>
      </p:sp>
    </p:spTree>
    <p:extLst>
      <p:ext uri="{BB962C8B-B14F-4D97-AF65-F5344CB8AC3E}">
        <p14:creationId xmlns:p14="http://schemas.microsoft.com/office/powerpoint/2010/main" val="1845223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0E73-3FEC-5B67-0D9D-FDE419746C17}"/>
              </a:ext>
            </a:extLst>
          </p:cNvPr>
          <p:cNvSpPr>
            <a:spLocks noGrp="1"/>
          </p:cNvSpPr>
          <p:nvPr>
            <p:ph type="title"/>
          </p:nvPr>
        </p:nvSpPr>
        <p:spPr>
          <a:xfrm>
            <a:off x="677334" y="609600"/>
            <a:ext cx="3162027" cy="846348"/>
          </a:xfrm>
        </p:spPr>
        <p:txBody>
          <a:bodyPr/>
          <a:lstStyle/>
          <a:p>
            <a:r>
              <a:rPr lang="en-GB" dirty="0"/>
              <a:t>Reference</a:t>
            </a:r>
          </a:p>
        </p:txBody>
      </p:sp>
      <p:sp>
        <p:nvSpPr>
          <p:cNvPr id="3" name="Content Placeholder 2">
            <a:extLst>
              <a:ext uri="{FF2B5EF4-FFF2-40B4-BE49-F238E27FC236}">
                <a16:creationId xmlns:a16="http://schemas.microsoft.com/office/drawing/2014/main" id="{B7628F2E-F72B-A5A3-8624-8BC1B33B6423}"/>
              </a:ext>
            </a:extLst>
          </p:cNvPr>
          <p:cNvSpPr>
            <a:spLocks noGrp="1"/>
          </p:cNvSpPr>
          <p:nvPr>
            <p:ph idx="1"/>
          </p:nvPr>
        </p:nvSpPr>
        <p:spPr>
          <a:xfrm>
            <a:off x="576693" y="1614249"/>
            <a:ext cx="8596668" cy="3880773"/>
          </a:xfrm>
        </p:spPr>
        <p:txBody>
          <a:bodyPr vert="horz" lIns="91440" tIns="45720" rIns="91440" bIns="45720" rtlCol="0" anchor="t">
            <a:normAutofit/>
          </a:bodyPr>
          <a:lstStyle/>
          <a:p>
            <a:r>
              <a:rPr lang="en-GB" sz="2000" dirty="0">
                <a:ea typeface="+mn-lt"/>
                <a:cs typeface="+mn-lt"/>
                <a:hlinkClick r:id="rId2"/>
              </a:rPr>
              <a:t>https://en.wikipedia.org/wiki/Swarm_robotics</a:t>
            </a:r>
            <a:endParaRPr lang="en-GB" sz="2000" dirty="0">
              <a:ea typeface="+mn-lt"/>
              <a:cs typeface="+mn-lt"/>
            </a:endParaRPr>
          </a:p>
          <a:p>
            <a:r>
              <a:rPr lang="en-GB" sz="2000" dirty="0">
                <a:ea typeface="+mn-lt"/>
                <a:cs typeface="+mn-lt"/>
                <a:hlinkClick r:id="rId3"/>
              </a:rPr>
              <a:t>https://en.wikipedia.org/wiki/Swarm_intelligence</a:t>
            </a:r>
            <a:endParaRPr lang="en-US" sz="2000">
              <a:ea typeface="+mn-lt"/>
              <a:cs typeface="+mn-lt"/>
            </a:endParaRPr>
          </a:p>
          <a:p>
            <a:r>
              <a:rPr lang="en-GB" sz="2000" dirty="0">
                <a:ea typeface="+mn-lt"/>
                <a:cs typeface="+mn-lt"/>
                <a:hlinkClick r:id="rId4"/>
              </a:rPr>
              <a:t>https://youtu.be/5lz_HnOLBW4</a:t>
            </a:r>
            <a:endParaRPr lang="en-US" sz="2000">
              <a:ea typeface="+mn-lt"/>
              <a:cs typeface="+mn-lt"/>
            </a:endParaRPr>
          </a:p>
          <a:p>
            <a:r>
              <a:rPr lang="en-GB" sz="2000" dirty="0">
                <a:ea typeface="+mn-lt"/>
                <a:cs typeface="+mn-lt"/>
                <a:hlinkClick r:id="rId5"/>
              </a:rPr>
              <a:t>https://www.sciencedirect.com/topics/engineering/swarm-robotics</a:t>
            </a:r>
          </a:p>
          <a:p>
            <a:r>
              <a:rPr lang="en-GB" sz="2000" dirty="0">
                <a:ea typeface="+mn-lt"/>
                <a:cs typeface="+mn-lt"/>
                <a:hlinkClick r:id="rId6"/>
              </a:rPr>
              <a:t>https://robohub.org/robust-distributed-decision-making-in-robot-swarms/</a:t>
            </a:r>
          </a:p>
          <a:p>
            <a:r>
              <a:rPr lang="en-GB" sz="2000" dirty="0">
                <a:ea typeface="+mn-lt"/>
                <a:cs typeface="+mn-lt"/>
                <a:hlinkClick r:id="rId7"/>
              </a:rPr>
              <a:t>https://en.wikipedia.org/wiki/Obstacle_avoidance</a:t>
            </a:r>
          </a:p>
          <a:p>
            <a:r>
              <a:rPr lang="en-GB" sz="2000" dirty="0">
                <a:ea typeface="+mn-lt"/>
                <a:cs typeface="+mn-lt"/>
                <a:hlinkClick r:id="rId8"/>
              </a:rPr>
              <a:t>https://en.wikipedia.org/wiki/Swarm_behaviour</a:t>
            </a:r>
          </a:p>
          <a:p>
            <a:endParaRPr lang="en-GB" sz="2000" dirty="0">
              <a:ea typeface="+mn-lt"/>
              <a:cs typeface="+mn-lt"/>
            </a:endParaRPr>
          </a:p>
          <a:p>
            <a:endParaRPr lang="en-GB" sz="2000" dirty="0">
              <a:ea typeface="+mn-lt"/>
              <a:cs typeface="+mn-lt"/>
            </a:endParaRPr>
          </a:p>
          <a:p>
            <a:endParaRPr lang="en-GB" sz="2000" dirty="0">
              <a:ea typeface="+mn-lt"/>
              <a:cs typeface="+mn-lt"/>
            </a:endParaRPr>
          </a:p>
          <a:p>
            <a:endParaRPr lang="en-GB" sz="2000" dirty="0">
              <a:ea typeface="+mn-lt"/>
              <a:cs typeface="+mn-lt"/>
            </a:endParaRPr>
          </a:p>
        </p:txBody>
      </p:sp>
    </p:spTree>
    <p:extLst>
      <p:ext uri="{BB962C8B-B14F-4D97-AF65-F5344CB8AC3E}">
        <p14:creationId xmlns:p14="http://schemas.microsoft.com/office/powerpoint/2010/main" val="268143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3F18-2C97-82CE-6EA4-1B5583CC1911}"/>
              </a:ext>
            </a:extLst>
          </p:cNvPr>
          <p:cNvSpPr>
            <a:spLocks noGrp="1"/>
          </p:cNvSpPr>
          <p:nvPr>
            <p:ph type="title"/>
          </p:nvPr>
        </p:nvSpPr>
        <p:spPr>
          <a:xfrm>
            <a:off x="2502022" y="2825384"/>
            <a:ext cx="7359020" cy="1023143"/>
          </a:xfrm>
        </p:spPr>
        <p:txBody>
          <a:bodyPr>
            <a:noAutofit/>
          </a:bodyPr>
          <a:lstStyle/>
          <a:p>
            <a:pPr algn="just"/>
            <a:r>
              <a:rPr lang="en-GB" sz="9600" dirty="0"/>
              <a:t>Thank You</a:t>
            </a:r>
            <a:endParaRPr lang="en-US" dirty="0"/>
          </a:p>
        </p:txBody>
      </p:sp>
      <p:sp>
        <p:nvSpPr>
          <p:cNvPr id="4" name="Date Placeholder 3">
            <a:extLst>
              <a:ext uri="{FF2B5EF4-FFF2-40B4-BE49-F238E27FC236}">
                <a16:creationId xmlns:a16="http://schemas.microsoft.com/office/drawing/2014/main" id="{958C1A25-2AD8-9F2D-72D8-B1EAA4C9931B}"/>
              </a:ext>
            </a:extLst>
          </p:cNvPr>
          <p:cNvSpPr>
            <a:spLocks noGrp="1"/>
          </p:cNvSpPr>
          <p:nvPr>
            <p:ph type="dt" sz="half" idx="10"/>
          </p:nvPr>
        </p:nvSpPr>
        <p:spPr/>
        <p:txBody>
          <a:bodyPr/>
          <a:lstStyle/>
          <a:p>
            <a:fld id="{0F996519-E62D-4F8C-AE1E-36928EC7D15C}" type="datetime1">
              <a:rPr lang="en-US" smtClean="0"/>
              <a:t>7/28/2023</a:t>
            </a:fld>
            <a:endParaRPr lang="en-US"/>
          </a:p>
        </p:txBody>
      </p:sp>
    </p:spTree>
    <p:extLst>
      <p:ext uri="{BB962C8B-B14F-4D97-AF65-F5344CB8AC3E}">
        <p14:creationId xmlns:p14="http://schemas.microsoft.com/office/powerpoint/2010/main" val="114752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58AB-FAF3-21CF-DDF3-DBA34E8983B1}"/>
              </a:ext>
            </a:extLst>
          </p:cNvPr>
          <p:cNvSpPr>
            <a:spLocks noGrp="1"/>
          </p:cNvSpPr>
          <p:nvPr>
            <p:ph type="title"/>
          </p:nvPr>
        </p:nvSpPr>
        <p:spPr>
          <a:xfrm>
            <a:off x="337141" y="819959"/>
            <a:ext cx="3903880" cy="892441"/>
          </a:xfrm>
        </p:spPr>
        <p:txBody>
          <a:bodyPr>
            <a:normAutofit/>
          </a:bodyPr>
          <a:lstStyle/>
          <a:p>
            <a:r>
              <a:rPr lang="en-GB" sz="4000" b="0" dirty="0">
                <a:ea typeface="+mj-lt"/>
                <a:cs typeface="+mj-lt"/>
              </a:rPr>
              <a:t>Introduction</a:t>
            </a:r>
            <a:endParaRPr lang="en-US" sz="4000" dirty="0"/>
          </a:p>
        </p:txBody>
      </p:sp>
      <p:sp>
        <p:nvSpPr>
          <p:cNvPr id="3" name="Content Placeholder 2">
            <a:extLst>
              <a:ext uri="{FF2B5EF4-FFF2-40B4-BE49-F238E27FC236}">
                <a16:creationId xmlns:a16="http://schemas.microsoft.com/office/drawing/2014/main" id="{2E6617A1-0408-2850-1991-56F12D8797FE}"/>
              </a:ext>
            </a:extLst>
          </p:cNvPr>
          <p:cNvSpPr>
            <a:spLocks noGrp="1"/>
          </p:cNvSpPr>
          <p:nvPr>
            <p:ph idx="1"/>
          </p:nvPr>
        </p:nvSpPr>
        <p:spPr>
          <a:xfrm>
            <a:off x="335467" y="2306781"/>
            <a:ext cx="10846462" cy="2181081"/>
          </a:xfrm>
        </p:spPr>
        <p:txBody>
          <a:bodyPr vert="horz" lIns="91440" tIns="45720" rIns="91440" bIns="45720" rtlCol="0" anchor="t">
            <a:noAutofit/>
          </a:bodyPr>
          <a:lstStyle/>
          <a:p>
            <a:pPr algn="just"/>
            <a:r>
              <a:rPr lang="en-GB" sz="2800" dirty="0">
                <a:ea typeface="+mn-lt"/>
                <a:cs typeface="+mn-lt"/>
              </a:rPr>
              <a:t>World where robots work together as a team to accomplish tasks that would be impossible for any single robot alone. This is the world of swarm robotics, where the power of many is harnessed to achieve great things.</a:t>
            </a:r>
            <a:endParaRPr lang="en-GB" sz="2800"/>
          </a:p>
        </p:txBody>
      </p:sp>
      <p:sp>
        <p:nvSpPr>
          <p:cNvPr id="4" name="Date Placeholder 3">
            <a:extLst>
              <a:ext uri="{FF2B5EF4-FFF2-40B4-BE49-F238E27FC236}">
                <a16:creationId xmlns:a16="http://schemas.microsoft.com/office/drawing/2014/main" id="{733B3A03-D38F-DCAF-4910-D3B88399FE23}"/>
              </a:ext>
            </a:extLst>
          </p:cNvPr>
          <p:cNvSpPr>
            <a:spLocks noGrp="1"/>
          </p:cNvSpPr>
          <p:nvPr>
            <p:ph type="dt" sz="half" idx="10"/>
          </p:nvPr>
        </p:nvSpPr>
        <p:spPr/>
        <p:txBody>
          <a:bodyPr/>
          <a:lstStyle/>
          <a:p>
            <a:fld id="{0F996519-E62D-4F8C-AE1E-36928EC7D15C}" type="datetime1">
              <a:rPr lang="en-US" smtClean="0"/>
              <a:t>7/28/2023</a:t>
            </a:fld>
            <a:endParaRPr lang="en-US"/>
          </a:p>
        </p:txBody>
      </p:sp>
    </p:spTree>
    <p:extLst>
      <p:ext uri="{BB962C8B-B14F-4D97-AF65-F5344CB8AC3E}">
        <p14:creationId xmlns:p14="http://schemas.microsoft.com/office/powerpoint/2010/main" val="60896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4F8B-11B9-1092-B681-77113EFB593E}"/>
              </a:ext>
            </a:extLst>
          </p:cNvPr>
          <p:cNvSpPr>
            <a:spLocks noGrp="1"/>
          </p:cNvSpPr>
          <p:nvPr>
            <p:ph type="title"/>
          </p:nvPr>
        </p:nvSpPr>
        <p:spPr>
          <a:xfrm>
            <a:off x="333787" y="391602"/>
            <a:ext cx="6934147" cy="803780"/>
          </a:xfrm>
        </p:spPr>
        <p:txBody>
          <a:bodyPr>
            <a:normAutofit/>
          </a:bodyPr>
          <a:lstStyle/>
          <a:p>
            <a:r>
              <a:rPr lang="en-GB" sz="4000" b="0" dirty="0">
                <a:ea typeface="+mj-lt"/>
                <a:cs typeface="+mj-lt"/>
              </a:rPr>
              <a:t>Swarm Robotics</a:t>
            </a:r>
            <a:endParaRPr lang="en-US" sz="4000"/>
          </a:p>
        </p:txBody>
      </p:sp>
      <p:sp>
        <p:nvSpPr>
          <p:cNvPr id="3" name="Content Placeholder 2">
            <a:extLst>
              <a:ext uri="{FF2B5EF4-FFF2-40B4-BE49-F238E27FC236}">
                <a16:creationId xmlns:a16="http://schemas.microsoft.com/office/drawing/2014/main" id="{35DD7CD5-44AC-6320-B4DF-3DCB94A992AA}"/>
              </a:ext>
            </a:extLst>
          </p:cNvPr>
          <p:cNvSpPr>
            <a:spLocks noGrp="1"/>
          </p:cNvSpPr>
          <p:nvPr>
            <p:ph idx="1"/>
          </p:nvPr>
        </p:nvSpPr>
        <p:spPr>
          <a:xfrm>
            <a:off x="132267" y="1671781"/>
            <a:ext cx="11520001" cy="4251181"/>
          </a:xfrm>
        </p:spPr>
        <p:txBody>
          <a:bodyPr vert="horz" lIns="91440" tIns="45720" rIns="91440" bIns="45720" rtlCol="0" anchor="t">
            <a:normAutofit/>
          </a:bodyPr>
          <a:lstStyle/>
          <a:p>
            <a:pPr algn="just"/>
            <a:r>
              <a:rPr lang="en-GB" sz="2800" dirty="0">
                <a:ea typeface="+mn-lt"/>
                <a:cs typeface="+mn-lt"/>
              </a:rPr>
              <a:t>Swarm robotics is a field of robotics that involves the coordination of large groups of relatively simple robots to perform complex tasks. </a:t>
            </a:r>
            <a:endParaRPr lang="en-US" sz="2800"/>
          </a:p>
          <a:p>
            <a:pPr algn="just"/>
            <a:r>
              <a:rPr lang="en-GB" sz="2800" dirty="0">
                <a:ea typeface="+mn-lt"/>
                <a:cs typeface="+mn-lt"/>
              </a:rPr>
              <a:t> In a swarm, robots are able to share information and coordinate their actions through a variety of means, such as direct communication or indirect sensing of their environment. </a:t>
            </a:r>
            <a:endParaRPr lang="en-GB" sz="2800" dirty="0"/>
          </a:p>
        </p:txBody>
      </p:sp>
      <p:sp>
        <p:nvSpPr>
          <p:cNvPr id="4" name="Date Placeholder 3">
            <a:extLst>
              <a:ext uri="{FF2B5EF4-FFF2-40B4-BE49-F238E27FC236}">
                <a16:creationId xmlns:a16="http://schemas.microsoft.com/office/drawing/2014/main" id="{3916AFA5-38DA-E123-A39B-C53273EC6D2F}"/>
              </a:ext>
            </a:extLst>
          </p:cNvPr>
          <p:cNvSpPr>
            <a:spLocks noGrp="1"/>
          </p:cNvSpPr>
          <p:nvPr>
            <p:ph type="dt" sz="half" idx="10"/>
          </p:nvPr>
        </p:nvSpPr>
        <p:spPr/>
        <p:txBody>
          <a:bodyPr/>
          <a:lstStyle/>
          <a:p>
            <a:fld id="{0F996519-E62D-4F8C-AE1E-36928EC7D15C}" type="datetime1">
              <a:rPr lang="en-US" smtClean="0"/>
              <a:t>7/28/2023</a:t>
            </a:fld>
            <a:endParaRPr lang="en-US"/>
          </a:p>
        </p:txBody>
      </p:sp>
      <p:sp>
        <p:nvSpPr>
          <p:cNvPr id="6" name="Slide Number Placeholder 5">
            <a:extLst>
              <a:ext uri="{FF2B5EF4-FFF2-40B4-BE49-F238E27FC236}">
                <a16:creationId xmlns:a16="http://schemas.microsoft.com/office/drawing/2014/main" id="{87E6B596-A7BF-DC78-D4F5-D193EDF0BAE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23017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D9AE-949D-2869-43CA-2E37D29562D5}"/>
              </a:ext>
            </a:extLst>
          </p:cNvPr>
          <p:cNvSpPr>
            <a:spLocks noGrp="1"/>
          </p:cNvSpPr>
          <p:nvPr>
            <p:ph type="title"/>
          </p:nvPr>
        </p:nvSpPr>
        <p:spPr>
          <a:xfrm>
            <a:off x="282878" y="919208"/>
            <a:ext cx="6375347" cy="613280"/>
          </a:xfrm>
        </p:spPr>
        <p:txBody>
          <a:bodyPr>
            <a:normAutofit fontScale="90000"/>
          </a:bodyPr>
          <a:lstStyle/>
          <a:p>
            <a:pPr algn="just"/>
            <a:r>
              <a:rPr lang="en-GB" dirty="0"/>
              <a:t> </a:t>
            </a:r>
            <a:r>
              <a:rPr lang="en-GB" sz="4000" dirty="0"/>
              <a:t>Majority Rule</a:t>
            </a:r>
            <a:endParaRPr lang="en-US" sz="4000"/>
          </a:p>
          <a:p>
            <a:endParaRPr lang="en-GB"/>
          </a:p>
        </p:txBody>
      </p:sp>
      <p:sp>
        <p:nvSpPr>
          <p:cNvPr id="3" name="Content Placeholder 2">
            <a:extLst>
              <a:ext uri="{FF2B5EF4-FFF2-40B4-BE49-F238E27FC236}">
                <a16:creationId xmlns:a16="http://schemas.microsoft.com/office/drawing/2014/main" id="{C540D1E4-674F-C4F2-CE91-87430FA291CA}"/>
              </a:ext>
            </a:extLst>
          </p:cNvPr>
          <p:cNvSpPr>
            <a:spLocks noGrp="1"/>
          </p:cNvSpPr>
          <p:nvPr>
            <p:ph idx="1"/>
          </p:nvPr>
        </p:nvSpPr>
        <p:spPr>
          <a:xfrm>
            <a:off x="278676" y="1887681"/>
            <a:ext cx="11532701" cy="3870181"/>
          </a:xfrm>
        </p:spPr>
        <p:txBody>
          <a:bodyPr vert="horz" lIns="91440" tIns="45720" rIns="91440" bIns="45720" rtlCol="0" anchor="t">
            <a:noAutofit/>
          </a:bodyPr>
          <a:lstStyle/>
          <a:p>
            <a:pPr algn="just"/>
            <a:r>
              <a:rPr lang="en-GB" sz="2800" dirty="0">
                <a:ea typeface="+mn-lt"/>
                <a:cs typeface="+mn-lt"/>
              </a:rPr>
              <a:t>Majority rule is a decision-making process in which the choice that has the support of the majority is chosen. </a:t>
            </a:r>
          </a:p>
          <a:p>
            <a:pPr algn="just"/>
            <a:r>
              <a:rPr lang="en-GB" sz="2800" dirty="0">
                <a:ea typeface="+mn-lt"/>
                <a:cs typeface="+mn-lt"/>
              </a:rPr>
              <a:t>Majority Rule allows for efficient decision-making and adaptability in dynamic environments. if a robot in a swarm detects an obstacle, it can communicate this information to the other robots. The majority of robots can then decide on the best course of action, such as finding an alternate route or moving the obstacle out of the way.</a:t>
            </a:r>
            <a:endParaRPr lang="en-GB" sz="2800"/>
          </a:p>
          <a:p>
            <a:pPr algn="just"/>
            <a:endParaRPr lang="en-GB" sz="2800" dirty="0"/>
          </a:p>
        </p:txBody>
      </p:sp>
      <p:sp>
        <p:nvSpPr>
          <p:cNvPr id="4" name="Date Placeholder 3">
            <a:extLst>
              <a:ext uri="{FF2B5EF4-FFF2-40B4-BE49-F238E27FC236}">
                <a16:creationId xmlns:a16="http://schemas.microsoft.com/office/drawing/2014/main" id="{A6B19EAE-F936-061A-ECF6-B5CCDEEAF8DA}"/>
              </a:ext>
            </a:extLst>
          </p:cNvPr>
          <p:cNvSpPr>
            <a:spLocks noGrp="1"/>
          </p:cNvSpPr>
          <p:nvPr>
            <p:ph type="dt" sz="half" idx="10"/>
          </p:nvPr>
        </p:nvSpPr>
        <p:spPr/>
        <p:txBody>
          <a:bodyPr/>
          <a:lstStyle/>
          <a:p>
            <a:fld id="{0F996519-E62D-4F8C-AE1E-36928EC7D15C}" type="datetime1">
              <a:rPr lang="en-US" smtClean="0"/>
              <a:t>7/28/2023</a:t>
            </a:fld>
            <a:endParaRPr lang="en-US"/>
          </a:p>
        </p:txBody>
      </p:sp>
    </p:spTree>
    <p:extLst>
      <p:ext uri="{BB962C8B-B14F-4D97-AF65-F5344CB8AC3E}">
        <p14:creationId xmlns:p14="http://schemas.microsoft.com/office/powerpoint/2010/main" val="100068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CAB9-A01A-CB47-40B4-7632B0B25920}"/>
              </a:ext>
            </a:extLst>
          </p:cNvPr>
          <p:cNvSpPr>
            <a:spLocks noGrp="1"/>
          </p:cNvSpPr>
          <p:nvPr>
            <p:ph type="title"/>
          </p:nvPr>
        </p:nvSpPr>
        <p:spPr>
          <a:xfrm>
            <a:off x="333787" y="620202"/>
            <a:ext cx="4165547" cy="791080"/>
          </a:xfrm>
        </p:spPr>
        <p:txBody>
          <a:bodyPr/>
          <a:lstStyle/>
          <a:p>
            <a:r>
              <a:rPr lang="en-GB" sz="4000" b="0" dirty="0">
                <a:ea typeface="+mj-lt"/>
                <a:cs typeface="+mj-lt"/>
              </a:rPr>
              <a:t>Latent Agent</a:t>
            </a:r>
            <a:r>
              <a:rPr lang="en-GB" sz="4000" dirty="0">
                <a:ea typeface="+mj-lt"/>
                <a:cs typeface="+mj-lt"/>
              </a:rPr>
              <a:t> </a:t>
            </a:r>
            <a:endParaRPr lang="en-US"/>
          </a:p>
        </p:txBody>
      </p:sp>
      <p:sp>
        <p:nvSpPr>
          <p:cNvPr id="3" name="Content Placeholder 2">
            <a:extLst>
              <a:ext uri="{FF2B5EF4-FFF2-40B4-BE49-F238E27FC236}">
                <a16:creationId xmlns:a16="http://schemas.microsoft.com/office/drawing/2014/main" id="{D7767A51-A30A-EE74-2CE1-D213FD5A5DA2}"/>
              </a:ext>
            </a:extLst>
          </p:cNvPr>
          <p:cNvSpPr>
            <a:spLocks noGrp="1"/>
          </p:cNvSpPr>
          <p:nvPr>
            <p:ph idx="1"/>
          </p:nvPr>
        </p:nvSpPr>
        <p:spPr>
          <a:xfrm>
            <a:off x="335467" y="1836881"/>
            <a:ext cx="11605437" cy="3870181"/>
          </a:xfrm>
        </p:spPr>
        <p:txBody>
          <a:bodyPr vert="horz" lIns="91440" tIns="45720" rIns="91440" bIns="45720" rtlCol="0" anchor="t">
            <a:normAutofit/>
          </a:bodyPr>
          <a:lstStyle/>
          <a:p>
            <a:pPr algn="just"/>
            <a:r>
              <a:rPr lang="en-GB" sz="2800" dirty="0">
                <a:ea typeface="+mn-lt"/>
                <a:cs typeface="+mn-lt"/>
              </a:rPr>
              <a:t>Latent agents in swarm robotics allows for more flexibility and efficiency in task allocation and coordination.</a:t>
            </a:r>
          </a:p>
          <a:p>
            <a:pPr algn="just"/>
            <a:r>
              <a:rPr lang="en-GB" sz="2800" dirty="0">
                <a:ea typeface="+mn-lt"/>
                <a:cs typeface="+mn-lt"/>
              </a:rPr>
              <a:t>Latent Agent, the swarm can adapt to changing environmental conditions or task requirements. When the trigger condition is met, the latent agents can be activated and join the active agents to accomplish a specific objective.</a:t>
            </a:r>
          </a:p>
          <a:p>
            <a:pPr algn="just"/>
            <a:r>
              <a:rPr lang="en-GB" sz="2800" dirty="0"/>
              <a:t>Agents are shown in Red colour.</a:t>
            </a:r>
            <a:endParaRPr lang="en-US" sz="2800" dirty="0"/>
          </a:p>
          <a:p>
            <a:pPr algn="just"/>
            <a:endParaRPr lang="en-GB" sz="2800" dirty="0"/>
          </a:p>
        </p:txBody>
      </p:sp>
      <p:sp>
        <p:nvSpPr>
          <p:cNvPr id="4" name="Date Placeholder 3">
            <a:extLst>
              <a:ext uri="{FF2B5EF4-FFF2-40B4-BE49-F238E27FC236}">
                <a16:creationId xmlns:a16="http://schemas.microsoft.com/office/drawing/2014/main" id="{47C05706-C89B-2AA4-030D-C4986636466C}"/>
              </a:ext>
            </a:extLst>
          </p:cNvPr>
          <p:cNvSpPr>
            <a:spLocks noGrp="1"/>
          </p:cNvSpPr>
          <p:nvPr>
            <p:ph type="dt" sz="half" idx="10"/>
          </p:nvPr>
        </p:nvSpPr>
        <p:spPr/>
        <p:txBody>
          <a:bodyPr/>
          <a:lstStyle/>
          <a:p>
            <a:fld id="{0F996519-E62D-4F8C-AE1E-36928EC7D15C}" type="datetime1">
              <a:rPr lang="en-US" smtClean="0"/>
              <a:t>7/28/2023</a:t>
            </a:fld>
            <a:endParaRPr lang="en-US"/>
          </a:p>
        </p:txBody>
      </p:sp>
    </p:spTree>
    <p:extLst>
      <p:ext uri="{BB962C8B-B14F-4D97-AF65-F5344CB8AC3E}">
        <p14:creationId xmlns:p14="http://schemas.microsoft.com/office/powerpoint/2010/main" val="90381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AEE9-57A6-2A5C-4EEC-CD4BDBB78CDE}"/>
              </a:ext>
            </a:extLst>
          </p:cNvPr>
          <p:cNvSpPr>
            <a:spLocks noGrp="1"/>
          </p:cNvSpPr>
          <p:nvPr>
            <p:ph type="title"/>
          </p:nvPr>
        </p:nvSpPr>
        <p:spPr>
          <a:xfrm>
            <a:off x="333787" y="620202"/>
            <a:ext cx="5118047" cy="930780"/>
          </a:xfrm>
        </p:spPr>
        <p:txBody>
          <a:bodyPr>
            <a:normAutofit/>
          </a:bodyPr>
          <a:lstStyle/>
          <a:p>
            <a:pPr algn="just"/>
            <a:r>
              <a:rPr lang="en-GB" sz="4000" b="0" dirty="0">
                <a:ea typeface="+mj-lt"/>
                <a:cs typeface="+mj-lt"/>
              </a:rPr>
              <a:t>Non-Latent Agent</a:t>
            </a:r>
            <a:endParaRPr lang="en-US" sz="4000"/>
          </a:p>
        </p:txBody>
      </p:sp>
      <p:sp>
        <p:nvSpPr>
          <p:cNvPr id="3" name="Content Placeholder 2">
            <a:extLst>
              <a:ext uri="{FF2B5EF4-FFF2-40B4-BE49-F238E27FC236}">
                <a16:creationId xmlns:a16="http://schemas.microsoft.com/office/drawing/2014/main" id="{50E5B24F-D712-0057-E266-0BDA9528FB40}"/>
              </a:ext>
            </a:extLst>
          </p:cNvPr>
          <p:cNvSpPr>
            <a:spLocks noGrp="1"/>
          </p:cNvSpPr>
          <p:nvPr>
            <p:ph idx="1"/>
          </p:nvPr>
        </p:nvSpPr>
        <p:spPr>
          <a:xfrm>
            <a:off x="233867" y="1874981"/>
            <a:ext cx="10967170" cy="3870181"/>
          </a:xfrm>
        </p:spPr>
        <p:txBody>
          <a:bodyPr vert="horz" lIns="91440" tIns="45720" rIns="91440" bIns="45720" rtlCol="0" anchor="t">
            <a:normAutofit/>
          </a:bodyPr>
          <a:lstStyle/>
          <a:p>
            <a:pPr algn="just"/>
            <a:r>
              <a:rPr lang="en-GB" sz="2800" dirty="0">
                <a:ea typeface="+mn-lt"/>
                <a:cs typeface="+mn-lt"/>
              </a:rPr>
              <a:t>In swarm robotics, a "Non-latent agent" refers to a robot or individual unit within a swarm that is continuously active and engaged in performing tasks.</a:t>
            </a:r>
            <a:endParaRPr lang="en-GB" sz="2800"/>
          </a:p>
          <a:p>
            <a:pPr algn="just"/>
            <a:r>
              <a:rPr lang="en-GB" sz="2800" dirty="0">
                <a:ea typeface="+mn-lt"/>
                <a:cs typeface="+mn-lt"/>
              </a:rPr>
              <a:t>Non-latent agents actively interact with their environment, communicate with other agents in the swarm, and collaborate to accomplish complex tasks.</a:t>
            </a:r>
            <a:endParaRPr lang="en-GB" sz="2800" dirty="0"/>
          </a:p>
          <a:p>
            <a:pPr algn="just"/>
            <a:r>
              <a:rPr lang="en-GB" sz="2800" dirty="0"/>
              <a:t>Agents are shown in Blue colour.</a:t>
            </a:r>
          </a:p>
          <a:p>
            <a:endParaRPr lang="en-GB"/>
          </a:p>
        </p:txBody>
      </p:sp>
      <p:sp>
        <p:nvSpPr>
          <p:cNvPr id="4" name="Date Placeholder 3">
            <a:extLst>
              <a:ext uri="{FF2B5EF4-FFF2-40B4-BE49-F238E27FC236}">
                <a16:creationId xmlns:a16="http://schemas.microsoft.com/office/drawing/2014/main" id="{43C987F8-F3B8-5623-86E9-6F1AD117DEEA}"/>
              </a:ext>
            </a:extLst>
          </p:cNvPr>
          <p:cNvSpPr>
            <a:spLocks noGrp="1"/>
          </p:cNvSpPr>
          <p:nvPr>
            <p:ph type="dt" sz="half" idx="10"/>
          </p:nvPr>
        </p:nvSpPr>
        <p:spPr/>
        <p:txBody>
          <a:bodyPr/>
          <a:lstStyle/>
          <a:p>
            <a:fld id="{0F996519-E62D-4F8C-AE1E-36928EC7D15C}" type="datetime1">
              <a:rPr lang="en-US" smtClean="0"/>
              <a:t>7/28/2023</a:t>
            </a:fld>
            <a:endParaRPr lang="en-US"/>
          </a:p>
        </p:txBody>
      </p:sp>
    </p:spTree>
    <p:extLst>
      <p:ext uri="{BB962C8B-B14F-4D97-AF65-F5344CB8AC3E}">
        <p14:creationId xmlns:p14="http://schemas.microsoft.com/office/powerpoint/2010/main" val="353867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0980-3275-77F2-25BC-F048868C018E}"/>
              </a:ext>
            </a:extLst>
          </p:cNvPr>
          <p:cNvSpPr>
            <a:spLocks noGrp="1"/>
          </p:cNvSpPr>
          <p:nvPr>
            <p:ph type="title"/>
          </p:nvPr>
        </p:nvSpPr>
        <p:spPr>
          <a:xfrm>
            <a:off x="331478" y="539384"/>
            <a:ext cx="4483047" cy="956180"/>
          </a:xfrm>
        </p:spPr>
        <p:txBody>
          <a:bodyPr>
            <a:normAutofit/>
          </a:bodyPr>
          <a:lstStyle/>
          <a:p>
            <a:r>
              <a:rPr lang="en-GB" sz="4000" dirty="0"/>
              <a:t>Agent Behaviour</a:t>
            </a:r>
          </a:p>
        </p:txBody>
      </p:sp>
      <p:sp>
        <p:nvSpPr>
          <p:cNvPr id="3" name="Content Placeholder 2">
            <a:extLst>
              <a:ext uri="{FF2B5EF4-FFF2-40B4-BE49-F238E27FC236}">
                <a16:creationId xmlns:a16="http://schemas.microsoft.com/office/drawing/2014/main" id="{DE84628C-5E48-73AD-1E73-E3326E136E2E}"/>
              </a:ext>
            </a:extLst>
          </p:cNvPr>
          <p:cNvSpPr>
            <a:spLocks noGrp="1"/>
          </p:cNvSpPr>
          <p:nvPr>
            <p:ph idx="1"/>
          </p:nvPr>
        </p:nvSpPr>
        <p:spPr>
          <a:xfrm>
            <a:off x="335467" y="1891145"/>
            <a:ext cx="11287937" cy="3870181"/>
          </a:xfrm>
        </p:spPr>
        <p:txBody>
          <a:bodyPr vert="horz" lIns="91440" tIns="45720" rIns="91440" bIns="45720" rtlCol="0" anchor="t">
            <a:normAutofit/>
          </a:bodyPr>
          <a:lstStyle/>
          <a:p>
            <a:pPr algn="just"/>
            <a:r>
              <a:rPr lang="en-GB" sz="2800" dirty="0">
                <a:ea typeface="+mn-lt"/>
                <a:cs typeface="+mn-lt"/>
              </a:rPr>
              <a:t>Agent behaviour in swarm robotics studies how individual robots interact with each other and their environment to create emergent collective behaviours that contribute to system performance. </a:t>
            </a:r>
            <a:endParaRPr lang="en-GB" sz="2800">
              <a:ea typeface="+mn-lt"/>
              <a:cs typeface="+mn-lt"/>
            </a:endParaRPr>
          </a:p>
          <a:p>
            <a:pPr algn="just"/>
            <a:r>
              <a:rPr lang="en-GB" sz="2800" dirty="0">
                <a:ea typeface="+mn-lt"/>
                <a:cs typeface="+mn-lt"/>
              </a:rPr>
              <a:t>The behaviour of an agent is determined by rules, algorithms, or strategies that dictate how it responds to stimuli and influences from its surroundings.</a:t>
            </a:r>
            <a:endParaRPr lang="en-GB" sz="2800"/>
          </a:p>
        </p:txBody>
      </p:sp>
      <p:sp>
        <p:nvSpPr>
          <p:cNvPr id="4" name="Date Placeholder 3">
            <a:extLst>
              <a:ext uri="{FF2B5EF4-FFF2-40B4-BE49-F238E27FC236}">
                <a16:creationId xmlns:a16="http://schemas.microsoft.com/office/drawing/2014/main" id="{24A33372-C1A0-F416-0414-7F9A8F746056}"/>
              </a:ext>
            </a:extLst>
          </p:cNvPr>
          <p:cNvSpPr>
            <a:spLocks noGrp="1"/>
          </p:cNvSpPr>
          <p:nvPr>
            <p:ph type="dt" sz="half" idx="10"/>
          </p:nvPr>
        </p:nvSpPr>
        <p:spPr/>
        <p:txBody>
          <a:bodyPr/>
          <a:lstStyle/>
          <a:p>
            <a:fld id="{0F996519-E62D-4F8C-AE1E-36928EC7D15C}" type="datetime1">
              <a:rPr lang="en-US" smtClean="0"/>
              <a:t>7/28/2023</a:t>
            </a:fld>
            <a:endParaRPr lang="en-US"/>
          </a:p>
        </p:txBody>
      </p:sp>
    </p:spTree>
    <p:extLst>
      <p:ext uri="{BB962C8B-B14F-4D97-AF65-F5344CB8AC3E}">
        <p14:creationId xmlns:p14="http://schemas.microsoft.com/office/powerpoint/2010/main" val="378473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38C6-3DA7-5A55-1D59-87B973F773E8}"/>
              </a:ext>
            </a:extLst>
          </p:cNvPr>
          <p:cNvSpPr>
            <a:spLocks noGrp="1"/>
          </p:cNvSpPr>
          <p:nvPr>
            <p:ph type="title"/>
          </p:nvPr>
        </p:nvSpPr>
        <p:spPr>
          <a:xfrm>
            <a:off x="391514" y="908838"/>
            <a:ext cx="7327847" cy="765680"/>
          </a:xfrm>
        </p:spPr>
        <p:txBody>
          <a:bodyPr>
            <a:normAutofit/>
          </a:bodyPr>
          <a:lstStyle/>
          <a:p>
            <a:r>
              <a:rPr lang="en-GB" sz="4000" b="0" dirty="0">
                <a:ea typeface="+mj-lt"/>
                <a:cs typeface="+mj-lt"/>
              </a:rPr>
              <a:t>Movement and Interaction</a:t>
            </a:r>
            <a:endParaRPr lang="en-US" sz="4000"/>
          </a:p>
        </p:txBody>
      </p:sp>
      <p:sp>
        <p:nvSpPr>
          <p:cNvPr id="3" name="Content Placeholder 2">
            <a:extLst>
              <a:ext uri="{FF2B5EF4-FFF2-40B4-BE49-F238E27FC236}">
                <a16:creationId xmlns:a16="http://schemas.microsoft.com/office/drawing/2014/main" id="{D0D1F8DE-9770-18B4-EF8C-8E42DD27F32B}"/>
              </a:ext>
            </a:extLst>
          </p:cNvPr>
          <p:cNvSpPr>
            <a:spLocks noGrp="1"/>
          </p:cNvSpPr>
          <p:nvPr>
            <p:ph idx="1"/>
          </p:nvPr>
        </p:nvSpPr>
        <p:spPr>
          <a:xfrm>
            <a:off x="254649" y="1952336"/>
            <a:ext cx="9956747" cy="3819381"/>
          </a:xfrm>
        </p:spPr>
        <p:txBody>
          <a:bodyPr vert="horz" lIns="91440" tIns="45720" rIns="91440" bIns="45720" rtlCol="0" anchor="t">
            <a:normAutofit/>
          </a:bodyPr>
          <a:lstStyle/>
          <a:p>
            <a:pPr algn="just"/>
            <a:r>
              <a:rPr lang="en-GB" sz="2800" dirty="0">
                <a:ea typeface="+mn-lt"/>
                <a:cs typeface="+mn-lt"/>
              </a:rPr>
              <a:t>Movement: Agents may move in a pre-defined manner, such as random motion, following specific paths, or responding to external stimuli like obstacles or goals.</a:t>
            </a:r>
            <a:endParaRPr lang="en-US" sz="2800"/>
          </a:p>
          <a:p>
            <a:pPr algn="just"/>
            <a:r>
              <a:rPr lang="en-GB" sz="2800" dirty="0">
                <a:ea typeface="+mn-lt"/>
                <a:cs typeface="+mn-lt"/>
              </a:rPr>
              <a:t>Interactions: Agents often communicate and interact with neighboring agents within a certain range. This can involve sharing information, exchanging signals, or coordinating actions.</a:t>
            </a:r>
          </a:p>
          <a:p>
            <a:endParaRPr lang="en-GB" dirty="0"/>
          </a:p>
        </p:txBody>
      </p:sp>
      <p:sp>
        <p:nvSpPr>
          <p:cNvPr id="4" name="Date Placeholder 3">
            <a:extLst>
              <a:ext uri="{FF2B5EF4-FFF2-40B4-BE49-F238E27FC236}">
                <a16:creationId xmlns:a16="http://schemas.microsoft.com/office/drawing/2014/main" id="{E2B7F1F5-EF32-D833-56ED-FBE90A17BBE5}"/>
              </a:ext>
            </a:extLst>
          </p:cNvPr>
          <p:cNvSpPr>
            <a:spLocks noGrp="1"/>
          </p:cNvSpPr>
          <p:nvPr>
            <p:ph type="dt" sz="half" idx="10"/>
          </p:nvPr>
        </p:nvSpPr>
        <p:spPr/>
        <p:txBody>
          <a:bodyPr/>
          <a:lstStyle/>
          <a:p>
            <a:fld id="{0F996519-E62D-4F8C-AE1E-36928EC7D15C}" type="datetime1">
              <a:rPr lang="en-US" smtClean="0"/>
              <a:t>7/28/2023</a:t>
            </a:fld>
            <a:endParaRPr lang="en-US"/>
          </a:p>
        </p:txBody>
      </p:sp>
      <p:sp>
        <p:nvSpPr>
          <p:cNvPr id="7" name="TextBox 6">
            <a:extLst>
              <a:ext uri="{FF2B5EF4-FFF2-40B4-BE49-F238E27FC236}">
                <a16:creationId xmlns:a16="http://schemas.microsoft.com/office/drawing/2014/main" id="{1C1B313B-F66C-8437-9514-AD4800BF96B7}"/>
              </a:ext>
            </a:extLst>
          </p:cNvPr>
          <p:cNvSpPr txBox="1"/>
          <p:nvPr/>
        </p:nvSpPr>
        <p:spPr>
          <a:xfrm>
            <a:off x="482600" y="4000500"/>
            <a:ext cx="2108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261338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D6CE-DF75-989D-3222-8FFBAA52855B}"/>
              </a:ext>
            </a:extLst>
          </p:cNvPr>
          <p:cNvSpPr>
            <a:spLocks noGrp="1"/>
          </p:cNvSpPr>
          <p:nvPr>
            <p:ph type="title"/>
          </p:nvPr>
        </p:nvSpPr>
        <p:spPr>
          <a:xfrm>
            <a:off x="317900" y="753374"/>
            <a:ext cx="8596668" cy="1320800"/>
          </a:xfrm>
        </p:spPr>
        <p:txBody>
          <a:bodyPr>
            <a:normAutofit/>
          </a:bodyPr>
          <a:lstStyle/>
          <a:p>
            <a:pPr algn="just"/>
            <a:r>
              <a:rPr lang="en-GB" sz="4000" b="0" dirty="0">
                <a:ea typeface="+mj-lt"/>
                <a:cs typeface="+mj-lt"/>
              </a:rPr>
              <a:t>Decision-Making and Consensus</a:t>
            </a:r>
            <a:endParaRPr lang="en-US" sz="4000"/>
          </a:p>
        </p:txBody>
      </p:sp>
      <p:sp>
        <p:nvSpPr>
          <p:cNvPr id="3" name="Content Placeholder 2">
            <a:extLst>
              <a:ext uri="{FF2B5EF4-FFF2-40B4-BE49-F238E27FC236}">
                <a16:creationId xmlns:a16="http://schemas.microsoft.com/office/drawing/2014/main" id="{96651515-B6C5-9AC0-2335-9CD6F0FD6F73}"/>
              </a:ext>
            </a:extLst>
          </p:cNvPr>
          <p:cNvSpPr>
            <a:spLocks noGrp="1"/>
          </p:cNvSpPr>
          <p:nvPr>
            <p:ph idx="1"/>
          </p:nvPr>
        </p:nvSpPr>
        <p:spPr>
          <a:xfrm>
            <a:off x="312377" y="2019234"/>
            <a:ext cx="11203656" cy="2046000"/>
          </a:xfrm>
        </p:spPr>
        <p:txBody>
          <a:bodyPr vert="horz" lIns="91440" tIns="45720" rIns="91440" bIns="45720" rtlCol="0" anchor="t">
            <a:noAutofit/>
          </a:bodyPr>
          <a:lstStyle/>
          <a:p>
            <a:pPr algn="just"/>
            <a:r>
              <a:rPr lang="en-GB" sz="2800" dirty="0">
                <a:ea typeface="+mn-lt"/>
                <a:cs typeface="+mn-lt"/>
              </a:rPr>
              <a:t>Agents make decisions based on their perceptions of their environment and information from other agents. This process can be influenced by individual goals, consensus algorithms, or behavioural rules. </a:t>
            </a:r>
            <a:endParaRPr lang="en-GB" sz="2800">
              <a:ea typeface="+mn-lt"/>
              <a:cs typeface="+mn-lt"/>
            </a:endParaRPr>
          </a:p>
          <a:p>
            <a:pPr algn="just"/>
            <a:r>
              <a:rPr lang="en-GB" sz="2800" dirty="0">
                <a:ea typeface="+mn-lt"/>
                <a:cs typeface="+mn-lt"/>
              </a:rPr>
              <a:t>In collective decision-making, agents may use consensus algorithms to reach agreement on their behaviour, such as averaging opinions, voting, or adopting the majority's view.</a:t>
            </a:r>
            <a:endParaRPr lang="en-GB" sz="2800"/>
          </a:p>
        </p:txBody>
      </p:sp>
      <p:sp>
        <p:nvSpPr>
          <p:cNvPr id="4" name="Date Placeholder 3">
            <a:extLst>
              <a:ext uri="{FF2B5EF4-FFF2-40B4-BE49-F238E27FC236}">
                <a16:creationId xmlns:a16="http://schemas.microsoft.com/office/drawing/2014/main" id="{12B6DD73-F730-13A2-64C6-C056E8836BB7}"/>
              </a:ext>
            </a:extLst>
          </p:cNvPr>
          <p:cNvSpPr>
            <a:spLocks noGrp="1"/>
          </p:cNvSpPr>
          <p:nvPr>
            <p:ph type="dt" sz="half" idx="10"/>
          </p:nvPr>
        </p:nvSpPr>
        <p:spPr/>
        <p:txBody>
          <a:bodyPr/>
          <a:lstStyle/>
          <a:p>
            <a:fld id="{0F996519-E62D-4F8C-AE1E-36928EC7D15C}" type="datetime1">
              <a:rPr lang="en-US" smtClean="0"/>
              <a:t>7/28/2023</a:t>
            </a:fld>
            <a:endParaRPr lang="en-US"/>
          </a:p>
        </p:txBody>
      </p:sp>
    </p:spTree>
    <p:extLst>
      <p:ext uri="{BB962C8B-B14F-4D97-AF65-F5344CB8AC3E}">
        <p14:creationId xmlns:p14="http://schemas.microsoft.com/office/powerpoint/2010/main" val="36887353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Empowering Consensus: A Majority Model Approach to Collision Avoidance in Swarm Systems</vt:lpstr>
      <vt:lpstr>Introduction</vt:lpstr>
      <vt:lpstr>Swarm Robotics</vt:lpstr>
      <vt:lpstr> Majority Rule </vt:lpstr>
      <vt:lpstr>Latent Agent </vt:lpstr>
      <vt:lpstr>Non-Latent Agent</vt:lpstr>
      <vt:lpstr>Agent Behaviour</vt:lpstr>
      <vt:lpstr>Movement and Interaction</vt:lpstr>
      <vt:lpstr>Decision-Making and Consensus</vt:lpstr>
      <vt:lpstr>Hurdle Avoidance</vt:lpstr>
      <vt:lpstr>Visualization</vt:lpstr>
      <vt:lpstr>Benefits of Majority Rule in Swarm Robotics </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328</cp:revision>
  <dcterms:created xsi:type="dcterms:W3CDTF">2023-07-20T12:38:22Z</dcterms:created>
  <dcterms:modified xsi:type="dcterms:W3CDTF">2023-07-28T08:25:41Z</dcterms:modified>
</cp:coreProperties>
</file>