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4" r:id="rId3"/>
    <p:sldId id="263" r:id="rId4"/>
  </p:sldIdLst>
  <p:sldSz cx="9144000" cy="5143500" type="screen16x9"/>
  <p:notesSz cx="6858000" cy="9144000"/>
  <p:defaultTextStyle>
    <a:defPPr>
      <a:defRPr lang="cs-CZ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404040"/>
    <a:srgbClr val="F39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139" d="100"/>
          <a:sy n="139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BFA0-3F37-4D6E-AF2D-9B5BFD79ED34}" type="datetimeFigureOut">
              <a:rPr lang="cs-CZ" smtClean="0"/>
              <a:t>08.03.2018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F1F43-5F94-4B51-ADDA-AA819CBF81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769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ní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124000" y="758521"/>
            <a:ext cx="4891500" cy="99417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algn="l">
              <a:defRPr sz="2400">
                <a:solidFill>
                  <a:srgbClr val="575756"/>
                </a:solidFill>
              </a:defRPr>
            </a:lvl1pPr>
          </a:lstStyle>
          <a:p>
            <a:r>
              <a:rPr lang="cs-CZ" noProof="0" dirty="0"/>
              <a:t>Nadpis prezentace…</a:t>
            </a:r>
          </a:p>
        </p:txBody>
      </p:sp>
      <p:sp>
        <p:nvSpPr>
          <p:cNvPr id="32" name="Rounded Rectangle 4"/>
          <p:cNvSpPr>
            <a:spLocks noChangeAspect="1"/>
          </p:cNvSpPr>
          <p:nvPr userDrawn="1"/>
        </p:nvSpPr>
        <p:spPr>
          <a:xfrm>
            <a:off x="2697750" y="340987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  <p:sp>
        <p:nvSpPr>
          <p:cNvPr id="33" name="Rounded Rectangle 4"/>
          <p:cNvSpPr>
            <a:spLocks noChangeAspect="1"/>
          </p:cNvSpPr>
          <p:nvPr userDrawn="1"/>
        </p:nvSpPr>
        <p:spPr>
          <a:xfrm>
            <a:off x="3557250" y="2833877"/>
            <a:ext cx="1152000" cy="1152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noFill/>
          <a:ln w="6350">
            <a:solidFill>
              <a:srgbClr val="575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81250" y="4566323"/>
            <a:ext cx="1710000" cy="288000"/>
          </a:xfrm>
          <a:prstGeom prst="rect">
            <a:avLst/>
          </a:prstGeom>
          <a:solidFill>
            <a:srgbClr val="F3932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noProof="0" dirty="0"/>
              <a:t>Prezentující 1</a:t>
            </a:r>
          </a:p>
        </p:txBody>
      </p:sp>
      <p:sp>
        <p:nvSpPr>
          <p:cNvPr id="45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569500" y="4566323"/>
            <a:ext cx="1710000" cy="288000"/>
          </a:xfrm>
          <a:prstGeom prst="rect">
            <a:avLst/>
          </a:prstGeom>
          <a:solidFill>
            <a:srgbClr val="F3932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noProof="0" dirty="0"/>
              <a:t>Prezentující 2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857750" y="4566323"/>
            <a:ext cx="1710000" cy="288000"/>
          </a:xfrm>
          <a:prstGeom prst="rect">
            <a:avLst/>
          </a:prstGeom>
          <a:solidFill>
            <a:srgbClr val="F3932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noProof="0" dirty="0"/>
              <a:t>Prezentující 3</a:t>
            </a:r>
          </a:p>
        </p:txBody>
      </p:sp>
      <p:sp>
        <p:nvSpPr>
          <p:cNvPr id="4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7146000" y="4566323"/>
            <a:ext cx="1710000" cy="288000"/>
          </a:xfrm>
          <a:prstGeom prst="rect">
            <a:avLst/>
          </a:prstGeom>
          <a:solidFill>
            <a:srgbClr val="F3932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noProof="0" dirty="0"/>
              <a:t>Datum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17" y="288000"/>
            <a:ext cx="1196306" cy="28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50" y="1969877"/>
            <a:ext cx="2028018" cy="2016000"/>
          </a:xfrm>
          <a:prstGeom prst="rect">
            <a:avLst/>
          </a:prstGeom>
        </p:spPr>
      </p:pic>
      <p:sp>
        <p:nvSpPr>
          <p:cNvPr id="12" name="Rounded Rectangle 4"/>
          <p:cNvSpPr>
            <a:spLocks noChangeAspect="1"/>
          </p:cNvSpPr>
          <p:nvPr userDrawn="1"/>
        </p:nvSpPr>
        <p:spPr>
          <a:xfrm>
            <a:off x="2124000" y="3697877"/>
            <a:ext cx="288000" cy="28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8539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odů progra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 userDrawn="1"/>
        </p:nvCxnSpPr>
        <p:spPr>
          <a:xfrm>
            <a:off x="4034250" y="170766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4034250" y="256257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4034250" y="343575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034250" y="85137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3743460" y="843750"/>
            <a:ext cx="0" cy="3460589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4"/>
          <p:cNvSpPr>
            <a:spLocks noChangeAspect="1"/>
          </p:cNvSpPr>
          <p:nvPr userDrawn="1"/>
        </p:nvSpPr>
        <p:spPr>
          <a:xfrm>
            <a:off x="3419460" y="52416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4"/>
          <p:cNvSpPr>
            <a:spLocks noChangeAspect="1"/>
          </p:cNvSpPr>
          <p:nvPr userDrawn="1"/>
        </p:nvSpPr>
        <p:spPr>
          <a:xfrm>
            <a:off x="3419460" y="138366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4"/>
          <p:cNvSpPr>
            <a:spLocks noChangeAspect="1"/>
          </p:cNvSpPr>
          <p:nvPr userDrawn="1"/>
        </p:nvSpPr>
        <p:spPr>
          <a:xfrm>
            <a:off x="3419460" y="2247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4"/>
          <p:cNvSpPr>
            <a:spLocks noChangeAspect="1"/>
          </p:cNvSpPr>
          <p:nvPr userDrawn="1"/>
        </p:nvSpPr>
        <p:spPr>
          <a:xfrm>
            <a:off x="3419460" y="3111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2594250" y="2571750"/>
            <a:ext cx="1152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902250" y="2571750"/>
            <a:ext cx="504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4"/>
          <p:cNvSpPr>
            <a:spLocks noChangeAspect="1"/>
          </p:cNvSpPr>
          <p:nvPr userDrawn="1"/>
        </p:nvSpPr>
        <p:spPr>
          <a:xfrm>
            <a:off x="254250" y="2247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4"/>
          <p:cNvSpPr>
            <a:spLocks noChangeAspect="1"/>
          </p:cNvSpPr>
          <p:nvPr userDrawn="1"/>
        </p:nvSpPr>
        <p:spPr>
          <a:xfrm>
            <a:off x="1406250" y="1959750"/>
            <a:ext cx="1224000" cy="1224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ounded Rectangle 4"/>
          <p:cNvSpPr>
            <a:spLocks noChangeAspect="1"/>
          </p:cNvSpPr>
          <p:nvPr userDrawn="1"/>
        </p:nvSpPr>
        <p:spPr>
          <a:xfrm>
            <a:off x="1442250" y="1995750"/>
            <a:ext cx="1152000" cy="1152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dirty="0"/>
              <a:t>Program</a:t>
            </a:r>
            <a:endParaRPr lang="en-US" sz="1800" dirty="0"/>
          </a:p>
        </p:txBody>
      </p:sp>
      <p:sp>
        <p:nvSpPr>
          <p:cNvPr id="23" name="Rounded Rectangle 4"/>
          <p:cNvSpPr>
            <a:spLocks noChangeAspect="1"/>
          </p:cNvSpPr>
          <p:nvPr userDrawn="1"/>
        </p:nvSpPr>
        <p:spPr>
          <a:xfrm>
            <a:off x="3458250" y="1419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4"/>
          <p:cNvSpPr>
            <a:spLocks noChangeAspect="1"/>
          </p:cNvSpPr>
          <p:nvPr userDrawn="1"/>
        </p:nvSpPr>
        <p:spPr>
          <a:xfrm>
            <a:off x="3458250" y="555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4"/>
          <p:cNvSpPr>
            <a:spLocks noChangeAspect="1"/>
          </p:cNvSpPr>
          <p:nvPr userDrawn="1"/>
        </p:nvSpPr>
        <p:spPr>
          <a:xfrm>
            <a:off x="3458250" y="3147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/>
          <p:cNvSpPr>
            <a:spLocks noChangeAspect="1"/>
          </p:cNvSpPr>
          <p:nvPr userDrawn="1"/>
        </p:nvSpPr>
        <p:spPr>
          <a:xfrm>
            <a:off x="3458250" y="2283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4034250" y="4282831"/>
            <a:ext cx="5109750" cy="7994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4"/>
          <p:cNvSpPr>
            <a:spLocks noChangeAspect="1"/>
          </p:cNvSpPr>
          <p:nvPr userDrawn="1"/>
        </p:nvSpPr>
        <p:spPr>
          <a:xfrm>
            <a:off x="3419460" y="3966659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4"/>
          <p:cNvSpPr>
            <a:spLocks noChangeAspect="1"/>
          </p:cNvSpPr>
          <p:nvPr userDrawn="1"/>
        </p:nvSpPr>
        <p:spPr>
          <a:xfrm>
            <a:off x="3458250" y="4002659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863330" y="628898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1</a:t>
            </a:r>
            <a:endParaRPr lang="en-US" dirty="0"/>
          </a:p>
        </p:txBody>
      </p:sp>
      <p:sp>
        <p:nvSpPr>
          <p:cNvPr id="4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63330" y="1483569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2</a:t>
            </a:r>
            <a:endParaRPr lang="en-US" dirty="0"/>
          </a:p>
        </p:txBody>
      </p:sp>
      <p:sp>
        <p:nvSpPr>
          <p:cNvPr id="4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863330" y="2351161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3</a:t>
            </a:r>
            <a:endParaRPr lang="en-US" dirty="0"/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863330" y="3219750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4</a:t>
            </a:r>
            <a:endParaRPr lang="en-US" dirty="0"/>
          </a:p>
        </p:txBody>
      </p:sp>
      <p:sp>
        <p:nvSpPr>
          <p:cNvPr id="5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863330" y="4088339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5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0" y="2283750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dy progra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 userDrawn="1"/>
        </p:nvCxnSpPr>
        <p:spPr>
          <a:xfrm>
            <a:off x="4034250" y="2145648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4034250" y="3000558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4034250" y="3873738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034250" y="1289358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 flipV="1">
            <a:off x="3743460" y="1275389"/>
            <a:ext cx="2790" cy="2267999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4"/>
          <p:cNvSpPr>
            <a:spLocks noChangeAspect="1"/>
          </p:cNvSpPr>
          <p:nvPr userDrawn="1"/>
        </p:nvSpPr>
        <p:spPr>
          <a:xfrm>
            <a:off x="3419460" y="955798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4"/>
          <p:cNvSpPr>
            <a:spLocks noChangeAspect="1"/>
          </p:cNvSpPr>
          <p:nvPr userDrawn="1"/>
        </p:nvSpPr>
        <p:spPr>
          <a:xfrm>
            <a:off x="3419460" y="1815298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4"/>
          <p:cNvSpPr>
            <a:spLocks noChangeAspect="1"/>
          </p:cNvSpPr>
          <p:nvPr userDrawn="1"/>
        </p:nvSpPr>
        <p:spPr>
          <a:xfrm>
            <a:off x="3419460" y="2679388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4"/>
          <p:cNvSpPr>
            <a:spLocks noChangeAspect="1"/>
          </p:cNvSpPr>
          <p:nvPr userDrawn="1"/>
        </p:nvSpPr>
        <p:spPr>
          <a:xfrm>
            <a:off x="3419460" y="3543388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2594250" y="2571750"/>
            <a:ext cx="1152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902250" y="2571750"/>
            <a:ext cx="504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4"/>
          <p:cNvSpPr>
            <a:spLocks noChangeAspect="1"/>
          </p:cNvSpPr>
          <p:nvPr userDrawn="1"/>
        </p:nvSpPr>
        <p:spPr>
          <a:xfrm>
            <a:off x="254250" y="2247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4"/>
          <p:cNvSpPr>
            <a:spLocks noChangeAspect="1"/>
          </p:cNvSpPr>
          <p:nvPr userDrawn="1"/>
        </p:nvSpPr>
        <p:spPr>
          <a:xfrm>
            <a:off x="1406250" y="1959750"/>
            <a:ext cx="1224000" cy="1224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ounded Rectangle 4"/>
          <p:cNvSpPr>
            <a:spLocks noChangeAspect="1"/>
          </p:cNvSpPr>
          <p:nvPr userDrawn="1"/>
        </p:nvSpPr>
        <p:spPr>
          <a:xfrm>
            <a:off x="1442250" y="1995750"/>
            <a:ext cx="1152000" cy="1152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dirty="0"/>
              <a:t>Program</a:t>
            </a:r>
            <a:endParaRPr lang="en-US" sz="1800" dirty="0"/>
          </a:p>
        </p:txBody>
      </p:sp>
      <p:sp>
        <p:nvSpPr>
          <p:cNvPr id="23" name="Rounded Rectangle 4"/>
          <p:cNvSpPr>
            <a:spLocks noChangeAspect="1"/>
          </p:cNvSpPr>
          <p:nvPr userDrawn="1"/>
        </p:nvSpPr>
        <p:spPr>
          <a:xfrm>
            <a:off x="3458250" y="1851388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4"/>
          <p:cNvSpPr>
            <a:spLocks noChangeAspect="1"/>
          </p:cNvSpPr>
          <p:nvPr userDrawn="1"/>
        </p:nvSpPr>
        <p:spPr>
          <a:xfrm>
            <a:off x="3458250" y="987388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4"/>
          <p:cNvSpPr>
            <a:spLocks noChangeAspect="1"/>
          </p:cNvSpPr>
          <p:nvPr userDrawn="1"/>
        </p:nvSpPr>
        <p:spPr>
          <a:xfrm>
            <a:off x="3458250" y="3579388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/>
          <p:cNvSpPr>
            <a:spLocks noChangeAspect="1"/>
          </p:cNvSpPr>
          <p:nvPr userDrawn="1"/>
        </p:nvSpPr>
        <p:spPr>
          <a:xfrm>
            <a:off x="3458250" y="2715388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863330" y="1060536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1</a:t>
            </a:r>
            <a:endParaRPr lang="en-US" dirty="0"/>
          </a:p>
        </p:txBody>
      </p:sp>
      <p:sp>
        <p:nvSpPr>
          <p:cNvPr id="4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63330" y="1915207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2</a:t>
            </a:r>
            <a:endParaRPr lang="en-US" dirty="0"/>
          </a:p>
        </p:txBody>
      </p:sp>
      <p:sp>
        <p:nvSpPr>
          <p:cNvPr id="4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863330" y="2782799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3</a:t>
            </a:r>
            <a:endParaRPr lang="en-US" dirty="0"/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863330" y="3651388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4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0" y="2283750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dy progra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 userDrawn="1"/>
        </p:nvCxnSpPr>
        <p:spPr>
          <a:xfrm>
            <a:off x="4034250" y="170766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4034250" y="256257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4034250" y="3435750"/>
            <a:ext cx="510975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3746250" y="1707660"/>
            <a:ext cx="0" cy="172809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4"/>
          <p:cNvSpPr>
            <a:spLocks noChangeAspect="1"/>
          </p:cNvSpPr>
          <p:nvPr userDrawn="1"/>
        </p:nvSpPr>
        <p:spPr>
          <a:xfrm>
            <a:off x="3419460" y="138366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4"/>
          <p:cNvSpPr>
            <a:spLocks noChangeAspect="1"/>
          </p:cNvSpPr>
          <p:nvPr userDrawn="1"/>
        </p:nvSpPr>
        <p:spPr>
          <a:xfrm>
            <a:off x="3419460" y="2247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4"/>
          <p:cNvSpPr>
            <a:spLocks noChangeAspect="1"/>
          </p:cNvSpPr>
          <p:nvPr userDrawn="1"/>
        </p:nvSpPr>
        <p:spPr>
          <a:xfrm>
            <a:off x="3419460" y="3111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2594250" y="2571750"/>
            <a:ext cx="1152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902250" y="2571750"/>
            <a:ext cx="504000" cy="0"/>
          </a:xfrm>
          <a:prstGeom prst="line">
            <a:avLst/>
          </a:prstGeom>
          <a:ln w="31750"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4"/>
          <p:cNvSpPr>
            <a:spLocks noChangeAspect="1"/>
          </p:cNvSpPr>
          <p:nvPr userDrawn="1"/>
        </p:nvSpPr>
        <p:spPr>
          <a:xfrm>
            <a:off x="254250" y="2247750"/>
            <a:ext cx="648000" cy="64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4"/>
          <p:cNvSpPr>
            <a:spLocks noChangeAspect="1"/>
          </p:cNvSpPr>
          <p:nvPr userDrawn="1"/>
        </p:nvSpPr>
        <p:spPr>
          <a:xfrm>
            <a:off x="1406250" y="1959750"/>
            <a:ext cx="1224000" cy="1224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ounded Rectangle 4"/>
          <p:cNvSpPr>
            <a:spLocks noChangeAspect="1"/>
          </p:cNvSpPr>
          <p:nvPr userDrawn="1"/>
        </p:nvSpPr>
        <p:spPr>
          <a:xfrm>
            <a:off x="1442250" y="1995750"/>
            <a:ext cx="1152000" cy="1152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dirty="0"/>
              <a:t>Program</a:t>
            </a:r>
            <a:endParaRPr lang="en-US" sz="1800" dirty="0"/>
          </a:p>
        </p:txBody>
      </p:sp>
      <p:sp>
        <p:nvSpPr>
          <p:cNvPr id="23" name="Rounded Rectangle 4"/>
          <p:cNvSpPr>
            <a:spLocks noChangeAspect="1"/>
          </p:cNvSpPr>
          <p:nvPr userDrawn="1"/>
        </p:nvSpPr>
        <p:spPr>
          <a:xfrm>
            <a:off x="3458250" y="1419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4"/>
          <p:cNvSpPr>
            <a:spLocks noChangeAspect="1"/>
          </p:cNvSpPr>
          <p:nvPr userDrawn="1"/>
        </p:nvSpPr>
        <p:spPr>
          <a:xfrm>
            <a:off x="3458250" y="3147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/>
          <p:cNvSpPr>
            <a:spLocks noChangeAspect="1"/>
          </p:cNvSpPr>
          <p:nvPr userDrawn="1"/>
        </p:nvSpPr>
        <p:spPr>
          <a:xfrm>
            <a:off x="3458250" y="2283750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63330" y="1483569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1</a:t>
            </a:r>
            <a:endParaRPr lang="en-US" dirty="0"/>
          </a:p>
        </p:txBody>
      </p:sp>
      <p:sp>
        <p:nvSpPr>
          <p:cNvPr id="4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863330" y="2351161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2</a:t>
            </a:r>
            <a:endParaRPr lang="en-US" dirty="0"/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863330" y="3219750"/>
            <a:ext cx="3484800" cy="432000"/>
          </a:xfrm>
          <a:prstGeom prst="rect">
            <a:avLst/>
          </a:prstGeom>
          <a:solidFill>
            <a:srgbClr val="57575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Bod programu 3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0" y="2283750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ov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-2250" y="575689"/>
            <a:ext cx="914400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5750" y="1147696"/>
            <a:ext cx="8570250" cy="37242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rgbClr val="575756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 dirty="0"/>
              <a:t>Plocha pro umisťování obrázků</a:t>
            </a:r>
            <a:endParaRPr lang="en-US" dirty="0"/>
          </a:p>
        </p:txBody>
      </p:sp>
      <p:sp>
        <p:nvSpPr>
          <p:cNvPr id="12" name="Rounded Rectangle 4"/>
          <p:cNvSpPr>
            <a:spLocks noChangeAspect="1"/>
          </p:cNvSpPr>
          <p:nvPr userDrawn="1"/>
        </p:nvSpPr>
        <p:spPr>
          <a:xfrm>
            <a:off x="283500" y="28400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4"/>
          <p:cNvSpPr>
            <a:spLocks noChangeAspect="1"/>
          </p:cNvSpPr>
          <p:nvPr userDrawn="1"/>
        </p:nvSpPr>
        <p:spPr>
          <a:xfrm>
            <a:off x="8568000" y="427696"/>
            <a:ext cx="288000" cy="28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591" y="434774"/>
            <a:ext cx="454817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5B82192-082A-4076-92AB-4804BB87A4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0" y="284007"/>
            <a:ext cx="576000" cy="576000"/>
          </a:xfrm>
          <a:prstGeom prst="rect">
            <a:avLst/>
          </a:prstGeom>
        </p:spPr>
      </p:pic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2142000" y="310839"/>
            <a:ext cx="4860000" cy="504000"/>
          </a:xfrm>
          <a:prstGeom prst="rect">
            <a:avLst/>
          </a:prstGeom>
          <a:solidFill>
            <a:srgbClr val="57575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ounded Rectangle 4"/>
          <p:cNvSpPr>
            <a:spLocks noChangeAspect="1"/>
          </p:cNvSpPr>
          <p:nvPr userDrawn="1"/>
        </p:nvSpPr>
        <p:spPr>
          <a:xfrm>
            <a:off x="283500" y="28400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ek+odrážk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59500" y="1553324"/>
            <a:ext cx="7708500" cy="3315002"/>
          </a:xfrm>
          <a:prstGeom prst="rect">
            <a:avLst/>
          </a:prstGeom>
        </p:spPr>
        <p:txBody>
          <a:bodyPr lIns="0" tIns="0" rIns="0" bIns="0" numCol="1">
            <a:normAutofit/>
          </a:bodyPr>
          <a:lstStyle>
            <a:lvl1pPr marL="179388" indent="-179388">
              <a:spcBef>
                <a:spcPts val="370"/>
              </a:spcBef>
              <a:buSzPct val="80000"/>
              <a:buFontTx/>
              <a:buBlip>
                <a:blip r:embed="rId2"/>
              </a:buBlip>
              <a:defRPr sz="1800" baseline="0">
                <a:solidFill>
                  <a:srgbClr val="575756"/>
                </a:solidFill>
              </a:defRPr>
            </a:lvl1pPr>
            <a:lvl2pPr marL="444500" indent="-228600">
              <a:buSzPct val="90000"/>
              <a:buFontTx/>
              <a:buBlip>
                <a:blip r:embed="rId3"/>
              </a:buBlip>
              <a:defRPr sz="1800" baseline="0">
                <a:solidFill>
                  <a:srgbClr val="575756"/>
                </a:solidFill>
              </a:defRPr>
            </a:lvl2pPr>
            <a:lvl3pPr marL="714375" indent="-258763">
              <a:buFont typeface="Wingdings" panose="05000000000000000000" pitchFamily="2" charset="2"/>
              <a:buChar char="§"/>
              <a:defRPr sz="1400" b="0">
                <a:solidFill>
                  <a:srgbClr val="575756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 dirty="0"/>
              <a:t>Odrážka 1</a:t>
            </a:r>
          </a:p>
          <a:p>
            <a:pPr lvl="1"/>
            <a:r>
              <a:rPr lang="cs-CZ" sz="1600" dirty="0"/>
              <a:t>Odrážka 2</a:t>
            </a:r>
          </a:p>
          <a:p>
            <a:pPr lvl="2"/>
            <a:r>
              <a:rPr lang="cs-CZ" sz="1400" dirty="0"/>
              <a:t>Odrážka 3</a:t>
            </a:r>
            <a:endParaRPr lang="cs-CZ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2250" y="575689"/>
            <a:ext cx="914400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4"/>
          <p:cNvSpPr>
            <a:spLocks noChangeAspect="1"/>
          </p:cNvSpPr>
          <p:nvPr userDrawn="1"/>
        </p:nvSpPr>
        <p:spPr>
          <a:xfrm>
            <a:off x="283500" y="28400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4"/>
          <p:cNvSpPr>
            <a:spLocks noChangeAspect="1"/>
          </p:cNvSpPr>
          <p:nvPr userDrawn="1"/>
        </p:nvSpPr>
        <p:spPr>
          <a:xfrm>
            <a:off x="8568000" y="427696"/>
            <a:ext cx="288000" cy="28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0" y="283696"/>
            <a:ext cx="576000" cy="5760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59500" y="1151378"/>
            <a:ext cx="7713000" cy="379804"/>
          </a:xfrm>
          <a:prstGeom prst="rect">
            <a:avLst/>
          </a:prstGeom>
        </p:spPr>
        <p:txBody>
          <a:bodyPr lIns="0" tIns="0" rIns="0" bIns="0" numCol="1" anchor="ctr">
            <a:normAutofit/>
          </a:bodyPr>
          <a:lstStyle>
            <a:lvl1pPr marL="0" indent="0">
              <a:buSzPct val="50000"/>
              <a:buFontTx/>
              <a:buNone/>
              <a:defRPr sz="2000" b="1" baseline="0">
                <a:solidFill>
                  <a:srgbClr val="F39323"/>
                </a:solidFill>
              </a:defRPr>
            </a:lvl1pPr>
            <a:lvl2pPr marL="514350" indent="-171450">
              <a:buSzPct val="50000"/>
              <a:buFontTx/>
              <a:buBlip>
                <a:blip r:embed="rId5"/>
              </a:buBlip>
              <a:defRPr sz="1800" baseline="0">
                <a:solidFill>
                  <a:srgbClr val="575756"/>
                </a:solidFill>
              </a:defRPr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 dirty="0"/>
              <a:t>Nadpis</a:t>
            </a:r>
          </a:p>
        </p:txBody>
      </p:sp>
      <p:sp>
        <p:nvSpPr>
          <p:cNvPr id="12" name="Title Placeholder 10"/>
          <p:cNvSpPr>
            <a:spLocks noGrp="1"/>
          </p:cNvSpPr>
          <p:nvPr>
            <p:ph type="title"/>
          </p:nvPr>
        </p:nvSpPr>
        <p:spPr>
          <a:xfrm>
            <a:off x="2142000" y="310839"/>
            <a:ext cx="4860000" cy="504000"/>
          </a:xfrm>
          <a:prstGeom prst="rect">
            <a:avLst/>
          </a:prstGeom>
          <a:solidFill>
            <a:srgbClr val="57575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ounded Rectangle 4"/>
          <p:cNvSpPr>
            <a:spLocks noChangeAspect="1"/>
          </p:cNvSpPr>
          <p:nvPr userDrawn="1"/>
        </p:nvSpPr>
        <p:spPr>
          <a:xfrm>
            <a:off x="283500" y="283696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591" y="434774"/>
            <a:ext cx="454817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5B82192-082A-4076-92AB-4804BB87A4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rážkov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59500" y="1144015"/>
            <a:ext cx="7708500" cy="3707804"/>
          </a:xfrm>
          <a:prstGeom prst="rect">
            <a:avLst/>
          </a:prstGeom>
        </p:spPr>
        <p:txBody>
          <a:bodyPr lIns="0" tIns="0" rIns="0" bIns="0" numCol="1">
            <a:normAutofit/>
          </a:bodyPr>
          <a:lstStyle>
            <a:lvl1pPr marL="179388" indent="-179388">
              <a:spcBef>
                <a:spcPts val="370"/>
              </a:spcBef>
              <a:buSzPct val="80000"/>
              <a:buFontTx/>
              <a:buBlip>
                <a:blip r:embed="rId2"/>
              </a:buBlip>
              <a:defRPr sz="1800" baseline="0">
                <a:solidFill>
                  <a:srgbClr val="575756"/>
                </a:solidFill>
              </a:defRPr>
            </a:lvl1pPr>
            <a:lvl2pPr marL="444500" indent="-228600">
              <a:buSzPct val="90000"/>
              <a:buFontTx/>
              <a:buBlip>
                <a:blip r:embed="rId3"/>
              </a:buBlip>
              <a:defRPr sz="1800" baseline="0">
                <a:solidFill>
                  <a:srgbClr val="575756"/>
                </a:solidFill>
              </a:defRPr>
            </a:lvl2pPr>
            <a:lvl3pPr marL="714375" indent="-258763">
              <a:buFont typeface="Wingdings" panose="05000000000000000000" pitchFamily="2" charset="2"/>
              <a:buChar char="§"/>
              <a:defRPr sz="1400" b="0">
                <a:solidFill>
                  <a:srgbClr val="575756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 dirty="0"/>
              <a:t>Odrážka 1</a:t>
            </a:r>
          </a:p>
          <a:p>
            <a:pPr lvl="1"/>
            <a:r>
              <a:rPr lang="cs-CZ" sz="1600" dirty="0"/>
              <a:t>Odrážka 2</a:t>
            </a:r>
          </a:p>
          <a:p>
            <a:pPr lvl="2"/>
            <a:r>
              <a:rPr lang="cs-CZ" sz="1400" dirty="0"/>
              <a:t>Odrážka 3</a:t>
            </a:r>
            <a:endParaRPr lang="cs-CZ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2250" y="575689"/>
            <a:ext cx="914400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"/>
          <p:cNvSpPr>
            <a:spLocks noChangeAspect="1"/>
          </p:cNvSpPr>
          <p:nvPr userDrawn="1"/>
        </p:nvSpPr>
        <p:spPr>
          <a:xfrm>
            <a:off x="283500" y="28400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4"/>
          <p:cNvSpPr>
            <a:spLocks noChangeAspect="1"/>
          </p:cNvSpPr>
          <p:nvPr userDrawn="1"/>
        </p:nvSpPr>
        <p:spPr>
          <a:xfrm>
            <a:off x="8568000" y="427696"/>
            <a:ext cx="288000" cy="28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0" y="283696"/>
            <a:ext cx="576000" cy="576000"/>
          </a:xfrm>
          <a:prstGeom prst="rect">
            <a:avLst/>
          </a:prstGeom>
        </p:spPr>
      </p:pic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2142000" y="310839"/>
            <a:ext cx="4860000" cy="504000"/>
          </a:xfrm>
          <a:prstGeom prst="rect">
            <a:avLst/>
          </a:prstGeom>
          <a:solidFill>
            <a:srgbClr val="57575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ounded Rectangle 4"/>
          <p:cNvSpPr>
            <a:spLocks noChangeAspect="1"/>
          </p:cNvSpPr>
          <p:nvPr userDrawn="1"/>
        </p:nvSpPr>
        <p:spPr>
          <a:xfrm>
            <a:off x="283500" y="283696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591" y="434774"/>
            <a:ext cx="454817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5B82192-082A-4076-92AB-4804BB87A4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rážky+obráz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59500" y="1144015"/>
            <a:ext cx="3708000" cy="3707804"/>
          </a:xfrm>
          <a:prstGeom prst="rect">
            <a:avLst/>
          </a:prstGeom>
        </p:spPr>
        <p:txBody>
          <a:bodyPr lIns="0" tIns="0" rIns="0" bIns="0" numCol="1">
            <a:normAutofit/>
          </a:bodyPr>
          <a:lstStyle>
            <a:lvl1pPr marL="179388" indent="-179388">
              <a:spcBef>
                <a:spcPts val="370"/>
              </a:spcBef>
              <a:buSzPct val="80000"/>
              <a:buFontTx/>
              <a:buBlip>
                <a:blip r:embed="rId2"/>
              </a:buBlip>
              <a:defRPr sz="1800" baseline="0">
                <a:solidFill>
                  <a:srgbClr val="575756"/>
                </a:solidFill>
              </a:defRPr>
            </a:lvl1pPr>
            <a:lvl2pPr marL="444500" indent="-228600">
              <a:buSzPct val="90000"/>
              <a:buFontTx/>
              <a:buBlip>
                <a:blip r:embed="rId3"/>
              </a:buBlip>
              <a:defRPr sz="1800" baseline="0">
                <a:solidFill>
                  <a:srgbClr val="575756"/>
                </a:solidFill>
              </a:defRPr>
            </a:lvl2pPr>
            <a:lvl3pPr marL="714375" indent="-258763">
              <a:buFont typeface="Wingdings" panose="05000000000000000000" pitchFamily="2" charset="2"/>
              <a:buChar char="§"/>
              <a:defRPr sz="1400" b="0">
                <a:solidFill>
                  <a:srgbClr val="575756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 dirty="0"/>
              <a:t>Odrážka 1</a:t>
            </a:r>
          </a:p>
          <a:p>
            <a:pPr lvl="1"/>
            <a:r>
              <a:rPr lang="cs-CZ" sz="1600" dirty="0"/>
              <a:t>Odrážka 2</a:t>
            </a:r>
          </a:p>
          <a:p>
            <a:pPr lvl="2"/>
            <a:r>
              <a:rPr lang="cs-CZ" sz="1400" dirty="0"/>
              <a:t>Odrážka 3</a:t>
            </a:r>
            <a:endParaRPr lang="cs-CZ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2250" y="575689"/>
            <a:ext cx="914400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864500" y="1145027"/>
            <a:ext cx="3708000" cy="3706792"/>
          </a:xfrm>
          <a:prstGeom prst="rect">
            <a:avLst/>
          </a:prstGeom>
          <a:ln w="31750">
            <a:solidFill>
              <a:srgbClr val="F39323"/>
            </a:solidFill>
            <a:prstDash val="sysDash"/>
          </a:ln>
        </p:spPr>
        <p:txBody>
          <a:bodyPr anchor="ctr"/>
          <a:lstStyle>
            <a:lvl1pPr marL="0" indent="0" algn="ctr">
              <a:buNone/>
              <a:defRPr sz="2400" baseline="0">
                <a:solidFill>
                  <a:srgbClr val="575756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 dirty="0"/>
              <a:t>Plocha pro umisťování obrázků</a:t>
            </a:r>
            <a:endParaRPr lang="en-US" dirty="0"/>
          </a:p>
        </p:txBody>
      </p:sp>
      <p:sp>
        <p:nvSpPr>
          <p:cNvPr id="19" name="Rounded Rectangle 4"/>
          <p:cNvSpPr>
            <a:spLocks noChangeAspect="1"/>
          </p:cNvSpPr>
          <p:nvPr userDrawn="1"/>
        </p:nvSpPr>
        <p:spPr>
          <a:xfrm>
            <a:off x="283500" y="284007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4"/>
          <p:cNvSpPr>
            <a:spLocks noChangeAspect="1"/>
          </p:cNvSpPr>
          <p:nvPr userDrawn="1"/>
        </p:nvSpPr>
        <p:spPr>
          <a:xfrm>
            <a:off x="8568000" y="427696"/>
            <a:ext cx="288000" cy="288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0" y="283696"/>
            <a:ext cx="576000" cy="576000"/>
          </a:xfrm>
          <a:prstGeom prst="rect">
            <a:avLst/>
          </a:prstGeom>
        </p:spPr>
      </p:pic>
      <p:sp>
        <p:nvSpPr>
          <p:cNvPr id="10" name="Title Placeholder 10"/>
          <p:cNvSpPr>
            <a:spLocks noGrp="1"/>
          </p:cNvSpPr>
          <p:nvPr>
            <p:ph type="title"/>
          </p:nvPr>
        </p:nvSpPr>
        <p:spPr>
          <a:xfrm>
            <a:off x="2142000" y="310839"/>
            <a:ext cx="4860000" cy="504000"/>
          </a:xfrm>
          <a:prstGeom prst="rect">
            <a:avLst/>
          </a:prstGeom>
          <a:solidFill>
            <a:srgbClr val="57575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ounded Rectangle 4"/>
          <p:cNvSpPr>
            <a:spLocks noChangeAspect="1"/>
          </p:cNvSpPr>
          <p:nvPr userDrawn="1"/>
        </p:nvSpPr>
        <p:spPr>
          <a:xfrm>
            <a:off x="283500" y="283696"/>
            <a:ext cx="576000" cy="576000"/>
          </a:xfrm>
          <a:custGeom>
            <a:avLst/>
            <a:gdLst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4322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54737 w 6154737"/>
              <a:gd name="connsiteY3" fmla="*/ 14322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225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3220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4322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432207 h 6154737"/>
              <a:gd name="connsiteX0" fmla="*/ 0 w 6154737"/>
              <a:gd name="connsiteY0" fmla="*/ 135600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5600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35230 w 6154737"/>
              <a:gd name="connsiteY2" fmla="*/ 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38140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5809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2253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722530 w 6154737"/>
              <a:gd name="connsiteY5" fmla="*/ 615473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5301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3814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188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0 w 6154737"/>
              <a:gd name="connsiteY7" fmla="*/ 472253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68250 h 6154737"/>
              <a:gd name="connsiteX8" fmla="*/ 0 w 6154737"/>
              <a:gd name="connsiteY8" fmla="*/ 1333147 h 6154737"/>
              <a:gd name="connsiteX0" fmla="*/ 0 w 6154737"/>
              <a:gd name="connsiteY0" fmla="*/ 1333147 h 6154737"/>
              <a:gd name="connsiteX1" fmla="*/ 1485547 w 6154737"/>
              <a:gd name="connsiteY1" fmla="*/ 0 h 6154737"/>
              <a:gd name="connsiteX2" fmla="*/ 4780950 w 6154737"/>
              <a:gd name="connsiteY2" fmla="*/ 7620 h 6154737"/>
              <a:gd name="connsiteX3" fmla="*/ 6142037 w 6154737"/>
              <a:gd name="connsiteY3" fmla="*/ 1411887 h 6154737"/>
              <a:gd name="connsiteX4" fmla="*/ 6154737 w 6154737"/>
              <a:gd name="connsiteY4" fmla="*/ 4783490 h 6154737"/>
              <a:gd name="connsiteX5" fmla="*/ 4699670 w 6154737"/>
              <a:gd name="connsiteY5" fmla="*/ 6147117 h 6154737"/>
              <a:gd name="connsiteX6" fmla="*/ 1419507 w 6154737"/>
              <a:gd name="connsiteY6" fmla="*/ 6154737 h 6154737"/>
              <a:gd name="connsiteX7" fmla="*/ 7620 w 6154737"/>
              <a:gd name="connsiteY7" fmla="*/ 4745390 h 6154737"/>
              <a:gd name="connsiteX8" fmla="*/ 0 w 6154737"/>
              <a:gd name="connsiteY8" fmla="*/ 1333147 h 6154737"/>
              <a:gd name="connsiteX0" fmla="*/ 0 w 6154737"/>
              <a:gd name="connsiteY0" fmla="*/ 133314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33147 h 6147117"/>
              <a:gd name="connsiteX0" fmla="*/ 0 w 6154737"/>
              <a:gd name="connsiteY0" fmla="*/ 1363627 h 6147117"/>
              <a:gd name="connsiteX1" fmla="*/ 1485547 w 6154737"/>
              <a:gd name="connsiteY1" fmla="*/ 0 h 6147117"/>
              <a:gd name="connsiteX2" fmla="*/ 4780950 w 6154737"/>
              <a:gd name="connsiteY2" fmla="*/ 7620 h 6147117"/>
              <a:gd name="connsiteX3" fmla="*/ 6142037 w 6154737"/>
              <a:gd name="connsiteY3" fmla="*/ 1411887 h 6147117"/>
              <a:gd name="connsiteX4" fmla="*/ 6154737 w 6154737"/>
              <a:gd name="connsiteY4" fmla="*/ 4783490 h 6147117"/>
              <a:gd name="connsiteX5" fmla="*/ 4699670 w 6154737"/>
              <a:gd name="connsiteY5" fmla="*/ 6147117 h 6147117"/>
              <a:gd name="connsiteX6" fmla="*/ 1396647 w 6154737"/>
              <a:gd name="connsiteY6" fmla="*/ 6147117 h 6147117"/>
              <a:gd name="connsiteX7" fmla="*/ 7620 w 6154737"/>
              <a:gd name="connsiteY7" fmla="*/ 4745390 h 6147117"/>
              <a:gd name="connsiteX8" fmla="*/ 0 w 6154737"/>
              <a:gd name="connsiteY8" fmla="*/ 1363627 h 614711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095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2037 w 6154737"/>
              <a:gd name="connsiteY3" fmla="*/ 14042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78857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11430 w 6154737"/>
              <a:gd name="connsiteY2" fmla="*/ 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  <a:gd name="connsiteX0" fmla="*/ 0 w 6154737"/>
              <a:gd name="connsiteY0" fmla="*/ 1356007 h 6139497"/>
              <a:gd name="connsiteX1" fmla="*/ 1447447 w 6154737"/>
              <a:gd name="connsiteY1" fmla="*/ 0 h 6139497"/>
              <a:gd name="connsiteX2" fmla="*/ 4803810 w 6154737"/>
              <a:gd name="connsiteY2" fmla="*/ 7620 h 6139497"/>
              <a:gd name="connsiteX3" fmla="*/ 6149657 w 6154737"/>
              <a:gd name="connsiteY3" fmla="*/ 1442367 h 6139497"/>
              <a:gd name="connsiteX4" fmla="*/ 6154737 w 6154737"/>
              <a:gd name="connsiteY4" fmla="*/ 4775870 h 6139497"/>
              <a:gd name="connsiteX5" fmla="*/ 4699670 w 6154737"/>
              <a:gd name="connsiteY5" fmla="*/ 6139497 h 6139497"/>
              <a:gd name="connsiteX6" fmla="*/ 1396647 w 6154737"/>
              <a:gd name="connsiteY6" fmla="*/ 6139497 h 6139497"/>
              <a:gd name="connsiteX7" fmla="*/ 7620 w 6154737"/>
              <a:gd name="connsiteY7" fmla="*/ 4737770 h 6139497"/>
              <a:gd name="connsiteX8" fmla="*/ 0 w 6154737"/>
              <a:gd name="connsiteY8" fmla="*/ 1356007 h 613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737" h="6139497">
                <a:moveTo>
                  <a:pt x="0" y="1356007"/>
                </a:moveTo>
                <a:cubicBezTo>
                  <a:pt x="0" y="565021"/>
                  <a:pt x="656461" y="0"/>
                  <a:pt x="1447447" y="0"/>
                </a:cubicBezTo>
                <a:lnTo>
                  <a:pt x="4803810" y="7620"/>
                </a:lnTo>
                <a:cubicBezTo>
                  <a:pt x="5594796" y="7620"/>
                  <a:pt x="6149657" y="651381"/>
                  <a:pt x="6149657" y="1442367"/>
                </a:cubicBezTo>
                <a:cubicBezTo>
                  <a:pt x="6153890" y="2556075"/>
                  <a:pt x="6150504" y="3662162"/>
                  <a:pt x="6154737" y="4775870"/>
                </a:cubicBezTo>
                <a:cubicBezTo>
                  <a:pt x="6154737" y="5566856"/>
                  <a:pt x="5490656" y="6139497"/>
                  <a:pt x="4699670" y="6139497"/>
                </a:cubicBezTo>
                <a:lnTo>
                  <a:pt x="1396647" y="6139497"/>
                </a:lnTo>
                <a:cubicBezTo>
                  <a:pt x="605661" y="6139497"/>
                  <a:pt x="7620" y="5528756"/>
                  <a:pt x="7620" y="4737770"/>
                </a:cubicBezTo>
                <a:lnTo>
                  <a:pt x="0" y="135600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591" y="434774"/>
            <a:ext cx="454817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5B82192-082A-4076-92AB-4804BB87A4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5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eč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-2251" y="3464350"/>
            <a:ext cx="9144000" cy="0"/>
          </a:xfrm>
          <a:prstGeom prst="line">
            <a:avLst/>
          </a:prstGeom>
          <a:ln w="31750">
            <a:solidFill>
              <a:srgbClr val="F3932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85750" y="4317600"/>
            <a:ext cx="2340000" cy="576000"/>
          </a:xfrm>
          <a:prstGeom prst="rect">
            <a:avLst/>
          </a:prstGeom>
        </p:spPr>
        <p:txBody>
          <a:bodyPr lIns="0" tIns="0" rIns="0" bIns="0" numCol="1" anchor="b">
            <a:normAutofit/>
          </a:bodyPr>
          <a:lstStyle>
            <a:lvl1pPr marL="0" indent="0">
              <a:buSzPct val="100000"/>
              <a:buFontTx/>
              <a:buNone/>
              <a:defRPr sz="1400" baseline="0">
                <a:solidFill>
                  <a:srgbClr val="575756"/>
                </a:solidFill>
              </a:defRPr>
            </a:lvl1pPr>
            <a:lvl2pPr marL="514350" indent="-171450">
              <a:buSzPct val="120000"/>
              <a:buFontTx/>
              <a:buBlip>
                <a:blip r:embed="rId2"/>
              </a:buBlip>
              <a:defRPr sz="1800" baseline="0">
                <a:solidFill>
                  <a:srgbClr val="575756"/>
                </a:solidFill>
              </a:defRPr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 dirty="0"/>
              <a:t>Jméno a příjmení</a:t>
            </a:r>
          </a:p>
          <a:p>
            <a:pPr lvl="0"/>
            <a:r>
              <a:rPr lang="cs-CZ" dirty="0"/>
              <a:t>E-mail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336000" y="4413232"/>
            <a:ext cx="2520000" cy="52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 algn="r">
              <a:lnSpc>
                <a:spcPct val="100000"/>
              </a:lnSpc>
            </a:pPr>
            <a:r>
              <a:rPr lang="cs-CZ" sz="1400" dirty="0">
                <a:solidFill>
                  <a:srgbClr val="575756"/>
                </a:solidFill>
              </a:rPr>
              <a:t>Tuto prezentaci nelze</a:t>
            </a:r>
          </a:p>
          <a:p>
            <a:pPr algn="r">
              <a:lnSpc>
                <a:spcPct val="150000"/>
              </a:lnSpc>
            </a:pPr>
            <a:r>
              <a:rPr lang="cs-CZ" sz="1400" dirty="0">
                <a:solidFill>
                  <a:srgbClr val="575756"/>
                </a:solidFill>
              </a:rPr>
              <a:t>kopírovat</a:t>
            </a:r>
            <a:r>
              <a:rPr lang="cs-CZ" sz="1400" baseline="0" dirty="0">
                <a:solidFill>
                  <a:srgbClr val="575756"/>
                </a:solidFill>
              </a:rPr>
              <a:t> ani předávat dál</a:t>
            </a:r>
            <a:endParaRPr lang="en-US" sz="1400" dirty="0">
              <a:solidFill>
                <a:srgbClr val="575756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309750" y="4336650"/>
            <a:ext cx="252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</a:pPr>
            <a:r>
              <a:rPr lang="cs-CZ" sz="1400" b="1" dirty="0">
                <a:solidFill>
                  <a:srgbClr val="575756"/>
                </a:solidFill>
              </a:rPr>
              <a:t>www.aimtecglobal.com</a:t>
            </a:r>
            <a:endParaRPr lang="en-US" sz="1400" b="1" dirty="0">
              <a:solidFill>
                <a:srgbClr val="575756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679749" y="3199500"/>
            <a:ext cx="3780000" cy="504000"/>
          </a:xfrm>
          <a:prstGeom prst="rect">
            <a:avLst/>
          </a:pr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bg1"/>
                </a:solidFill>
              </a:rPr>
              <a:t>Děkuji za pozornost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25" y="2052792"/>
            <a:ext cx="2348649" cy="5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Odrážka 1</a:t>
            </a:r>
          </a:p>
          <a:p>
            <a:pPr lvl="1"/>
            <a:r>
              <a:rPr lang="cs-CZ" sz="1600" dirty="0"/>
              <a:t>Odrážka 2</a:t>
            </a:r>
            <a:endParaRPr lang="cs-CZ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2142000" y="310839"/>
            <a:ext cx="4860000" cy="504000"/>
          </a:xfrm>
          <a:prstGeom prst="rect">
            <a:avLst/>
          </a:prstGeom>
          <a:solidFill>
            <a:srgbClr val="57575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Nadpis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1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95" r:id="rId3"/>
    <p:sldLayoutId id="2147483681" r:id="rId4"/>
    <p:sldLayoutId id="2147483672" r:id="rId5"/>
    <p:sldLayoutId id="2147483662" r:id="rId6"/>
    <p:sldLayoutId id="2147483675" r:id="rId7"/>
    <p:sldLayoutId id="2147483673" r:id="rId8"/>
    <p:sldLayoutId id="2147483674" r:id="rId9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9388" indent="-216000" algn="l" defTabSz="685800" rtl="0" eaLnBrk="1" latinLnBrk="0" hangingPunct="1">
        <a:lnSpc>
          <a:spcPct val="90000"/>
        </a:lnSpc>
        <a:spcBef>
          <a:spcPts val="750"/>
        </a:spcBef>
        <a:buClr>
          <a:srgbClr val="F39323"/>
        </a:buClr>
        <a:buFont typeface="Wingdings" panose="05000000000000000000" pitchFamily="2" charset="2"/>
        <a:buChar char=""/>
        <a:defRPr sz="1800" b="0" kern="1200">
          <a:solidFill>
            <a:srgbClr val="404040"/>
          </a:solidFill>
          <a:latin typeface="+mn-lt"/>
          <a:ea typeface="+mn-ea"/>
          <a:cs typeface="+mn-cs"/>
        </a:defRPr>
      </a:lvl1pPr>
      <a:lvl2pPr marL="432000" indent="-2160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"/>
        <a:defRPr sz="1800" b="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0A1368-FE33-4058-B768-AEE2638F2AD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59500" y="1144015"/>
            <a:ext cx="3708000" cy="3707804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cs-CZ" dirty="0"/>
              <a:t>#</a:t>
            </a:r>
            <a:r>
              <a:rPr lang="cs-CZ" dirty="0" err="1"/>
              <a:t>adroidstudio</a:t>
            </a:r>
            <a:r>
              <a:rPr lang="cs-CZ" dirty="0"/>
              <a:t> #android #</a:t>
            </a:r>
            <a:r>
              <a:rPr lang="cs-CZ" dirty="0" err="1"/>
              <a:t>java</a:t>
            </a:r>
            <a:r>
              <a:rPr lang="cs-CZ" dirty="0"/>
              <a:t>  #</a:t>
            </a:r>
            <a:r>
              <a:rPr lang="cs-CZ" dirty="0" err="1"/>
              <a:t>androidvision</a:t>
            </a:r>
            <a:r>
              <a:rPr lang="cs-CZ" dirty="0"/>
              <a:t> #</a:t>
            </a:r>
            <a:r>
              <a:rPr lang="cs-CZ" dirty="0" err="1"/>
              <a:t>videostream</a:t>
            </a:r>
            <a:r>
              <a:rPr lang="cs-CZ" dirty="0"/>
              <a:t> #</a:t>
            </a:r>
            <a:r>
              <a:rPr lang="cs-CZ" dirty="0" err="1"/>
              <a:t>relativemove</a:t>
            </a:r>
            <a:r>
              <a:rPr lang="cs-CZ" dirty="0"/>
              <a:t> #</a:t>
            </a:r>
            <a:r>
              <a:rPr lang="cs-CZ" dirty="0" err="1"/>
              <a:t>tilt</a:t>
            </a:r>
            <a:r>
              <a:rPr lang="cs-CZ" dirty="0"/>
              <a:t> #</a:t>
            </a:r>
            <a:r>
              <a:rPr lang="cs-CZ" dirty="0" err="1"/>
              <a:t>roll</a:t>
            </a:r>
            <a:r>
              <a:rPr lang="cs-CZ" dirty="0"/>
              <a:t> #</a:t>
            </a:r>
            <a:r>
              <a:rPr lang="cs-CZ" dirty="0" err="1"/>
              <a:t>yaw</a:t>
            </a:r>
            <a:r>
              <a:rPr lang="cs-CZ" dirty="0"/>
              <a:t> #</a:t>
            </a:r>
            <a:r>
              <a:rPr lang="cs-CZ" dirty="0" err="1"/>
              <a:t>gaz</a:t>
            </a:r>
            <a:endParaRPr lang="cs-CZ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2ABA7-F8A2-4924-A8F5-F58AC3FB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Bebop drone</a:t>
            </a:r>
          </a:p>
        </p:txBody>
      </p:sp>
      <p:pic>
        <p:nvPicPr>
          <p:cNvPr id="1030" name="Picture 6" descr="Související obrázek">
            <a:extLst>
              <a:ext uri="{FF2B5EF4-FFF2-40B4-BE49-F238E27FC236}">
                <a16:creationId xmlns:a16="http://schemas.microsoft.com/office/drawing/2014/main" id="{BF06C548-6AF7-445A-9B08-A0A4F199198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5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_CZ_šablona" id="{0D283801-C1D6-499F-A66F-938A2B00CE62}" vid="{419083F0-8C0D-4492-A0F0-E2B107164B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Prezentace_CZ_šablona</Template>
  <TotalTime>0</TotalTime>
  <Words>22</Words>
  <Application>Microsoft Office PowerPoint</Application>
  <PresentationFormat>On-screen Show (16:9)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CE</vt:lpstr>
      <vt:lpstr>Calibri</vt:lpstr>
      <vt:lpstr>Wingdings</vt:lpstr>
      <vt:lpstr>Office Theme</vt:lpstr>
      <vt:lpstr>PowerPoint Presentation</vt:lpstr>
      <vt:lpstr>Bebop drone</vt:lpstr>
      <vt:lpstr>PowerPoint Presentation</vt:lpstr>
    </vt:vector>
  </TitlesOfParts>
  <Company>AIMTEC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Pavelek Daniel</dc:creator>
  <cp:lastModifiedBy>Pavelek Daniel</cp:lastModifiedBy>
  <cp:revision>5</cp:revision>
  <dcterms:created xsi:type="dcterms:W3CDTF">2018-03-08T13:04:37Z</dcterms:created>
  <dcterms:modified xsi:type="dcterms:W3CDTF">2018-03-08T14:23:02Z</dcterms:modified>
</cp:coreProperties>
</file>