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MX TheDarkHollow" initials="AT" lastIdx="1" clrIdx="0">
    <p:extLst>
      <p:ext uri="{19B8F6BF-5375-455C-9EA6-DF929625EA0E}">
        <p15:presenceInfo xmlns:p15="http://schemas.microsoft.com/office/powerpoint/2012/main" userId="d12c5724f18790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67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4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45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5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742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2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00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70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7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45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5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2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78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2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CA2AE6-6611-48F4-8FFC-13D15F37922B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430455-985B-49E2-9139-6829706A1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968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3833" y="109182"/>
            <a:ext cx="10440538" cy="3643952"/>
          </a:xfrm>
        </p:spPr>
        <p:txBody>
          <a:bodyPr/>
          <a:lstStyle/>
          <a:p>
            <a:r>
              <a:rPr lang="es-ES" sz="8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s-ES" sz="8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s-ES" sz="8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QUEUES</a:t>
            </a:r>
            <a:endParaRPr lang="es-ES" sz="8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9625" y="5938325"/>
            <a:ext cx="3853218" cy="919675"/>
          </a:xfrm>
        </p:spPr>
        <p:txBody>
          <a:bodyPr/>
          <a:lstStyle/>
          <a:p>
            <a:r>
              <a:rPr lang="es-ES" dirty="0" smtClean="0"/>
              <a:t>Héctor Campos </a:t>
            </a:r>
            <a:r>
              <a:rPr lang="es-ES" dirty="0" smtClean="0"/>
              <a:t>Romero</a:t>
            </a:r>
          </a:p>
          <a:p>
            <a:r>
              <a:rPr lang="es-ES" dirty="0" smtClean="0"/>
              <a:t>Beatriz Cortés Sánchez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404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6531" y="434381"/>
            <a:ext cx="10571998" cy="970450"/>
          </a:xfrm>
        </p:spPr>
        <p:txBody>
          <a:bodyPr/>
          <a:lstStyle/>
          <a:p>
            <a:r>
              <a:rPr lang="es-ES" sz="6600" dirty="0" err="1" smtClean="0"/>
              <a:t>ADTs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27" y="2736306"/>
            <a:ext cx="6005169" cy="36365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Spec STACK[ITEM]</a:t>
            </a:r>
            <a:endParaRPr lang="es-E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3200" dirty="0"/>
              <a:t>			</a:t>
            </a:r>
            <a:r>
              <a:rPr lang="en-GB" sz="3200" dirty="0" smtClean="0">
                <a:solidFill>
                  <a:schemeClr val="accent1"/>
                </a:solidFill>
              </a:rPr>
              <a:t>genre</a:t>
            </a:r>
            <a:r>
              <a:rPr lang="en-GB" sz="3200" dirty="0" smtClean="0"/>
              <a:t> </a:t>
            </a:r>
            <a:r>
              <a:rPr lang="en-GB" sz="3200" dirty="0"/>
              <a:t>stack, item</a:t>
            </a:r>
            <a:endParaRPr lang="es-ES" sz="3200" dirty="0"/>
          </a:p>
          <a:p>
            <a:pPr marL="0" indent="0">
              <a:buNone/>
            </a:pPr>
            <a:r>
              <a:rPr lang="en-GB" sz="3200" dirty="0"/>
              <a:t>			</a:t>
            </a:r>
            <a:r>
              <a:rPr lang="en-GB" sz="3200" dirty="0" err="1" smtClean="0">
                <a:solidFill>
                  <a:schemeClr val="accent1"/>
                </a:solidFill>
              </a:rPr>
              <a:t>operationos</a:t>
            </a:r>
            <a:endParaRPr lang="es-E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3200" dirty="0"/>
              <a:t>				push: stack item -&gt; stack</a:t>
            </a:r>
            <a:endParaRPr lang="es-ES" sz="3200" dirty="0"/>
          </a:p>
          <a:p>
            <a:pPr marL="0" indent="0">
              <a:buNone/>
            </a:pPr>
            <a:r>
              <a:rPr lang="en-GB" sz="3200" dirty="0"/>
              <a:t>				pop: stack -&gt; item</a:t>
            </a:r>
            <a:endParaRPr lang="es-ES" sz="3200" dirty="0"/>
          </a:p>
          <a:p>
            <a:pPr marL="0" indent="0">
              <a:buNone/>
            </a:pPr>
            <a:r>
              <a:rPr lang="en-GB" sz="3200" dirty="0"/>
              <a:t>				</a:t>
            </a:r>
            <a:r>
              <a:rPr lang="en-GB" sz="3200" dirty="0" err="1"/>
              <a:t>giveTop</a:t>
            </a:r>
            <a:r>
              <a:rPr lang="en-GB" sz="3200" dirty="0"/>
              <a:t>: stack -&gt; item</a:t>
            </a:r>
            <a:endParaRPr lang="es-ES" sz="3200" dirty="0"/>
          </a:p>
          <a:p>
            <a:pPr marL="0" indent="0">
              <a:buNone/>
            </a:pPr>
            <a:r>
              <a:rPr lang="en-GB" sz="3200" dirty="0"/>
              <a:t>				empty: stack -&gt; </a:t>
            </a:r>
            <a:r>
              <a:rPr lang="en-GB" sz="3200" dirty="0" err="1"/>
              <a:t>boolean</a:t>
            </a:r>
            <a:endParaRPr lang="es-ES" sz="3200" dirty="0"/>
          </a:p>
          <a:p>
            <a:pPr marL="0" indent="0">
              <a:buNone/>
            </a:pPr>
            <a:r>
              <a:rPr lang="en-GB" sz="3200" dirty="0"/>
              <a:t>		</a:t>
            </a:r>
            <a:r>
              <a:rPr lang="en-GB" sz="3200" dirty="0" err="1">
                <a:solidFill>
                  <a:schemeClr val="accent1"/>
                </a:solidFill>
              </a:rPr>
              <a:t>endspec</a:t>
            </a:r>
            <a:endParaRPr lang="es-E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885613" y="2539358"/>
            <a:ext cx="768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</a:rPr>
              <a:t>Spec QUEUE[ITEM]</a:t>
            </a:r>
            <a:endParaRPr lang="es-ES" sz="2200" dirty="0" smtClean="0">
              <a:solidFill>
                <a:schemeClr val="accent1"/>
              </a:solidFill>
            </a:endParaRPr>
          </a:p>
          <a:p>
            <a:r>
              <a:rPr lang="en-GB" sz="2200" dirty="0" smtClean="0"/>
              <a:t>	</a:t>
            </a:r>
            <a:r>
              <a:rPr lang="en-GB" sz="2200" dirty="0" smtClean="0">
                <a:solidFill>
                  <a:schemeClr val="accent1"/>
                </a:solidFill>
              </a:rPr>
              <a:t>genre</a:t>
            </a:r>
            <a:r>
              <a:rPr lang="en-GB" sz="2200" dirty="0" smtClean="0"/>
              <a:t> queue, item</a:t>
            </a:r>
            <a:endParaRPr lang="es-ES" sz="2200" dirty="0" smtClean="0"/>
          </a:p>
          <a:p>
            <a:r>
              <a:rPr lang="en-GB" sz="2200" dirty="0"/>
              <a:t>	</a:t>
            </a:r>
            <a:r>
              <a:rPr lang="en-GB" sz="2200" dirty="0" smtClean="0">
                <a:solidFill>
                  <a:schemeClr val="accent1"/>
                </a:solidFill>
              </a:rPr>
              <a:t>operations </a:t>
            </a:r>
            <a:endParaRPr lang="es-ES" sz="2200" dirty="0">
              <a:solidFill>
                <a:schemeClr val="accent1"/>
              </a:solidFill>
            </a:endParaRPr>
          </a:p>
          <a:p>
            <a:r>
              <a:rPr lang="en-GB" sz="2200" dirty="0"/>
              <a:t>		</a:t>
            </a:r>
            <a:r>
              <a:rPr lang="en-US" sz="2200" dirty="0" err="1" smtClean="0"/>
              <a:t>enqueue</a:t>
            </a:r>
            <a:r>
              <a:rPr lang="en-US" sz="2200" dirty="0"/>
              <a:t>: queue item -&gt; queue</a:t>
            </a:r>
            <a:endParaRPr lang="es-ES" sz="2200" dirty="0"/>
          </a:p>
          <a:p>
            <a:r>
              <a:rPr lang="en-US" sz="2200" dirty="0"/>
              <a:t>		</a:t>
            </a:r>
            <a:r>
              <a:rPr lang="en-US" sz="2200" dirty="0" err="1" smtClean="0"/>
              <a:t>dequeue</a:t>
            </a:r>
            <a:r>
              <a:rPr lang="en-US" sz="2200" dirty="0"/>
              <a:t>: queue -&gt; item</a:t>
            </a:r>
            <a:endParaRPr lang="es-ES" sz="2200" dirty="0"/>
          </a:p>
          <a:p>
            <a:r>
              <a:rPr lang="en-US" sz="2200" dirty="0"/>
              <a:t>		</a:t>
            </a:r>
            <a:r>
              <a:rPr lang="en-US" sz="2200" dirty="0" smtClean="0"/>
              <a:t>give</a:t>
            </a:r>
            <a:r>
              <a:rPr lang="en-GB" sz="2200" dirty="0"/>
              <a:t>Front: queue -&gt; item</a:t>
            </a:r>
            <a:endParaRPr lang="es-ES" sz="2200" dirty="0"/>
          </a:p>
          <a:p>
            <a:r>
              <a:rPr lang="en-GB" sz="2200" dirty="0"/>
              <a:t>		</a:t>
            </a:r>
            <a:r>
              <a:rPr lang="en-GB" sz="2200" dirty="0" smtClean="0"/>
              <a:t>empty</a:t>
            </a:r>
            <a:r>
              <a:rPr lang="en-GB" sz="2200" dirty="0"/>
              <a:t>: queue -&gt; </a:t>
            </a:r>
            <a:r>
              <a:rPr lang="en-GB" sz="2200" dirty="0" err="1"/>
              <a:t>boolean</a:t>
            </a:r>
            <a:endParaRPr lang="es-ES" sz="2200" dirty="0"/>
          </a:p>
          <a:p>
            <a:r>
              <a:rPr lang="en-GB" sz="2200" dirty="0"/>
              <a:t>		</a:t>
            </a:r>
            <a:r>
              <a:rPr lang="en-GB" sz="2200" dirty="0" err="1" smtClean="0"/>
              <a:t>listQueue</a:t>
            </a:r>
            <a:r>
              <a:rPr lang="en-GB" sz="2200" dirty="0"/>
              <a:t>: void -&gt; void </a:t>
            </a:r>
            <a:endParaRPr lang="es-ES" sz="2200" dirty="0"/>
          </a:p>
          <a:p>
            <a:r>
              <a:rPr lang="en-GB" sz="2200" dirty="0" smtClean="0"/>
              <a:t>	</a:t>
            </a:r>
            <a:r>
              <a:rPr lang="en-GB" sz="2200" dirty="0" err="1" smtClean="0">
                <a:solidFill>
                  <a:schemeClr val="accent1"/>
                </a:solidFill>
              </a:rPr>
              <a:t>endspec</a:t>
            </a:r>
            <a:endParaRPr lang="es-ES" sz="2200" dirty="0">
              <a:solidFill>
                <a:schemeClr val="accent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80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1897039"/>
            <a:ext cx="12992669" cy="50769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4548" y="475324"/>
            <a:ext cx="10571998" cy="970450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Stack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5" y="3139237"/>
            <a:ext cx="5356801" cy="329768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18" y="3139237"/>
            <a:ext cx="6347780" cy="22859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21106" y="2607881"/>
            <a:ext cx="53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err="1" smtClean="0">
                <a:solidFill>
                  <a:schemeClr val="accent1"/>
                </a:solidFill>
              </a:rPr>
              <a:t>PUSH</a:t>
            </a:r>
            <a:endParaRPr lang="es-ES" u="sng" dirty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63602" y="2607881"/>
            <a:ext cx="31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>
                <a:solidFill>
                  <a:schemeClr val="accent1"/>
                </a:solidFill>
              </a:rPr>
              <a:t>POP</a:t>
            </a:r>
            <a:endParaRPr lang="es-E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245660" y="1883391"/>
            <a:ext cx="14289206" cy="55682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1329" y="517526"/>
            <a:ext cx="10571998" cy="970450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Queue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6" y="3077548"/>
            <a:ext cx="5978503" cy="270427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18" y="3077548"/>
            <a:ext cx="5297145" cy="28258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96356" y="2560320"/>
            <a:ext cx="553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1"/>
                </a:solidFill>
              </a:rPr>
              <a:t>ENQUEUE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35659" y="2560320"/>
            <a:ext cx="375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1"/>
                </a:solidFill>
              </a:rPr>
              <a:t>DEQUEUE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1882882"/>
            <a:ext cx="12192000" cy="50843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5" y="1882882"/>
            <a:ext cx="7861111" cy="5084301"/>
          </a:xfrm>
        </p:spPr>
      </p:pic>
    </p:spTree>
    <p:extLst>
      <p:ext uri="{BB962C8B-B14F-4D97-AF65-F5344CB8AC3E}">
        <p14:creationId xmlns:p14="http://schemas.microsoft.com/office/powerpoint/2010/main" val="15563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782" y="1897038"/>
            <a:ext cx="12187218" cy="56501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Workflow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93" y="1897039"/>
            <a:ext cx="4850263" cy="4960961"/>
          </a:xfrm>
        </p:spPr>
      </p:pic>
    </p:spTree>
    <p:extLst>
      <p:ext uri="{BB962C8B-B14F-4D97-AF65-F5344CB8AC3E}">
        <p14:creationId xmlns:p14="http://schemas.microsoft.com/office/powerpoint/2010/main" val="157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87</TotalTime>
  <Words>27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STACK AND QUEUES</vt:lpstr>
      <vt:lpstr>ADTs</vt:lpstr>
      <vt:lpstr>The Stack</vt:lpstr>
      <vt:lpstr>The Queue</vt:lpstr>
      <vt:lpstr>CLASS DIAGRAM</vt:lpstr>
      <vt:lpstr>Workflow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in MS-DOS</dc:title>
  <dc:creator>AIMX TheDarkHollow</dc:creator>
  <cp:lastModifiedBy>AIMX TheDarkHollow</cp:lastModifiedBy>
  <cp:revision>12</cp:revision>
  <dcterms:created xsi:type="dcterms:W3CDTF">2015-11-02T08:09:52Z</dcterms:created>
  <dcterms:modified xsi:type="dcterms:W3CDTF">2015-11-05T12:09:42Z</dcterms:modified>
</cp:coreProperties>
</file>