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41C5-7E4D-9003-8459-FAAC4CA6A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1ECCB-11EB-32E4-0D64-D81C0644B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C196C-7356-476B-B153-D2239B8A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3F49-EEE5-412F-AF92-C91DBB4DEB2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46BE0-4C03-671B-8307-7A68CDFE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05273-2C27-2CE6-B432-501CFC90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6CBF-211B-4E43-80B9-CA5DD893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6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9CFC-480D-65F5-54BD-BE911EEF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34EF8-531D-7F5E-4D86-0191E1751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1945-26B0-F2D6-2AC9-BA6A39114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3F49-EEE5-412F-AF92-C91DBB4DEB2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E0980-1E6F-E809-BEC1-1523F53A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FAFF1-4EEE-6E50-B1DA-5672471D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6CBF-211B-4E43-80B9-CA5DD893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6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014F4-8625-98DD-4ADE-93F37EDCC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A2CF4-3EE7-AD3D-2881-A77BA053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BF643-F9E9-CBA7-F2AB-1CF6B987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3F49-EEE5-412F-AF92-C91DBB4DEB2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A9E44-0A87-1D58-55DB-8A009A3A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71FA3-6CFF-F78D-3B39-47AD6ECC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6CBF-211B-4E43-80B9-CA5DD893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8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5840-4AB5-C8AE-63AC-2999E710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4CDD-B512-C821-F68E-88DC53309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F7CC3-D53A-3574-2405-45A6989C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3F49-EEE5-412F-AF92-C91DBB4DEB2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0E5AE-6B35-3A6D-F934-EB21A667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AD5AE-863C-5FF5-6700-D28051AF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6CBF-211B-4E43-80B9-CA5DD893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177B-D058-6D00-1C5F-2F41A135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62FC6-E1E1-5815-AB83-D3B3E450F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E8CAB-D099-6D85-798C-86F1A98B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3F49-EEE5-412F-AF92-C91DBB4DEB2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8CC0C-5AEF-73BF-8731-DC5DEA8E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24AE0-D7D3-7ABD-9795-E881C993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6CBF-211B-4E43-80B9-CA5DD893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4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9A91-569B-54E4-6BB7-E5E21BFD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E7F4E-58A4-F231-25C2-D5BC01A29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8D21B-3F0B-10CD-7D72-8CF5F1840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411BA-1B44-ABDD-94F3-B9923140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3F49-EEE5-412F-AF92-C91DBB4DEB2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03F39-A658-5343-D779-EFD5F8F3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3EE24-EEBE-3A2D-AA59-B9991364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6CBF-211B-4E43-80B9-CA5DD893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6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E1A8-B34F-90E4-0D30-88C2601C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B21E2-AF00-79ED-176A-BD1762203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A067E-17CC-FA2F-1A41-851B3AE67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D0591-5413-398C-9C08-6E5FB1A3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61B4F-65A4-BB10-B1C6-46973E071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6E4BE-FADF-5A7D-8D8F-7C00341A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3F49-EEE5-412F-AF92-C91DBB4DEB2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5F3B4-730A-E6B7-ED9D-06000ED0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6A95A-407B-5C22-D469-2356FC79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6CBF-211B-4E43-80B9-CA5DD893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4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2C81-529B-804F-B7F3-47619253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1FB20-7DE0-3808-F16C-BF522C98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3F49-EEE5-412F-AF92-C91DBB4DEB2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E3C18-776D-981C-56B0-D2054459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6F7C9-0D17-4B8B-9A13-00106363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6CBF-211B-4E43-80B9-CA5DD893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3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81ECC-EFE4-EAA5-452B-0B63D212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3F49-EEE5-412F-AF92-C91DBB4DEB2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AFD4B-3E2B-73A4-E11E-5A042B1E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AB2A8-3DDA-246A-1A7B-FDA6A954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6CBF-211B-4E43-80B9-CA5DD893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3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DC98-8F45-71D1-1592-BE8908F7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5920-6455-4736-0768-157F3785A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F8FE6-103D-3671-DF80-2EBB763FB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8CA22-9409-1007-0864-2ACE21B3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3F49-EEE5-412F-AF92-C91DBB4DEB2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EA532-4E64-7EDF-82A8-775E7BB3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4AA16-2AC5-E6A5-B0A3-D0087B93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6CBF-211B-4E43-80B9-CA5DD893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7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ED9E-B239-1928-149C-BC0FF643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EF445-8994-99E4-0A45-EC8A542CD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1FB5C-F456-5E57-15AE-9AED4B8C0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03998-8411-F58D-DA52-1F80B1B8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3F49-EEE5-412F-AF92-C91DBB4DEB2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33B2C-13DB-DDD7-2A6F-5EF6121D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8890C-1135-AF43-4D97-A891E1C0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6CBF-211B-4E43-80B9-CA5DD893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2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09A59-0129-9E4A-DD76-C2058950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E93DD-EAEF-70F8-2974-3271F7332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2F750-1339-EB5E-23A1-D57E8BAF6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D3F49-EEE5-412F-AF92-C91DBB4DEB2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1A121-6428-6C30-DCEF-2F0FB9240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D9266-59ED-B06C-1BCF-63B00E63C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56CBF-211B-4E43-80B9-CA5DD893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0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8E28-EB82-EDC9-9EA2-0D6E1850E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863" y="428680"/>
            <a:ext cx="9144000" cy="1384354"/>
          </a:xfrm>
        </p:spPr>
        <p:txBody>
          <a:bodyPr/>
          <a:lstStyle/>
          <a:p>
            <a:pPr algn="just"/>
            <a:r>
              <a:rPr lang="en-US" dirty="0"/>
              <a:t>Java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FCC62-4AD3-8A7D-3462-F6BD5FE98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5834" y="1813034"/>
            <a:ext cx="9312166" cy="4616286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 is a popular programming language, created in 1995.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owned by Oracle, and more than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 billion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devices run Java.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used for: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Mobile applications (specially Android apps)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Desktop applications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Web applications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Web servers and application servers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Games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Database connection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 much, much more!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4AC03-8F29-684E-2FD2-202BE0E6E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510"/>
            <a:ext cx="10515600" cy="540445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Why Use Java?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 works on different platforms (Windows, Mac, Linux, Raspberry Pi,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one of the most popular programming languages in the world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has a large demand in the current job market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easy to learn and simple to use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open-source and free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secure, fast and powerful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has huge community support (tens of millions of developers)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 is an object oriented language which gives a clear structure to programs and allows code to be reused, lowering development costs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Java is close to C++ and C#, it makes it easy for programmers to switch to Java or vice versa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8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3DD83-9E4C-8A79-51A0-2B36D4827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0979"/>
            <a:ext cx="10515600" cy="5435984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Java, every application begins with a class name, and that class must match the filename.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Main.Java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public class Main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public static void main(String[] args)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("Hello World");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}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7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E34D-D78B-8CFB-F0A7-9CE7806A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33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explained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519F3-9794-E75F-E7C2-5F327363E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7917"/>
            <a:ext cx="105156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 line of code that runs in Java must be inside a class. And the class name should always start with an uppercase first letter. In our example, we named the class Main.</a:t>
            </a:r>
          </a:p>
          <a:p>
            <a:r>
              <a:rPr lang="en-US" dirty="0"/>
              <a:t>Note: Java is case-sensitive: "</a:t>
            </a:r>
            <a:r>
              <a:rPr lang="en-US" dirty="0" err="1"/>
              <a:t>MyClass</a:t>
            </a:r>
            <a:r>
              <a:rPr lang="en-US" dirty="0"/>
              <a:t>" and "</a:t>
            </a:r>
            <a:r>
              <a:rPr lang="en-US" dirty="0" err="1"/>
              <a:t>myclass</a:t>
            </a:r>
            <a:r>
              <a:rPr lang="en-US" dirty="0"/>
              <a:t>" has different meaning.</a:t>
            </a:r>
          </a:p>
          <a:p>
            <a:r>
              <a:rPr lang="en-US" dirty="0"/>
              <a:t>The name of the java file must match the class name. When saving the file, save it using the class name and add ".java" to the end of the filename.</a:t>
            </a:r>
          </a:p>
          <a:p>
            <a:r>
              <a:rPr lang="en-US" dirty="0"/>
              <a:t> The curly braces {} marks the beginning and the end of a block of code.</a:t>
            </a:r>
          </a:p>
          <a:p>
            <a:r>
              <a:rPr lang="en-US" dirty="0"/>
              <a:t>System is a built-in Java class that contains useful members, such as out, which is short for "output". The </a:t>
            </a:r>
            <a:r>
              <a:rPr lang="en-US" dirty="0" err="1"/>
              <a:t>println</a:t>
            </a:r>
            <a:r>
              <a:rPr lang="en-US" dirty="0"/>
              <a:t>() method, short for "print line", is used to print a value to the screen (or a file).</a:t>
            </a:r>
          </a:p>
          <a:p>
            <a:r>
              <a:rPr lang="en-US" dirty="0"/>
              <a:t>Don't worry too much about how System, out and </a:t>
            </a:r>
            <a:r>
              <a:rPr lang="en-US" dirty="0" err="1"/>
              <a:t>println</a:t>
            </a:r>
            <a:r>
              <a:rPr lang="en-US" dirty="0"/>
              <a:t>() works. Just know that you need them together to print stuff to the screen.</a:t>
            </a:r>
          </a:p>
          <a:p>
            <a:r>
              <a:rPr lang="en-US" dirty="0"/>
              <a:t>You should also note that each code statement must end with a semicolon (;).</a:t>
            </a:r>
          </a:p>
        </p:txBody>
      </p:sp>
    </p:spTree>
    <p:extLst>
      <p:ext uri="{BB962C8B-B14F-4D97-AF65-F5344CB8AC3E}">
        <p14:creationId xmlns:p14="http://schemas.microsoft.com/office/powerpoint/2010/main" val="107129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428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Verdana</vt:lpstr>
      <vt:lpstr>Office Theme</vt:lpstr>
      <vt:lpstr>Java </vt:lpstr>
      <vt:lpstr>PowerPoint Presentation</vt:lpstr>
      <vt:lpstr>PowerPoint Presentation</vt:lpstr>
      <vt:lpstr>Example explained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Sufyan</dc:creator>
  <cp:lastModifiedBy>Sufyan</cp:lastModifiedBy>
  <cp:revision>1</cp:revision>
  <dcterms:created xsi:type="dcterms:W3CDTF">2024-09-30T06:11:42Z</dcterms:created>
  <dcterms:modified xsi:type="dcterms:W3CDTF">2024-09-30T06:43:12Z</dcterms:modified>
</cp:coreProperties>
</file>