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C031-F91B-445C-ABCD-CEF3A237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9A9D6-160B-42AF-A398-3CA5742E7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3BC7-E079-47A1-B63B-DAE8A0C6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2DA-A6CB-4DC7-8721-9ABE54C2C8C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2318-AE6E-4B1E-AC9D-7230C37E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A0A2-2BDC-47E0-8486-8F70B35B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829-94E3-4994-B096-89E4D013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1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09BD-4C3D-4C3C-B5B2-D51220AF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66E01-00F2-4E6F-B5B0-99382DCA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3EE5-845C-42F0-A291-5A8B1928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2DA-A6CB-4DC7-8721-9ABE54C2C8C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BC38-C666-44EE-8E97-36D84A1D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F0D1-190D-44E4-89E4-97229A46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829-94E3-4994-B096-89E4D013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52E45-93D4-4FA4-AA0A-BD9A09DD5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452C8-EB79-4417-AEFD-61ADB018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ECE10-E2E4-4241-B810-B530E496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2DA-A6CB-4DC7-8721-9ABE54C2C8C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F2E8-1A04-4202-BF6F-0509D6E3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87D45-B7D8-417E-BF91-2BD9612D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829-94E3-4994-B096-89E4D013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31F7-D8FC-482D-822F-6987D7B3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AAC8-8A26-4B57-BA5C-FD1C5770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4489-3D14-41D8-9CB2-72739405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2DA-A6CB-4DC7-8721-9ABE54C2C8C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756E-918E-4D2F-92E1-4C8DE345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0456-0BC0-4B96-B126-6440291E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829-94E3-4994-B096-89E4D013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5BB7-59A7-400F-A541-110DEA2E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8535-CE94-4A2B-814B-FB1EBE5D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BCA76-BBD7-47EF-AC6F-6FF31106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2DA-A6CB-4DC7-8721-9ABE54C2C8C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1072-F2B1-4AC0-8AB2-0D9C7B03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3742-504A-4902-959E-2C362262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829-94E3-4994-B096-89E4D013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15F1-1B7E-4597-976D-1CB2BBDD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859D-6D46-4244-8781-751015A68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1CDCE-BBBD-4891-A6EE-4EA86D810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1E9AE-98FA-444E-BBCD-09E5A8AE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2DA-A6CB-4DC7-8721-9ABE54C2C8C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62B07-2DD4-41CA-8E44-6860C7EA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CC30-0B53-47F7-8B9C-A6BD18A9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829-94E3-4994-B096-89E4D013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1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B2F1-F7C2-463D-97C6-3DB940C2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4AA8-51C2-422F-AFE0-0F9B5C685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99DDC-9D42-4937-AEC2-0D901F9C6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40ED2-92BB-499E-9055-90D302CD8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739BA-5519-41BC-8522-163A80928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7C297-20DF-4FFA-BD2B-BB6EFE32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2DA-A6CB-4DC7-8721-9ABE54C2C8C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C65C2-FB70-4357-B6D2-C3C7378B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7A3C2-1233-4035-B8D4-90AB7CE3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829-94E3-4994-B096-89E4D013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2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188B-5DF0-4770-ACD6-AD104547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CCC3C-DE41-43C6-84DE-9986B692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2DA-A6CB-4DC7-8721-9ABE54C2C8C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D1436-258C-49A4-ABEA-DC825865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282BF-553F-4E61-BE09-4B4E8E81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829-94E3-4994-B096-89E4D013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3DF17-E553-4628-8457-0591737F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2DA-A6CB-4DC7-8721-9ABE54C2C8C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BA558-5A8B-4132-8733-E0CEE6D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23AE1-EBEB-46B5-8317-AA7E15AB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829-94E3-4994-B096-89E4D013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764A-C850-4718-8CB3-73391404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8E85-8C91-4FA9-8EB0-49EEDEDA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0BA65-70BF-4B76-996D-1AEB12324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35F03-1A52-4F08-BB37-6A4F3473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2DA-A6CB-4DC7-8721-9ABE54C2C8C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CA832-581B-42B4-898A-32BC0233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2EB4-6289-439D-90E3-FD54CA46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829-94E3-4994-B096-89E4D013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9193-79BA-48AC-B161-393D382C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5ECD0-59EC-464E-ABAE-34762BD1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4C9C7-BBA7-4A14-9635-7DF2A0741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8333-1A3A-426E-B710-05BADF2C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2DA-A6CB-4DC7-8721-9ABE54C2C8C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295B3-A794-428D-92FC-410D2C85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F7E0E-E357-4601-ACB6-0CC0036D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D829-94E3-4994-B096-89E4D013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1A34F-68DC-4AC1-A955-001DA582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4F66-8DCF-412F-B0B9-A4324F9F5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31F63-2349-4BE7-804A-40BCF9785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2DA-A6CB-4DC7-8721-9ABE54C2C8C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DB08-EE02-4720-9BE8-F7382D690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A453-E1B8-4227-8031-9E9F7F4A1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4D829-94E3-4994-B096-89E4D013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BA8F-C851-4CEC-8AB3-D42386AD2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Entry Widget Example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9BB22-1E6F-4F29-A53A-D5FEC8528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Patrick Phillips</a:t>
            </a:r>
          </a:p>
        </p:txBody>
      </p:sp>
    </p:spTree>
    <p:extLst>
      <p:ext uri="{BB962C8B-B14F-4D97-AF65-F5344CB8AC3E}">
        <p14:creationId xmlns:p14="http://schemas.microsoft.com/office/powerpoint/2010/main" val="381759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9DD5-0509-4D97-957E-377AC1B1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4AA9-FB08-49F8-8863-5BE3ED2C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module’s exercise makes use of Entry widgets – which would be called text-boxes in other languages.</a:t>
            </a:r>
          </a:p>
          <a:p>
            <a:r>
              <a:rPr lang="en-US" dirty="0"/>
              <a:t>On the next slide is a simple GUI program that makes use of an Entry widget.</a:t>
            </a:r>
          </a:p>
          <a:p>
            <a:r>
              <a:rPr lang="en-US" dirty="0"/>
              <a:t>You might find it useful.</a:t>
            </a:r>
          </a:p>
          <a:p>
            <a:r>
              <a:rPr lang="en-US" dirty="0"/>
              <a:t>I suggest you break it down and learn how it works.</a:t>
            </a:r>
          </a:p>
        </p:txBody>
      </p:sp>
    </p:spTree>
    <p:extLst>
      <p:ext uri="{BB962C8B-B14F-4D97-AF65-F5344CB8AC3E}">
        <p14:creationId xmlns:p14="http://schemas.microsoft.com/office/powerpoint/2010/main" val="246707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7FE7AE-E133-4495-813B-BFA448797F0A}"/>
              </a:ext>
            </a:extLst>
          </p:cNvPr>
          <p:cNvSpPr txBox="1"/>
          <p:nvPr/>
        </p:nvSpPr>
        <p:spPr>
          <a:xfrm>
            <a:off x="3050797" y="474345"/>
            <a:ext cx="6090407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from </a:t>
            </a:r>
            <a:r>
              <a:rPr lang="en-US" sz="1400" b="1" dirty="0" err="1"/>
              <a:t>tkinter</a:t>
            </a:r>
            <a:r>
              <a:rPr lang="en-US" sz="1400" b="1" dirty="0"/>
              <a:t> import *</a:t>
            </a:r>
          </a:p>
          <a:p>
            <a:r>
              <a:rPr lang="en-US" sz="1400" b="1" dirty="0"/>
              <a:t>from </a:t>
            </a:r>
            <a:r>
              <a:rPr lang="en-US" sz="1400" b="1" dirty="0" err="1"/>
              <a:t>tkinter</a:t>
            </a:r>
            <a:r>
              <a:rPr lang="en-US" sz="1400" b="1" dirty="0"/>
              <a:t> import </a:t>
            </a:r>
            <a:r>
              <a:rPr lang="en-US" sz="1400" b="1" dirty="0" err="1"/>
              <a:t>messagebox</a:t>
            </a:r>
            <a:r>
              <a:rPr lang="en-US" sz="1400" b="1" dirty="0"/>
              <a:t> as mb</a:t>
            </a:r>
          </a:p>
          <a:p>
            <a:endParaRPr lang="en-US" sz="1400" b="1" dirty="0"/>
          </a:p>
          <a:p>
            <a:r>
              <a:rPr lang="en-US" sz="1400" b="1" dirty="0"/>
              <a:t>class </a:t>
            </a:r>
            <a:r>
              <a:rPr lang="en-US" sz="1400" b="1" dirty="0" err="1"/>
              <a:t>EntryBoxTest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    def __</a:t>
            </a:r>
            <a:r>
              <a:rPr lang="en-US" sz="1400" b="1" dirty="0" err="1"/>
              <a:t>init</a:t>
            </a:r>
            <a:r>
              <a:rPr lang="en-US" sz="1400" b="1" dirty="0"/>
              <a:t>__(self):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self.root</a:t>
            </a:r>
            <a:r>
              <a:rPr lang="en-US" sz="1400" b="1" dirty="0"/>
              <a:t> = Tk()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self.frame</a:t>
            </a:r>
            <a:r>
              <a:rPr lang="en-US" sz="1400" b="1" dirty="0"/>
              <a:t> = Frame(</a:t>
            </a:r>
            <a:r>
              <a:rPr lang="en-US" sz="1400" b="1" dirty="0" err="1"/>
              <a:t>self.root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self.frame.pack</a:t>
            </a:r>
            <a:r>
              <a:rPr lang="en-US" sz="1400" b="1" dirty="0"/>
              <a:t>()</a:t>
            </a:r>
          </a:p>
          <a:p>
            <a:r>
              <a:rPr lang="en-US" sz="1400" b="1" dirty="0"/>
              <a:t>        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self.lbID</a:t>
            </a:r>
            <a:r>
              <a:rPr lang="en-US" sz="1400" b="1" dirty="0"/>
              <a:t> = Label(</a:t>
            </a:r>
            <a:r>
              <a:rPr lang="en-US" sz="1400" b="1" dirty="0" err="1"/>
              <a:t>self.frame</a:t>
            </a:r>
            <a:r>
              <a:rPr lang="en-US" sz="1400" b="1" dirty="0"/>
              <a:t>, text="ID Value",</a:t>
            </a:r>
          </a:p>
          <a:p>
            <a:r>
              <a:rPr lang="en-US" sz="1400" b="1" dirty="0"/>
              <a:t>                          font=("Arial", 20)).grid(row=1, column=1)       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self.idStr</a:t>
            </a:r>
            <a:r>
              <a:rPr lang="en-US" sz="1400" b="1" dirty="0"/>
              <a:t> = </a:t>
            </a:r>
            <a:r>
              <a:rPr lang="en-US" sz="1400" b="1" dirty="0" err="1"/>
              <a:t>StringVar</a:t>
            </a:r>
            <a:r>
              <a:rPr lang="en-US" sz="1400" b="1" dirty="0"/>
              <a:t>()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self.entID</a:t>
            </a:r>
            <a:r>
              <a:rPr lang="en-US" sz="1400" b="1" dirty="0"/>
              <a:t> = Entry(</a:t>
            </a:r>
            <a:r>
              <a:rPr lang="en-US" sz="1400" b="1" dirty="0" err="1"/>
              <a:t>self.frame</a:t>
            </a:r>
            <a:r>
              <a:rPr lang="en-US" sz="1400" b="1" dirty="0"/>
              <a:t>, text="0",</a:t>
            </a:r>
          </a:p>
          <a:p>
            <a:r>
              <a:rPr lang="en-US" sz="1400" b="1" dirty="0"/>
              <a:t>                           </a:t>
            </a:r>
            <a:r>
              <a:rPr lang="en-US" sz="1400" b="1" dirty="0" err="1"/>
              <a:t>textvariable</a:t>
            </a:r>
            <a:r>
              <a:rPr lang="en-US" sz="1400" b="1" dirty="0"/>
              <a:t>=</a:t>
            </a:r>
            <a:r>
              <a:rPr lang="en-US" sz="1400" b="1" dirty="0" err="1"/>
              <a:t>self.idStr</a:t>
            </a:r>
            <a:r>
              <a:rPr lang="en-US" sz="1400" b="1" dirty="0"/>
              <a:t>,</a:t>
            </a:r>
          </a:p>
          <a:p>
            <a:r>
              <a:rPr lang="en-US" sz="1400" b="1" dirty="0"/>
              <a:t>                           font=("Arial", 20)).grid(row=1, column=2)</a:t>
            </a:r>
          </a:p>
          <a:p>
            <a:r>
              <a:rPr lang="en-US" sz="1400" b="1" dirty="0"/>
              <a:t>        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self.btnSubmit</a:t>
            </a:r>
            <a:r>
              <a:rPr lang="en-US" sz="1400" b="1" dirty="0"/>
              <a:t> = Button(</a:t>
            </a:r>
            <a:r>
              <a:rPr lang="en-US" sz="1400" b="1" dirty="0" err="1"/>
              <a:t>self.frame</a:t>
            </a:r>
            <a:r>
              <a:rPr lang="en-US" sz="1400" b="1" dirty="0"/>
              <a:t>,</a:t>
            </a:r>
          </a:p>
          <a:p>
            <a:r>
              <a:rPr lang="en-US" sz="1400" b="1" dirty="0"/>
              <a:t>                                text="Submit",</a:t>
            </a:r>
          </a:p>
          <a:p>
            <a:r>
              <a:rPr lang="en-US" sz="1400" b="1" dirty="0"/>
              <a:t>                                font=("Arial", 20),</a:t>
            </a:r>
          </a:p>
          <a:p>
            <a:r>
              <a:rPr lang="en-US" sz="1400" b="1" dirty="0"/>
              <a:t>                                command=</a:t>
            </a:r>
            <a:r>
              <a:rPr lang="en-US" sz="1400" b="1" dirty="0" err="1"/>
              <a:t>self.display</a:t>
            </a:r>
            <a:r>
              <a:rPr lang="en-US" sz="1400" b="1" dirty="0"/>
              <a:t>).grid(row=2, column=1, </a:t>
            </a:r>
            <a:r>
              <a:rPr lang="en-US" sz="1400" b="1" dirty="0" err="1"/>
              <a:t>columnspan</a:t>
            </a:r>
            <a:r>
              <a:rPr lang="en-US" sz="1400" b="1" dirty="0"/>
              <a:t>=2)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mainloop</a:t>
            </a:r>
            <a:r>
              <a:rPr lang="en-US" sz="1400" b="1" dirty="0"/>
              <a:t>()</a:t>
            </a:r>
          </a:p>
          <a:p>
            <a:endParaRPr lang="en-US" sz="1400" b="1" dirty="0"/>
          </a:p>
          <a:p>
            <a:r>
              <a:rPr lang="en-US" sz="1400" b="1" dirty="0"/>
              <a:t>    def display(self):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mb.showinfo</a:t>
            </a:r>
            <a:r>
              <a:rPr lang="en-US" sz="1400" b="1" dirty="0"/>
              <a:t>("What is the value in the text box?", </a:t>
            </a:r>
            <a:r>
              <a:rPr lang="en-US" sz="1400" b="1" dirty="0" err="1"/>
              <a:t>self.idStr.get</a:t>
            </a:r>
            <a:r>
              <a:rPr lang="en-US" sz="1400" b="1" dirty="0"/>
              <a:t>())</a:t>
            </a:r>
          </a:p>
          <a:p>
            <a:r>
              <a:rPr lang="en-US" sz="1400" b="1" dirty="0"/>
              <a:t>            </a:t>
            </a:r>
          </a:p>
          <a:p>
            <a:endParaRPr lang="en-US" sz="1400" b="1" dirty="0"/>
          </a:p>
          <a:p>
            <a:r>
              <a:rPr lang="en-US" sz="1400" b="1" dirty="0" err="1"/>
              <a:t>EntryBoxTest</a:t>
            </a:r>
            <a:r>
              <a:rPr lang="en-US" sz="14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724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265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Entry Widget Example Program</vt:lpstr>
      <vt:lpstr>Entry Example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Entry Widget Example Program</dc:title>
  <dc:creator>Phillips, Patrick</dc:creator>
  <cp:lastModifiedBy>Phillips, Patrick</cp:lastModifiedBy>
  <cp:revision>1</cp:revision>
  <dcterms:created xsi:type="dcterms:W3CDTF">2021-04-04T09:18:01Z</dcterms:created>
  <dcterms:modified xsi:type="dcterms:W3CDTF">2021-04-04T09:24:43Z</dcterms:modified>
</cp:coreProperties>
</file>