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lips, Patrick" initials="PP" lastIdx="1" clrIdx="0">
    <p:extLst>
      <p:ext uri="{19B8F6BF-5375-455C-9EA6-DF929625EA0E}">
        <p15:presenceInfo xmlns:p15="http://schemas.microsoft.com/office/powerpoint/2012/main" userId="Phillips, Patri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6T23:16:00.410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94E0-F97C-46DB-A046-3091CCBFF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DBAE8-BE21-430C-A38A-F2BE61BB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D0675-8164-47C7-8378-B0116BC8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80EF-F109-44A1-A7FC-9562A1A4A56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E66B-905E-4882-8474-BBC1DE0C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3956F-D038-406A-A938-0774CC00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B76-C544-4950-BB92-87363738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3DD8-9C6A-47D4-B898-E839209C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36DDD-5658-4466-A548-C0C03A3B4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619A-4656-4605-B2BE-B8882BE3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80EF-F109-44A1-A7FC-9562A1A4A56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36F19-73A6-4484-AD97-746041E9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2677-F0A9-4BB4-B207-AC006787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B76-C544-4950-BB92-87363738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6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19C78-5E6F-4460-9ECA-3FECF110A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FE39E-74E1-41BC-B264-BF43160B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3964-B1AB-4FD5-B875-ACE781B5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80EF-F109-44A1-A7FC-9562A1A4A56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D87E6-A425-4F2F-832B-47092D76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9FA7E-F533-4DE8-B72E-97CD8933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B76-C544-4950-BB92-87363738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9AA8-A9EF-4932-BB87-BE17F3AC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0FD1-2201-498C-821C-ED454A52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A1D9B-19F1-4DFE-B173-48BF8290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80EF-F109-44A1-A7FC-9562A1A4A56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5AF1-6B14-47B9-AB86-D1878CF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3CDA-891C-4424-B2D8-D74707B4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B76-C544-4950-BB92-87363738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345D-9159-4D08-8E39-B6A16D70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5D6B0-A907-41D3-BBC5-00CE2BC4A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95ABB-2063-43DF-B800-55C89863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80EF-F109-44A1-A7FC-9562A1A4A56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781E8-E2BA-4C22-A5EF-F997DE1C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32FD-D609-4D61-A1DD-B9EE2338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B76-C544-4950-BB92-87363738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5717-CF46-4AB0-A11F-228FB116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B7C2-77A1-4B3D-9B09-ADD0C151F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7B5F8-850B-4FD4-9029-6144FD28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2C714-4872-4083-A661-2783B5C0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80EF-F109-44A1-A7FC-9562A1A4A56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BBD20-9CE9-4CE0-B31B-FEB72B48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CF8B4-C5E5-4EA6-A4FD-744B2FE8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B76-C544-4950-BB92-87363738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4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CBF4-E0A7-4175-BCD8-0566F514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05C8-13AF-423B-9EC3-4B8ECFF4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44C58-EF58-4C36-A0B7-10B9230F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C96E4-985E-475A-B0F0-DE5A26CF1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0BFC5-4E69-4931-A798-932EF1668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9DF81-E51A-4EB8-83CD-6FCE8533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80EF-F109-44A1-A7FC-9562A1A4A56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EDFCD-CB06-45A5-9F82-E85388A9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05323-F03E-4EA6-B3C7-37BC57B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B76-C544-4950-BB92-87363738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9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AA1C-6486-48CD-BCDC-77E0CC10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579EB-057E-45E8-B4DA-9051F533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80EF-F109-44A1-A7FC-9562A1A4A56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8DB7D-E1FB-437D-B526-76CE116C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099A7-EAA2-447B-A22A-7AB2839D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B76-C544-4950-BB92-87363738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0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90F0-3BC2-4625-B0E6-A23580F3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80EF-F109-44A1-A7FC-9562A1A4A56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B70CD-9D7F-432E-A638-E6080785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5C67B-E072-43B4-9008-16B75EAF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B76-C544-4950-BB92-87363738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6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BE7F-B59B-4FD1-BFA1-928A1E22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050E-4C29-4318-8F4B-2F21A7EF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4F3B9-2A43-4061-A237-630BD4214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0CC72-9A00-4514-949C-C4E48809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80EF-F109-44A1-A7FC-9562A1A4A56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32C2C-A37E-46AC-B4CB-779F3F5D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14B79-0B68-4667-B1DB-CF2DF1AB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B76-C544-4950-BB92-87363738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B228-AD23-4A90-AB71-84708776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BC4D5-FDE8-4142-BE9D-791156C41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810D3-75EB-4844-9264-36ECBB84C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237EF-A0A0-41C7-95E3-A926439D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80EF-F109-44A1-A7FC-9562A1A4A56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5A0E6-5D4A-4E9C-B682-935DFD86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C8F3A-924A-4376-88AD-EC3E1C4F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5B76-C544-4950-BB92-87363738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0EDD7-9938-46AF-9205-ED95CC1A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7E403-7A69-4495-83BC-4614B5253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86BE-C00C-40BA-A472-7742BE5C4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B80EF-F109-44A1-A7FC-9562A1A4A56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58C3-FD93-4558-B586-373DCFE5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AA59-8997-48A8-9E89-023FEDBE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5B76-C544-4950-BB92-87363738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basics.org/tkinter/" TargetMode="External"/><Relationship Id="rId2" Type="http://schemas.openxmlformats.org/officeDocument/2006/relationships/hyperlink" Target="https://www.python-course.eu/python_tkinter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EC33-9A88-4FCD-A6AA-EEEB41B29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07A4E-F6E7-4BA0-9497-FB6A7C514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Patrick Phillips</a:t>
            </a:r>
          </a:p>
        </p:txBody>
      </p:sp>
    </p:spTree>
    <p:extLst>
      <p:ext uri="{BB962C8B-B14F-4D97-AF65-F5344CB8AC3E}">
        <p14:creationId xmlns:p14="http://schemas.microsoft.com/office/powerpoint/2010/main" val="318623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6EB9-BA7A-46E3-BFBF-55EDAD7D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08E7-E851-4D6F-BEFF-C3BF6F88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These are some of the better online sources about </a:t>
            </a:r>
            <a:r>
              <a:rPr lang="en-US" sz="2400" dirty="0" err="1"/>
              <a:t>Tkinter</a:t>
            </a:r>
            <a:r>
              <a:rPr lang="en-US" sz="2400" dirty="0"/>
              <a:t>.</a:t>
            </a:r>
          </a:p>
          <a:p>
            <a:r>
              <a:rPr lang="en-US" dirty="0"/>
              <a:t>They go into more detail than your textbook.</a:t>
            </a:r>
          </a:p>
          <a:p>
            <a:pPr lvl="1"/>
            <a:r>
              <a:rPr lang="en-US" dirty="0">
                <a:hlinkClick r:id="rId2"/>
              </a:rPr>
              <a:t>https://www.python-course.eu/python_tkinter.php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Https://pythonbasics.org/tkinter/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6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B39D-DB7C-401A-BC87-BC42F16D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Version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5791-CF4A-4FB7-99D3-44DA0592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doing research on the internet, be aware that Python once used an older version of </a:t>
            </a:r>
            <a:r>
              <a:rPr lang="en-US" dirty="0" err="1"/>
              <a:t>tkinter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And the older code has to be modified to work.</a:t>
            </a:r>
          </a:p>
          <a:p>
            <a:r>
              <a:rPr lang="en-US" dirty="0"/>
              <a:t>A sure clue that you’re looking at an older example is if you are importing </a:t>
            </a:r>
            <a:r>
              <a:rPr lang="en-US" dirty="0" err="1"/>
              <a:t>Tkinter</a:t>
            </a:r>
            <a:r>
              <a:rPr lang="en-US" dirty="0"/>
              <a:t> as opposed to </a:t>
            </a:r>
            <a:r>
              <a:rPr lang="en-US" dirty="0" err="1"/>
              <a:t>tkinter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i="1" dirty="0"/>
              <a:t>from </a:t>
            </a:r>
            <a:r>
              <a:rPr lang="en-US" i="1" dirty="0" err="1"/>
              <a:t>Tkinter</a:t>
            </a:r>
            <a:r>
              <a:rPr lang="en-US" i="1" dirty="0"/>
              <a:t> import *</a:t>
            </a:r>
            <a:r>
              <a:rPr lang="en-US" dirty="0"/>
              <a:t> (older version)</a:t>
            </a:r>
          </a:p>
          <a:p>
            <a:pPr marL="457200" lvl="1" indent="0">
              <a:buNone/>
            </a:pPr>
            <a:r>
              <a:rPr lang="en-US" i="1" dirty="0"/>
              <a:t>from </a:t>
            </a:r>
            <a:r>
              <a:rPr lang="en-US" i="1" dirty="0" err="1"/>
              <a:t>tkinter</a:t>
            </a:r>
            <a:r>
              <a:rPr lang="en-US" i="1" dirty="0"/>
              <a:t> import *  </a:t>
            </a:r>
            <a:r>
              <a:rPr lang="en-US" dirty="0"/>
              <a:t>(modern version)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9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00AB-F207-467B-8690-7BC13E6E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32" y="307910"/>
            <a:ext cx="4607767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Radiobutton</a:t>
            </a:r>
            <a:r>
              <a:rPr lang="en-US" dirty="0"/>
              <a:t> and </a:t>
            </a:r>
            <a:r>
              <a:rPr lang="en-US" dirty="0" err="1"/>
              <a:t>Messagebox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52F7-D9A2-4837-ADC8-1F8E982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32" y="1825625"/>
            <a:ext cx="4607767" cy="46685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Note the following:</a:t>
            </a:r>
          </a:p>
          <a:p>
            <a:pPr lvl="1"/>
            <a:r>
              <a:rPr lang="en-US" dirty="0"/>
              <a:t>This code has three </a:t>
            </a:r>
            <a:r>
              <a:rPr lang="en-US" dirty="0" err="1"/>
              <a:t>Radiobutton</a:t>
            </a:r>
            <a:r>
              <a:rPr lang="en-US" dirty="0"/>
              <a:t> objects.</a:t>
            </a:r>
          </a:p>
          <a:p>
            <a:pPr lvl="1"/>
            <a:r>
              <a:rPr lang="en-US" dirty="0"/>
              <a:t>It also makes use of the </a:t>
            </a:r>
            <a:r>
              <a:rPr lang="en-US" dirty="0" err="1"/>
              <a:t>showinfo</a:t>
            </a:r>
            <a:r>
              <a:rPr lang="en-US" dirty="0"/>
              <a:t> function to display a popup message.</a:t>
            </a:r>
          </a:p>
          <a:p>
            <a:r>
              <a:rPr lang="en-US" dirty="0"/>
              <a:t>The </a:t>
            </a:r>
            <a:r>
              <a:rPr lang="en-US" dirty="0" err="1"/>
              <a:t>Radiobuttons</a:t>
            </a:r>
            <a:r>
              <a:rPr lang="en-US" dirty="0"/>
              <a:t> have to be organized into a group.</a:t>
            </a:r>
          </a:p>
          <a:p>
            <a:pPr lvl="1"/>
            <a:r>
              <a:rPr lang="en-US" dirty="0"/>
              <a:t>So only one </a:t>
            </a:r>
            <a:r>
              <a:rPr lang="en-US" dirty="0" err="1"/>
              <a:t>Radiobutton</a:t>
            </a:r>
            <a:r>
              <a:rPr lang="en-US" dirty="0"/>
              <a:t> can be selected at a time.</a:t>
            </a:r>
          </a:p>
          <a:p>
            <a:pPr lvl="1"/>
            <a:r>
              <a:rPr lang="en-US" dirty="0"/>
              <a:t>The “variable” property in the </a:t>
            </a:r>
            <a:r>
              <a:rPr lang="en-US" dirty="0" err="1"/>
              <a:t>radiobuttons</a:t>
            </a:r>
            <a:r>
              <a:rPr lang="en-US" dirty="0"/>
              <a:t> are all assigned “</a:t>
            </a:r>
            <a:r>
              <a:rPr lang="en-US" dirty="0" err="1"/>
              <a:t>self.var</a:t>
            </a:r>
            <a:r>
              <a:rPr lang="en-US" dirty="0"/>
              <a:t>” which groups them together.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self.var</a:t>
            </a:r>
            <a:r>
              <a:rPr lang="en-US" dirty="0"/>
              <a:t>” is a </a:t>
            </a:r>
            <a:r>
              <a:rPr lang="en-US" dirty="0" err="1"/>
              <a:t>IntVar</a:t>
            </a:r>
            <a:r>
              <a:rPr lang="en-US" dirty="0"/>
              <a:t> object that contains an integer.</a:t>
            </a:r>
          </a:p>
          <a:p>
            <a:pPr lvl="1"/>
            <a:r>
              <a:rPr lang="en-US" dirty="0"/>
              <a:t>That integer will be that same value as one of the “value” properties of the three </a:t>
            </a:r>
            <a:r>
              <a:rPr lang="en-US" dirty="0" err="1"/>
              <a:t>radiobuttons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this case, those values are 101, or 201, or 301.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527B3-DB49-4EE8-9436-2B8362AD05F9}"/>
              </a:ext>
            </a:extLst>
          </p:cNvPr>
          <p:cNvSpPr txBox="1"/>
          <p:nvPr/>
        </p:nvSpPr>
        <p:spPr>
          <a:xfrm>
            <a:off x="261257" y="307910"/>
            <a:ext cx="6391213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from </a:t>
            </a:r>
            <a:r>
              <a:rPr lang="en-US" sz="900" dirty="0" err="1"/>
              <a:t>tkinter</a:t>
            </a:r>
            <a:r>
              <a:rPr lang="en-US" sz="900" dirty="0"/>
              <a:t> import *</a:t>
            </a:r>
          </a:p>
          <a:p>
            <a:r>
              <a:rPr lang="en-US" sz="900" dirty="0"/>
              <a:t>from </a:t>
            </a:r>
            <a:r>
              <a:rPr lang="en-US" sz="900" dirty="0" err="1"/>
              <a:t>tkinter</a:t>
            </a:r>
            <a:r>
              <a:rPr lang="en-US" sz="900" dirty="0"/>
              <a:t> import </a:t>
            </a:r>
            <a:r>
              <a:rPr lang="en-US" sz="900" dirty="0" err="1"/>
              <a:t>messagebox</a:t>
            </a:r>
            <a:r>
              <a:rPr lang="en-US" sz="900" dirty="0"/>
              <a:t> as mb</a:t>
            </a:r>
          </a:p>
          <a:p>
            <a:endParaRPr lang="en-US" sz="900" dirty="0"/>
          </a:p>
          <a:p>
            <a:r>
              <a:rPr lang="en-US" sz="900" dirty="0"/>
              <a:t>class </a:t>
            </a:r>
            <a:r>
              <a:rPr lang="en-US" sz="900" dirty="0" err="1"/>
              <a:t>RadioButtonTest</a:t>
            </a:r>
            <a:r>
              <a:rPr lang="en-US" sz="900" dirty="0"/>
              <a:t>:</a:t>
            </a:r>
          </a:p>
          <a:p>
            <a:endParaRPr lang="en-US" sz="900" dirty="0"/>
          </a:p>
          <a:p>
            <a:r>
              <a:rPr lang="en-US" sz="900" dirty="0"/>
              <a:t>    def __</a:t>
            </a:r>
            <a:r>
              <a:rPr lang="en-US" sz="900" dirty="0" err="1"/>
              <a:t>init</a:t>
            </a:r>
            <a:r>
              <a:rPr lang="en-US" sz="900" dirty="0"/>
              <a:t>__(self):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self.root</a:t>
            </a:r>
            <a:r>
              <a:rPr lang="en-US" sz="900" dirty="0"/>
              <a:t> = Tk()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self.var</a:t>
            </a:r>
            <a:r>
              <a:rPr lang="en-US" sz="900" dirty="0"/>
              <a:t> = </a:t>
            </a:r>
            <a:r>
              <a:rPr lang="en-US" sz="900" dirty="0" err="1"/>
              <a:t>IntVar</a:t>
            </a:r>
            <a:r>
              <a:rPr lang="en-US" sz="900" dirty="0"/>
              <a:t>() </a:t>
            </a:r>
            <a:r>
              <a:rPr lang="en-US" sz="900" dirty="0">
                <a:solidFill>
                  <a:srgbClr val="FF0000"/>
                </a:solidFill>
              </a:rPr>
              <a:t>#if you want to use a string instead, set </a:t>
            </a:r>
            <a:r>
              <a:rPr lang="en-US" sz="900" dirty="0" err="1">
                <a:solidFill>
                  <a:srgbClr val="FF0000"/>
                </a:solidFill>
              </a:rPr>
              <a:t>self.var</a:t>
            </a:r>
            <a:r>
              <a:rPr lang="en-US" sz="900" dirty="0">
                <a:solidFill>
                  <a:srgbClr val="FF0000"/>
                </a:solidFill>
              </a:rPr>
              <a:t> to '</a:t>
            </a:r>
            <a:r>
              <a:rPr lang="en-US" sz="900" dirty="0" err="1">
                <a:solidFill>
                  <a:srgbClr val="FF0000"/>
                </a:solidFill>
              </a:rPr>
              <a:t>StringVar</a:t>
            </a:r>
            <a:r>
              <a:rPr lang="en-US" sz="900" dirty="0">
                <a:solidFill>
                  <a:srgbClr val="FF0000"/>
                </a:solidFill>
              </a:rPr>
              <a:t>()'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self.var.set</a:t>
            </a:r>
            <a:r>
              <a:rPr lang="en-US" sz="900" dirty="0"/>
              <a:t>(101)</a:t>
            </a:r>
            <a:r>
              <a:rPr lang="en-US" sz="900" dirty="0">
                <a:solidFill>
                  <a:srgbClr val="FF0000"/>
                </a:solidFill>
              </a:rPr>
              <a:t> #this selects a </a:t>
            </a:r>
            <a:r>
              <a:rPr lang="en-US" sz="900" dirty="0" err="1">
                <a:solidFill>
                  <a:srgbClr val="FF0000"/>
                </a:solidFill>
              </a:rPr>
              <a:t>radionbutton</a:t>
            </a:r>
            <a:r>
              <a:rPr lang="en-US" sz="900" dirty="0">
                <a:solidFill>
                  <a:srgbClr val="FF0000"/>
                </a:solidFill>
              </a:rPr>
              <a:t> -- based on the button value.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self.topframe</a:t>
            </a:r>
            <a:r>
              <a:rPr lang="en-US" sz="900" dirty="0"/>
              <a:t> = Frame(</a:t>
            </a:r>
            <a:r>
              <a:rPr lang="en-US" sz="900" dirty="0" err="1"/>
              <a:t>self.root</a:t>
            </a:r>
            <a:r>
              <a:rPr lang="en-US" sz="900" dirty="0"/>
              <a:t>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self.topframe.pack</a:t>
            </a:r>
            <a:r>
              <a:rPr lang="en-US" sz="900" dirty="0"/>
              <a:t>()</a:t>
            </a:r>
          </a:p>
          <a:p>
            <a:endParaRPr lang="en-US" sz="900" dirty="0"/>
          </a:p>
          <a:p>
            <a:r>
              <a:rPr lang="en-US" sz="900" dirty="0"/>
              <a:t>        </a:t>
            </a:r>
            <a:r>
              <a:rPr lang="en-US" sz="900" dirty="0" err="1"/>
              <a:t>self.bottomframe</a:t>
            </a:r>
            <a:r>
              <a:rPr lang="en-US" sz="900" dirty="0"/>
              <a:t> = Frame(</a:t>
            </a:r>
            <a:r>
              <a:rPr lang="en-US" sz="900" dirty="0" err="1"/>
              <a:t>self.root</a:t>
            </a:r>
            <a:r>
              <a:rPr lang="en-US" sz="900" dirty="0"/>
              <a:t>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self.bottomframe.pack</a:t>
            </a:r>
            <a:r>
              <a:rPr lang="en-US" sz="900" dirty="0"/>
              <a:t>( side = BOTTOM )</a:t>
            </a:r>
          </a:p>
          <a:p>
            <a:endParaRPr lang="en-US" sz="900" dirty="0"/>
          </a:p>
          <a:p>
            <a:r>
              <a:rPr lang="en-US" sz="900" dirty="0"/>
              <a:t>        </a:t>
            </a:r>
            <a:r>
              <a:rPr lang="en-US" sz="900" dirty="0" err="1"/>
              <a:t>self.rbpython</a:t>
            </a:r>
            <a:r>
              <a:rPr lang="en-US" sz="900" dirty="0"/>
              <a:t> = </a:t>
            </a:r>
            <a:r>
              <a:rPr lang="en-US" sz="900" dirty="0" err="1"/>
              <a:t>Radiobutton</a:t>
            </a:r>
            <a:r>
              <a:rPr lang="en-US" sz="900" dirty="0"/>
              <a:t>(</a:t>
            </a:r>
            <a:r>
              <a:rPr lang="en-US" sz="900" dirty="0" err="1"/>
              <a:t>self.topframe</a:t>
            </a:r>
            <a:r>
              <a:rPr lang="en-US" sz="900" dirty="0"/>
              <a:t>, </a:t>
            </a:r>
          </a:p>
          <a:p>
            <a:r>
              <a:rPr lang="en-US" sz="900" dirty="0"/>
              <a:t>               text="Python",</a:t>
            </a:r>
          </a:p>
          <a:p>
            <a:r>
              <a:rPr lang="en-US" sz="900" dirty="0"/>
              <a:t>               </a:t>
            </a:r>
            <a:r>
              <a:rPr lang="en-US" sz="900" dirty="0" err="1"/>
              <a:t>padx</a:t>
            </a:r>
            <a:r>
              <a:rPr lang="en-US" sz="900" dirty="0"/>
              <a:t> = 20, </a:t>
            </a:r>
          </a:p>
          <a:p>
            <a:r>
              <a:rPr lang="en-US" sz="900" dirty="0"/>
              <a:t>               variable=</a:t>
            </a:r>
            <a:r>
              <a:rPr lang="en-US" sz="900" dirty="0" err="1"/>
              <a:t>self.var</a:t>
            </a:r>
            <a:r>
              <a:rPr lang="en-US" sz="900" dirty="0"/>
              <a:t>,</a:t>
            </a:r>
          </a:p>
          <a:p>
            <a:r>
              <a:rPr lang="en-US" sz="900" dirty="0"/>
              <a:t>               value=101).pack(anchor=W)</a:t>
            </a:r>
          </a:p>
          <a:p>
            <a:endParaRPr lang="en-US" sz="900" dirty="0"/>
          </a:p>
          <a:p>
            <a:r>
              <a:rPr lang="en-US" sz="900" dirty="0"/>
              <a:t>        </a:t>
            </a:r>
            <a:r>
              <a:rPr lang="en-US" sz="900" dirty="0" err="1"/>
              <a:t>self.rbperl</a:t>
            </a:r>
            <a:r>
              <a:rPr lang="en-US" sz="900" dirty="0"/>
              <a:t> = </a:t>
            </a:r>
            <a:r>
              <a:rPr lang="en-US" sz="900" dirty="0" err="1"/>
              <a:t>Radiobutton</a:t>
            </a:r>
            <a:r>
              <a:rPr lang="en-US" sz="900" dirty="0"/>
              <a:t>(</a:t>
            </a:r>
            <a:r>
              <a:rPr lang="en-US" sz="900" dirty="0" err="1"/>
              <a:t>self.topframe</a:t>
            </a:r>
            <a:r>
              <a:rPr lang="en-US" sz="900" dirty="0"/>
              <a:t>, </a:t>
            </a:r>
          </a:p>
          <a:p>
            <a:r>
              <a:rPr lang="en-US" sz="900" dirty="0"/>
              <a:t>               text="Perl",</a:t>
            </a:r>
          </a:p>
          <a:p>
            <a:r>
              <a:rPr lang="en-US" sz="900" dirty="0"/>
              <a:t>               </a:t>
            </a:r>
            <a:r>
              <a:rPr lang="en-US" sz="900" dirty="0" err="1"/>
              <a:t>padx</a:t>
            </a:r>
            <a:r>
              <a:rPr lang="en-US" sz="900" dirty="0"/>
              <a:t> = 20, </a:t>
            </a:r>
          </a:p>
          <a:p>
            <a:r>
              <a:rPr lang="en-US" sz="900" dirty="0"/>
              <a:t>               variable=</a:t>
            </a:r>
            <a:r>
              <a:rPr lang="en-US" sz="900" dirty="0" err="1"/>
              <a:t>self.var</a:t>
            </a:r>
            <a:r>
              <a:rPr lang="en-US" sz="900" dirty="0"/>
              <a:t>,</a:t>
            </a:r>
          </a:p>
          <a:p>
            <a:r>
              <a:rPr lang="en-US" sz="900" dirty="0"/>
              <a:t>               value=201).pack(anchor=W)</a:t>
            </a:r>
          </a:p>
          <a:p>
            <a:endParaRPr lang="en-US" sz="900" dirty="0"/>
          </a:p>
          <a:p>
            <a:r>
              <a:rPr lang="en-US" sz="900" dirty="0"/>
              <a:t>        </a:t>
            </a:r>
            <a:r>
              <a:rPr lang="en-US" sz="900" dirty="0" err="1"/>
              <a:t>self.rbjava</a:t>
            </a:r>
            <a:r>
              <a:rPr lang="en-US" sz="900" dirty="0"/>
              <a:t> = </a:t>
            </a:r>
            <a:r>
              <a:rPr lang="en-US" sz="900" dirty="0" err="1"/>
              <a:t>Radiobutton</a:t>
            </a:r>
            <a:r>
              <a:rPr lang="en-US" sz="900" dirty="0"/>
              <a:t>(</a:t>
            </a:r>
            <a:r>
              <a:rPr lang="en-US" sz="900" dirty="0" err="1"/>
              <a:t>self.topframe</a:t>
            </a:r>
            <a:r>
              <a:rPr lang="en-US" sz="900" dirty="0"/>
              <a:t>, </a:t>
            </a:r>
          </a:p>
          <a:p>
            <a:r>
              <a:rPr lang="en-US" sz="900" dirty="0"/>
              <a:t>               text="Java",</a:t>
            </a:r>
          </a:p>
          <a:p>
            <a:r>
              <a:rPr lang="en-US" sz="900" dirty="0"/>
              <a:t>               </a:t>
            </a:r>
            <a:r>
              <a:rPr lang="en-US" sz="900" dirty="0" err="1"/>
              <a:t>padx</a:t>
            </a:r>
            <a:r>
              <a:rPr lang="en-US" sz="900" dirty="0"/>
              <a:t> = 20, </a:t>
            </a:r>
          </a:p>
          <a:p>
            <a:r>
              <a:rPr lang="en-US" sz="900" dirty="0"/>
              <a:t>               variable=</a:t>
            </a:r>
            <a:r>
              <a:rPr lang="en-US" sz="900" dirty="0" err="1"/>
              <a:t>self.var</a:t>
            </a:r>
            <a:r>
              <a:rPr lang="en-US" sz="900" dirty="0"/>
              <a:t>,</a:t>
            </a:r>
          </a:p>
          <a:p>
            <a:r>
              <a:rPr lang="en-US" sz="900" dirty="0"/>
              <a:t>               value=301).pack(anchor=W)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self.whichRadioButton</a:t>
            </a:r>
            <a:r>
              <a:rPr lang="en-US" sz="900" dirty="0"/>
              <a:t> = Button(</a:t>
            </a:r>
            <a:r>
              <a:rPr lang="en-US" sz="900" dirty="0" err="1"/>
              <a:t>self.bottomframe</a:t>
            </a:r>
            <a:r>
              <a:rPr lang="en-US" sz="900" dirty="0"/>
              <a:t>, text = "Which Radio Button is Selected?", </a:t>
            </a:r>
            <a:r>
              <a:rPr lang="en-US" sz="900" dirty="0" err="1"/>
              <a:t>fg</a:t>
            </a:r>
            <a:r>
              <a:rPr lang="en-US" sz="900" dirty="0"/>
              <a:t> = "black", command=</a:t>
            </a:r>
            <a:r>
              <a:rPr lang="en-US" sz="900" dirty="0" err="1"/>
              <a:t>self.display</a:t>
            </a:r>
            <a:r>
              <a:rPr lang="en-US" sz="900" dirty="0"/>
              <a:t>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self.whichRadioButton.pack</a:t>
            </a:r>
            <a:r>
              <a:rPr lang="en-US" sz="900" dirty="0"/>
              <a:t>(side = BOTTOM)</a:t>
            </a:r>
          </a:p>
          <a:p>
            <a:endParaRPr lang="en-US" sz="900" dirty="0"/>
          </a:p>
          <a:p>
            <a:r>
              <a:rPr lang="en-US" sz="900" dirty="0"/>
              <a:t>        </a:t>
            </a:r>
            <a:r>
              <a:rPr lang="en-US" sz="900" dirty="0" err="1"/>
              <a:t>self.root.mainloop</a:t>
            </a:r>
            <a:r>
              <a:rPr lang="en-US" sz="900" dirty="0"/>
              <a:t>()</a:t>
            </a:r>
          </a:p>
          <a:p>
            <a:endParaRPr lang="en-US" sz="900" dirty="0"/>
          </a:p>
          <a:p>
            <a:r>
              <a:rPr lang="en-US" sz="900" dirty="0"/>
              <a:t>    def display(self):</a:t>
            </a:r>
          </a:p>
          <a:p>
            <a:r>
              <a:rPr lang="en-US" sz="900" dirty="0">
                <a:solidFill>
                  <a:srgbClr val="FF0000"/>
                </a:solidFill>
              </a:rPr>
              <a:t>        #this message box should show the </a:t>
            </a:r>
            <a:r>
              <a:rPr lang="en-US" sz="900" u="sng" dirty="0">
                <a:solidFill>
                  <a:srgbClr val="FF0000"/>
                </a:solidFill>
              </a:rPr>
              <a:t>value</a:t>
            </a:r>
            <a:r>
              <a:rPr lang="en-US" sz="900" dirty="0">
                <a:solidFill>
                  <a:srgbClr val="FF0000"/>
                </a:solidFill>
              </a:rPr>
              <a:t> of the selected </a:t>
            </a:r>
            <a:r>
              <a:rPr lang="en-US" sz="900" dirty="0" err="1">
                <a:solidFill>
                  <a:srgbClr val="FF0000"/>
                </a:solidFill>
              </a:rPr>
              <a:t>radiobutton</a:t>
            </a:r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dirty="0">
                <a:solidFill>
                  <a:srgbClr val="FF0000"/>
                </a:solidFill>
              </a:rPr>
              <a:t>        #in this case, that will be 101, 201, or 301</a:t>
            </a:r>
          </a:p>
          <a:p>
            <a:r>
              <a:rPr lang="en-US" sz="900" dirty="0"/>
              <a:t>        w = </a:t>
            </a:r>
            <a:r>
              <a:rPr lang="en-US" sz="900" dirty="0" err="1"/>
              <a:t>mb.showinfo</a:t>
            </a:r>
            <a:r>
              <a:rPr lang="en-US" sz="900" dirty="0"/>
              <a:t>("Test", str(</a:t>
            </a:r>
            <a:r>
              <a:rPr lang="en-US" sz="900" dirty="0" err="1"/>
              <a:t>self.var.get</a:t>
            </a:r>
            <a:r>
              <a:rPr lang="en-US" sz="900" dirty="0"/>
              <a:t>()))</a:t>
            </a:r>
          </a:p>
          <a:p>
            <a:endParaRPr lang="en-US" sz="900" dirty="0"/>
          </a:p>
          <a:p>
            <a:r>
              <a:rPr lang="en-US" sz="900" dirty="0" err="1"/>
              <a:t>rbt</a:t>
            </a:r>
            <a:r>
              <a:rPr lang="en-US" sz="900" dirty="0"/>
              <a:t> = </a:t>
            </a:r>
            <a:r>
              <a:rPr lang="en-US" sz="900" dirty="0" err="1"/>
              <a:t>RadioButtonTest</a:t>
            </a:r>
            <a:r>
              <a:rPr lang="en-US" sz="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3038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00AB-F207-467B-8690-7BC13E6E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14" y="307910"/>
            <a:ext cx="5649286" cy="1325563"/>
          </a:xfrm>
        </p:spPr>
        <p:txBody>
          <a:bodyPr>
            <a:normAutofit/>
          </a:bodyPr>
          <a:lstStyle/>
          <a:p>
            <a:r>
              <a:rPr lang="en-US" dirty="0"/>
              <a:t>Explaining ‘variable’, ‘var’, and ‘value’.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52F7-D9A2-4837-ADC8-1F8E982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14" y="1825625"/>
            <a:ext cx="6149130" cy="46685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is a fragment of code from the previous slide.</a:t>
            </a:r>
          </a:p>
          <a:p>
            <a:r>
              <a:rPr lang="en-US" dirty="0"/>
              <a:t>We want the </a:t>
            </a:r>
            <a:r>
              <a:rPr lang="en-US" dirty="0" err="1"/>
              <a:t>Radiobuttons</a:t>
            </a:r>
            <a:r>
              <a:rPr lang="en-US" dirty="0"/>
              <a:t> organized into a group – so only one can be selected at a time</a:t>
            </a:r>
          </a:p>
          <a:p>
            <a:pPr lvl="1"/>
            <a:r>
              <a:rPr lang="en-US" dirty="0"/>
              <a:t>We did that by creating an </a:t>
            </a:r>
            <a:r>
              <a:rPr lang="en-US" dirty="0" err="1"/>
              <a:t>IntVar</a:t>
            </a:r>
            <a:r>
              <a:rPr lang="en-US" dirty="0"/>
              <a:t> variable. </a:t>
            </a:r>
          </a:p>
          <a:p>
            <a:pPr lvl="1"/>
            <a:r>
              <a:rPr lang="en-US" dirty="0"/>
              <a:t>It’s called ‘</a:t>
            </a:r>
            <a:r>
              <a:rPr lang="en-US" dirty="0" err="1"/>
              <a:t>self.var</a:t>
            </a:r>
            <a:r>
              <a:rPr lang="en-US" dirty="0"/>
              <a:t>’ in this code.</a:t>
            </a:r>
          </a:p>
          <a:p>
            <a:pPr lvl="1"/>
            <a:r>
              <a:rPr lang="en-US" dirty="0"/>
              <a:t>The ‘</a:t>
            </a:r>
            <a:r>
              <a:rPr lang="en-US" dirty="0" err="1"/>
              <a:t>self.var</a:t>
            </a:r>
            <a:r>
              <a:rPr lang="en-US" dirty="0"/>
              <a:t>’ variable is then assigned to all of the </a:t>
            </a:r>
            <a:r>
              <a:rPr lang="en-US" dirty="0" err="1"/>
              <a:t>Radiobuttons</a:t>
            </a:r>
            <a:r>
              <a:rPr lang="en-US" dirty="0"/>
              <a:t> – so they are all </a:t>
            </a:r>
            <a:r>
              <a:rPr lang="en-US" u="sng" dirty="0"/>
              <a:t>sharing</a:t>
            </a:r>
            <a:r>
              <a:rPr lang="en-US" dirty="0"/>
              <a:t> it.</a:t>
            </a:r>
          </a:p>
          <a:p>
            <a:pPr lvl="2"/>
            <a:r>
              <a:rPr lang="en-US" dirty="0"/>
              <a:t>When you select a </a:t>
            </a:r>
            <a:r>
              <a:rPr lang="en-US" dirty="0" err="1"/>
              <a:t>Radiobutton</a:t>
            </a:r>
            <a:r>
              <a:rPr lang="en-US" dirty="0"/>
              <a:t>, the number in that </a:t>
            </a:r>
            <a:r>
              <a:rPr lang="en-US" dirty="0" err="1"/>
              <a:t>Radiobutton’s</a:t>
            </a:r>
            <a:r>
              <a:rPr lang="en-US" dirty="0"/>
              <a:t> ‘value’ variable is assigned to the </a:t>
            </a:r>
            <a:r>
              <a:rPr lang="en-US" dirty="0" err="1"/>
              <a:t>IntVar</a:t>
            </a:r>
            <a:r>
              <a:rPr lang="en-US" dirty="0"/>
              <a:t> variable and that </a:t>
            </a:r>
            <a:r>
              <a:rPr lang="en-US" dirty="0" err="1"/>
              <a:t>Radiobutton</a:t>
            </a:r>
            <a:r>
              <a:rPr lang="en-US" dirty="0"/>
              <a:t> will display as selected.</a:t>
            </a:r>
          </a:p>
          <a:p>
            <a:pPr lvl="2"/>
            <a:r>
              <a:rPr lang="en-US" dirty="0"/>
              <a:t>So only one </a:t>
            </a:r>
            <a:r>
              <a:rPr lang="en-US" dirty="0" err="1"/>
              <a:t>Radiobutton</a:t>
            </a:r>
            <a:r>
              <a:rPr lang="en-US" dirty="0"/>
              <a:t> can be selected at a time.</a:t>
            </a:r>
          </a:p>
          <a:p>
            <a:pPr lvl="1"/>
            <a:r>
              <a:rPr lang="en-US" dirty="0"/>
              <a:t>In this case, those values are 101, or 201, or 301. </a:t>
            </a:r>
          </a:p>
          <a:p>
            <a:pPr lvl="1"/>
            <a:r>
              <a:rPr lang="en-US" dirty="0"/>
              <a:t>You can read that ‘</a:t>
            </a:r>
            <a:r>
              <a:rPr lang="en-US" dirty="0" err="1"/>
              <a:t>self.var</a:t>
            </a:r>
            <a:r>
              <a:rPr lang="en-US" dirty="0"/>
              <a:t>’ variable to determine which </a:t>
            </a:r>
            <a:r>
              <a:rPr lang="en-US" dirty="0" err="1"/>
              <a:t>Radiobutton</a:t>
            </a:r>
            <a:r>
              <a:rPr lang="en-US" dirty="0"/>
              <a:t> is selected.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527B3-DB49-4EE8-9436-2B8362AD05F9}"/>
              </a:ext>
            </a:extLst>
          </p:cNvPr>
          <p:cNvSpPr txBox="1"/>
          <p:nvPr/>
        </p:nvSpPr>
        <p:spPr>
          <a:xfrm>
            <a:off x="261258" y="307910"/>
            <a:ext cx="5174808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highlight>
                  <a:srgbClr val="FFFF00"/>
                </a:highlight>
              </a:rPr>
              <a:t>self.var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/>
              <a:t>= </a:t>
            </a:r>
            <a:r>
              <a:rPr lang="en-US" sz="1600" dirty="0" err="1"/>
              <a:t>IntVar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/>
              <a:t>self.var.set</a:t>
            </a:r>
            <a:r>
              <a:rPr lang="en-US" sz="1600" dirty="0"/>
              <a:t>(101) </a:t>
            </a:r>
            <a:r>
              <a:rPr lang="en-US" sz="1600" dirty="0">
                <a:solidFill>
                  <a:srgbClr val="FF0000"/>
                </a:solidFill>
              </a:rPr>
              <a:t>#the </a:t>
            </a:r>
            <a:r>
              <a:rPr lang="en-US" sz="1600" dirty="0" err="1">
                <a:solidFill>
                  <a:srgbClr val="FF0000"/>
                </a:solidFill>
              </a:rPr>
              <a:t>rbpython</a:t>
            </a:r>
            <a:r>
              <a:rPr lang="en-US" sz="1600" dirty="0">
                <a:solidFill>
                  <a:srgbClr val="FF0000"/>
                </a:solidFill>
              </a:rPr>
              <a:t> button will show as selected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/>
              <a:t>self.rbpython</a:t>
            </a:r>
            <a:r>
              <a:rPr lang="en-US" sz="1600" dirty="0"/>
              <a:t> = </a:t>
            </a:r>
            <a:r>
              <a:rPr lang="en-US" sz="1600" dirty="0" err="1"/>
              <a:t>Radiobutton</a:t>
            </a:r>
            <a:r>
              <a:rPr lang="en-US" sz="1600" dirty="0"/>
              <a:t>(</a:t>
            </a:r>
            <a:r>
              <a:rPr lang="en-US" sz="1600" dirty="0" err="1"/>
              <a:t>self.topframe</a:t>
            </a:r>
            <a:r>
              <a:rPr lang="en-US" sz="1600" dirty="0"/>
              <a:t>, </a:t>
            </a:r>
          </a:p>
          <a:p>
            <a:r>
              <a:rPr lang="en-US" sz="1600" dirty="0"/>
              <a:t>          text="Python",</a:t>
            </a:r>
          </a:p>
          <a:p>
            <a:r>
              <a:rPr lang="en-US" sz="1600" dirty="0"/>
              <a:t>          </a:t>
            </a:r>
            <a:r>
              <a:rPr lang="en-US" sz="1600" dirty="0" err="1"/>
              <a:t>padx</a:t>
            </a:r>
            <a:r>
              <a:rPr lang="en-US" sz="1600" dirty="0"/>
              <a:t> = 20, </a:t>
            </a:r>
          </a:p>
          <a:p>
            <a:r>
              <a:rPr lang="en-US" sz="1600" dirty="0"/>
              <a:t>          variable=</a:t>
            </a:r>
            <a:r>
              <a:rPr lang="en-US" sz="1600" dirty="0" err="1">
                <a:highlight>
                  <a:srgbClr val="FFFF00"/>
                </a:highlight>
              </a:rPr>
              <a:t>self.var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 value=101).pack(anchor=W)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err="1"/>
              <a:t>self.rbperl</a:t>
            </a:r>
            <a:r>
              <a:rPr lang="en-US" sz="1600" dirty="0"/>
              <a:t> = </a:t>
            </a:r>
            <a:r>
              <a:rPr lang="en-US" sz="1600" dirty="0" err="1"/>
              <a:t>Radiobutton</a:t>
            </a:r>
            <a:r>
              <a:rPr lang="en-US" sz="1600" dirty="0"/>
              <a:t>(</a:t>
            </a:r>
            <a:r>
              <a:rPr lang="en-US" sz="1600" dirty="0" err="1"/>
              <a:t>self.topframe</a:t>
            </a:r>
            <a:r>
              <a:rPr lang="en-US" sz="1600" dirty="0"/>
              <a:t>, </a:t>
            </a:r>
          </a:p>
          <a:p>
            <a:r>
              <a:rPr lang="en-US" sz="1600" dirty="0"/>
              <a:t>        text="Perl",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padx</a:t>
            </a:r>
            <a:r>
              <a:rPr lang="en-US" sz="1600" dirty="0"/>
              <a:t> = 20, </a:t>
            </a:r>
          </a:p>
          <a:p>
            <a:r>
              <a:rPr lang="en-US" sz="1600" dirty="0"/>
              <a:t>        variable=</a:t>
            </a:r>
            <a:r>
              <a:rPr lang="en-US" sz="1600" dirty="0" err="1">
                <a:highlight>
                  <a:srgbClr val="FFFF00"/>
                </a:highlight>
              </a:rPr>
              <a:t>self.var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value=201).pack(anchor=W)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err="1"/>
              <a:t>self.rbjava</a:t>
            </a:r>
            <a:r>
              <a:rPr lang="en-US" sz="1600" dirty="0"/>
              <a:t> = </a:t>
            </a:r>
            <a:r>
              <a:rPr lang="en-US" sz="1600" dirty="0" err="1"/>
              <a:t>Radiobutton</a:t>
            </a:r>
            <a:r>
              <a:rPr lang="en-US" sz="1600" dirty="0"/>
              <a:t>(</a:t>
            </a:r>
            <a:r>
              <a:rPr lang="en-US" sz="1600" dirty="0" err="1"/>
              <a:t>self.topframe</a:t>
            </a:r>
            <a:r>
              <a:rPr lang="en-US" sz="1600" dirty="0"/>
              <a:t>, </a:t>
            </a:r>
          </a:p>
          <a:p>
            <a:r>
              <a:rPr lang="en-US" sz="1600" dirty="0"/>
              <a:t>          text="Java",</a:t>
            </a:r>
          </a:p>
          <a:p>
            <a:r>
              <a:rPr lang="en-US" sz="1600" dirty="0"/>
              <a:t>          </a:t>
            </a:r>
            <a:r>
              <a:rPr lang="en-US" sz="1600" dirty="0" err="1"/>
              <a:t>padx</a:t>
            </a:r>
            <a:r>
              <a:rPr lang="en-US" sz="1600" dirty="0"/>
              <a:t> = 20, </a:t>
            </a:r>
          </a:p>
          <a:p>
            <a:r>
              <a:rPr lang="en-US" sz="1600" dirty="0"/>
              <a:t>          variable=</a:t>
            </a:r>
            <a:r>
              <a:rPr lang="en-US" sz="1600" dirty="0" err="1">
                <a:highlight>
                  <a:srgbClr val="FFFF00"/>
                </a:highlight>
              </a:rPr>
              <a:t>self.var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 value=301).pack(anchor=W)</a:t>
            </a:r>
          </a:p>
        </p:txBody>
      </p:sp>
    </p:spTree>
    <p:extLst>
      <p:ext uri="{BB962C8B-B14F-4D97-AF65-F5344CB8AC3E}">
        <p14:creationId xmlns:p14="http://schemas.microsoft.com/office/powerpoint/2010/main" val="348296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00AB-F207-467B-8690-7BC13E6E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94" y="307910"/>
            <a:ext cx="10940413" cy="1325563"/>
          </a:xfrm>
        </p:spPr>
        <p:txBody>
          <a:bodyPr/>
          <a:lstStyle/>
          <a:p>
            <a:r>
              <a:rPr lang="en-US" dirty="0"/>
              <a:t>When You Run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52F7-D9A2-4837-ADC8-1F8E982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512" y="1825625"/>
            <a:ext cx="8781287" cy="4668594"/>
          </a:xfrm>
        </p:spPr>
        <p:txBody>
          <a:bodyPr>
            <a:normAutofit/>
          </a:bodyPr>
          <a:lstStyle/>
          <a:p>
            <a:r>
              <a:rPr lang="en-US" dirty="0"/>
              <a:t>This window appears.</a:t>
            </a:r>
          </a:p>
          <a:p>
            <a:pPr lvl="1"/>
            <a:r>
              <a:rPr lang="en-US" dirty="0"/>
              <a:t>It has three </a:t>
            </a:r>
            <a:r>
              <a:rPr lang="en-US" dirty="0" err="1"/>
              <a:t>Radiobuttons</a:t>
            </a:r>
            <a:r>
              <a:rPr lang="en-US" dirty="0"/>
              <a:t> and a Regular button.</a:t>
            </a:r>
          </a:p>
          <a:p>
            <a:pPr lvl="1"/>
            <a:r>
              <a:rPr lang="en-US" dirty="0"/>
              <a:t>The Python button starts selected because of this code.</a:t>
            </a:r>
          </a:p>
          <a:p>
            <a:pPr marL="457200" lvl="1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self.var</a:t>
            </a:r>
            <a:r>
              <a:rPr lang="en-US" sz="2000" dirty="0"/>
              <a:t> = </a:t>
            </a:r>
            <a:r>
              <a:rPr lang="en-US" sz="2000" dirty="0" err="1"/>
              <a:t>IntVar</a:t>
            </a:r>
            <a:r>
              <a:rPr lang="en-US" sz="2000" dirty="0"/>
              <a:t>() </a:t>
            </a:r>
            <a:r>
              <a:rPr lang="en-US" sz="2000" dirty="0">
                <a:solidFill>
                  <a:srgbClr val="FF0000"/>
                </a:solidFill>
              </a:rPr>
              <a:t>#if you want to use a string instead, set var to '</a:t>
            </a:r>
            <a:r>
              <a:rPr lang="en-US" sz="2000" dirty="0" err="1">
                <a:solidFill>
                  <a:srgbClr val="FF0000"/>
                </a:solidFill>
              </a:rPr>
              <a:t>StringVar</a:t>
            </a:r>
            <a:r>
              <a:rPr lang="en-US" sz="2000" dirty="0">
                <a:solidFill>
                  <a:srgbClr val="FF0000"/>
                </a:solidFill>
              </a:rPr>
              <a:t>()’</a:t>
            </a:r>
          </a:p>
          <a:p>
            <a:pPr marL="457200" lvl="1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self.var.set</a:t>
            </a:r>
            <a:r>
              <a:rPr lang="en-US" sz="2000" dirty="0"/>
              <a:t>(101) </a:t>
            </a:r>
            <a:r>
              <a:rPr lang="en-US" sz="2000" dirty="0">
                <a:solidFill>
                  <a:srgbClr val="FF0000"/>
                </a:solidFill>
              </a:rPr>
              <a:t>#this selects a </a:t>
            </a:r>
            <a:r>
              <a:rPr lang="en-US" sz="2000" dirty="0" err="1">
                <a:solidFill>
                  <a:srgbClr val="FF0000"/>
                </a:solidFill>
              </a:rPr>
              <a:t>radiobutton</a:t>
            </a:r>
            <a:r>
              <a:rPr lang="en-US" sz="2000" dirty="0">
                <a:solidFill>
                  <a:srgbClr val="FF0000"/>
                </a:solidFill>
              </a:rPr>
              <a:t> -- based on the button’s value.</a:t>
            </a:r>
          </a:p>
          <a:p>
            <a:pPr lvl="1"/>
            <a:r>
              <a:rPr lang="en-US" dirty="0"/>
              <a:t>Since this is a </a:t>
            </a:r>
            <a:r>
              <a:rPr lang="en-US" dirty="0" err="1"/>
              <a:t>Radiobutton</a:t>
            </a:r>
            <a:r>
              <a:rPr lang="en-US" dirty="0"/>
              <a:t> group, if you select one button, the others are deselected.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19F62-002F-4C48-ABB9-F909C797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" y="1825625"/>
            <a:ext cx="1988439" cy="14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5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00AB-F207-467B-8690-7BC13E6E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94" y="307910"/>
            <a:ext cx="10940413" cy="1325563"/>
          </a:xfrm>
        </p:spPr>
        <p:txBody>
          <a:bodyPr/>
          <a:lstStyle/>
          <a:p>
            <a:r>
              <a:rPr lang="en-US" dirty="0"/>
              <a:t>Select A </a:t>
            </a:r>
            <a:r>
              <a:rPr lang="en-US" dirty="0" err="1"/>
              <a:t>Radiobutton</a:t>
            </a:r>
            <a:r>
              <a:rPr lang="en-US" dirty="0"/>
              <a:t> And Display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52F7-D9A2-4837-ADC8-1F8E982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476" y="3803903"/>
            <a:ext cx="7822323" cy="2690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above is the event handler code for this code’s just-plain button.</a:t>
            </a:r>
          </a:p>
          <a:p>
            <a:r>
              <a:rPr lang="en-US" dirty="0"/>
              <a:t>Click the button and this code runs.</a:t>
            </a:r>
          </a:p>
          <a:p>
            <a:pPr lvl="1"/>
            <a:r>
              <a:rPr lang="en-US" dirty="0"/>
              <a:t>It throws up a ‘</a:t>
            </a:r>
            <a:r>
              <a:rPr lang="en-US" dirty="0" err="1"/>
              <a:t>showinfo</a:t>
            </a:r>
            <a:r>
              <a:rPr lang="en-US" dirty="0"/>
              <a:t>’ style </a:t>
            </a:r>
            <a:r>
              <a:rPr lang="en-US" dirty="0" err="1"/>
              <a:t>Messagebox</a:t>
            </a:r>
            <a:r>
              <a:rPr lang="en-US" dirty="0"/>
              <a:t> – a small window that displays data (see the image on the left).</a:t>
            </a:r>
          </a:p>
          <a:p>
            <a:pPr lvl="1"/>
            <a:r>
              <a:rPr lang="en-US" dirty="0"/>
              <a:t>In this pop-up box the value of </a:t>
            </a:r>
            <a:r>
              <a:rPr lang="en-US" dirty="0" err="1"/>
              <a:t>self.var</a:t>
            </a:r>
            <a:r>
              <a:rPr lang="en-US" dirty="0"/>
              <a:t> – which is associated with a particular </a:t>
            </a:r>
            <a:r>
              <a:rPr lang="en-US" dirty="0" err="1"/>
              <a:t>Radiobutton</a:t>
            </a:r>
            <a:r>
              <a:rPr lang="en-US" dirty="0"/>
              <a:t> – displays.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157B0-E280-47F1-AC0C-FB87E2EFA679}"/>
              </a:ext>
            </a:extLst>
          </p:cNvPr>
          <p:cNvSpPr txBox="1"/>
          <p:nvPr/>
        </p:nvSpPr>
        <p:spPr>
          <a:xfrm>
            <a:off x="1434561" y="1633473"/>
            <a:ext cx="932287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def display(self):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#this message box should show the value of the selected </a:t>
            </a:r>
            <a:r>
              <a:rPr lang="en-US" sz="2400" dirty="0" err="1">
                <a:solidFill>
                  <a:srgbClr val="FF0000"/>
                </a:solidFill>
              </a:rPr>
              <a:t>radiobutton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  #in this case, that will be 101, 201, or 301</a:t>
            </a:r>
          </a:p>
          <a:p>
            <a:r>
              <a:rPr lang="en-US" sz="2400" dirty="0"/>
              <a:t>        w = </a:t>
            </a:r>
            <a:r>
              <a:rPr lang="en-US" sz="2400" dirty="0" err="1"/>
              <a:t>mb.showinfo</a:t>
            </a:r>
            <a:r>
              <a:rPr lang="en-US" sz="2400" dirty="0"/>
              <a:t>("Test", str(</a:t>
            </a:r>
            <a:r>
              <a:rPr lang="en-US" sz="2400" dirty="0" err="1"/>
              <a:t>self.var.get</a:t>
            </a:r>
            <a:r>
              <a:rPr lang="en-US" sz="2400" dirty="0"/>
              <a:t>()))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B1D5F-DA2E-4090-8F36-B72C0F17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4" y="3776727"/>
            <a:ext cx="1934526" cy="2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1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EBE3-7202-4533-A704-059C952A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Checkbuttons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80FB-7DAD-48CD-AB8A-6AF28B64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238" y="1825625"/>
            <a:ext cx="593730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Unlike </a:t>
            </a:r>
            <a:r>
              <a:rPr lang="en-US" dirty="0" err="1"/>
              <a:t>Radiobuttons</a:t>
            </a:r>
            <a:r>
              <a:rPr lang="en-US" dirty="0"/>
              <a:t>, multiple </a:t>
            </a:r>
            <a:r>
              <a:rPr lang="en-US" dirty="0" err="1"/>
              <a:t>Checkbuttons</a:t>
            </a:r>
            <a:r>
              <a:rPr lang="en-US" dirty="0"/>
              <a:t> can be selected.</a:t>
            </a:r>
          </a:p>
          <a:p>
            <a:r>
              <a:rPr lang="en-US" dirty="0"/>
              <a:t>So unlike </a:t>
            </a:r>
            <a:r>
              <a:rPr lang="en-US" dirty="0" err="1"/>
              <a:t>Radiobuttons</a:t>
            </a:r>
            <a:r>
              <a:rPr lang="en-US" dirty="0"/>
              <a:t>, each </a:t>
            </a:r>
            <a:r>
              <a:rPr lang="en-US" dirty="0" err="1"/>
              <a:t>Checkbutton</a:t>
            </a:r>
            <a:r>
              <a:rPr lang="en-US" dirty="0"/>
              <a:t> has its own independent </a:t>
            </a:r>
            <a:r>
              <a:rPr lang="en-US" dirty="0" err="1"/>
              <a:t>IntVar</a:t>
            </a:r>
            <a:r>
              <a:rPr lang="en-US" dirty="0"/>
              <a:t> variable.</a:t>
            </a:r>
          </a:p>
          <a:p>
            <a:r>
              <a:rPr lang="en-US" dirty="0"/>
              <a:t>Those </a:t>
            </a:r>
            <a:r>
              <a:rPr lang="en-US" dirty="0" err="1"/>
              <a:t>IntVar</a:t>
            </a:r>
            <a:r>
              <a:rPr lang="en-US" dirty="0"/>
              <a:t> variables have a </a:t>
            </a:r>
            <a:r>
              <a:rPr lang="en-US" u="sng" dirty="0"/>
              <a:t>zero</a:t>
            </a:r>
            <a:r>
              <a:rPr lang="en-US" dirty="0"/>
              <a:t> assigned to them if the </a:t>
            </a:r>
            <a:r>
              <a:rPr lang="en-US" dirty="0" err="1"/>
              <a:t>Checkbutton</a:t>
            </a:r>
            <a:r>
              <a:rPr lang="en-US" dirty="0"/>
              <a:t> isn’t checked, and a </a:t>
            </a:r>
            <a:r>
              <a:rPr lang="en-US" u="sng" dirty="0"/>
              <a:t>one</a:t>
            </a:r>
            <a:r>
              <a:rPr lang="en-US" dirty="0"/>
              <a:t> assigned if it is checked.</a:t>
            </a:r>
          </a:p>
          <a:p>
            <a:r>
              <a:rPr lang="en-US" dirty="0"/>
              <a:t>Determining which are checked and which are not can be done using if statements.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4D470-9824-4FCA-B7A9-7B743A049D8C}"/>
              </a:ext>
            </a:extLst>
          </p:cNvPr>
          <p:cNvSpPr txBox="1"/>
          <p:nvPr/>
        </p:nvSpPr>
        <p:spPr>
          <a:xfrm>
            <a:off x="340454" y="2004969"/>
            <a:ext cx="5439561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from </a:t>
            </a:r>
            <a:r>
              <a:rPr lang="en-US" sz="900" dirty="0" err="1"/>
              <a:t>tkinter</a:t>
            </a:r>
            <a:r>
              <a:rPr lang="en-US" sz="900" dirty="0"/>
              <a:t> import *</a:t>
            </a:r>
          </a:p>
          <a:p>
            <a:r>
              <a:rPr lang="en-US" sz="900" dirty="0"/>
              <a:t>from </a:t>
            </a:r>
            <a:r>
              <a:rPr lang="en-US" sz="900" dirty="0" err="1"/>
              <a:t>tkinter</a:t>
            </a:r>
            <a:r>
              <a:rPr lang="en-US" sz="900" dirty="0"/>
              <a:t> import </a:t>
            </a:r>
            <a:r>
              <a:rPr lang="en-US" sz="900" dirty="0" err="1"/>
              <a:t>messagebox</a:t>
            </a:r>
            <a:r>
              <a:rPr lang="en-US" sz="900" dirty="0"/>
              <a:t> as mb</a:t>
            </a:r>
          </a:p>
          <a:p>
            <a:endParaRPr lang="en-US" sz="900" dirty="0"/>
          </a:p>
          <a:p>
            <a:r>
              <a:rPr lang="en-US" sz="900" dirty="0"/>
              <a:t>class </a:t>
            </a:r>
            <a:r>
              <a:rPr lang="en-US" sz="900" dirty="0" err="1"/>
              <a:t>CheckBoxTest</a:t>
            </a:r>
            <a:r>
              <a:rPr lang="en-US" sz="900" dirty="0"/>
              <a:t>:</a:t>
            </a:r>
          </a:p>
          <a:p>
            <a:endParaRPr lang="en-US" sz="900" dirty="0"/>
          </a:p>
          <a:p>
            <a:r>
              <a:rPr lang="en-US" sz="900" dirty="0"/>
              <a:t>    def __</a:t>
            </a:r>
            <a:r>
              <a:rPr lang="en-US" sz="900" dirty="0" err="1"/>
              <a:t>init</a:t>
            </a:r>
            <a:r>
              <a:rPr lang="en-US" sz="900" dirty="0"/>
              <a:t>__(self):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self.root</a:t>
            </a:r>
            <a:r>
              <a:rPr lang="en-US" sz="900" dirty="0"/>
              <a:t> = Tk()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self.topframe</a:t>
            </a:r>
            <a:r>
              <a:rPr lang="en-US" sz="900" dirty="0"/>
              <a:t> = Frame(</a:t>
            </a:r>
            <a:r>
              <a:rPr lang="en-US" sz="900" dirty="0" err="1"/>
              <a:t>self.root</a:t>
            </a:r>
            <a:r>
              <a:rPr lang="en-US" sz="900" dirty="0"/>
              <a:t>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self.topframe.pack</a:t>
            </a:r>
            <a:r>
              <a:rPr lang="en-US" sz="900" dirty="0"/>
              <a:t>()</a:t>
            </a:r>
          </a:p>
          <a:p>
            <a:r>
              <a:rPr lang="en-US" sz="900" dirty="0"/>
              <a:t>        self.var1 = </a:t>
            </a:r>
            <a:r>
              <a:rPr lang="en-US" sz="900" dirty="0" err="1"/>
              <a:t>IntVar</a:t>
            </a:r>
            <a:r>
              <a:rPr lang="en-US" sz="900" dirty="0"/>
              <a:t>()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self.chkRed</a:t>
            </a:r>
            <a:r>
              <a:rPr lang="en-US" sz="900" dirty="0"/>
              <a:t> = </a:t>
            </a:r>
            <a:r>
              <a:rPr lang="en-US" sz="900" dirty="0" err="1"/>
              <a:t>Checkbutton</a:t>
            </a:r>
            <a:r>
              <a:rPr lang="en-US" sz="900" dirty="0"/>
              <a:t>(</a:t>
            </a:r>
            <a:r>
              <a:rPr lang="en-US" sz="900" dirty="0" err="1"/>
              <a:t>self.topframe</a:t>
            </a:r>
            <a:r>
              <a:rPr lang="en-US" sz="900" dirty="0"/>
              <a:t>, text="Color: Red", variable=self.var1).grid(row=1, sticky=W)</a:t>
            </a:r>
          </a:p>
          <a:p>
            <a:r>
              <a:rPr lang="en-US" sz="900" dirty="0"/>
              <a:t>        self.var2 = </a:t>
            </a:r>
            <a:r>
              <a:rPr lang="en-US" sz="900" dirty="0" err="1"/>
              <a:t>IntVar</a:t>
            </a:r>
            <a:r>
              <a:rPr lang="en-US" sz="900" dirty="0"/>
              <a:t>()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self.chkBlue</a:t>
            </a:r>
            <a:r>
              <a:rPr lang="en-US" sz="900" dirty="0"/>
              <a:t> = </a:t>
            </a:r>
            <a:r>
              <a:rPr lang="en-US" sz="900" dirty="0" err="1"/>
              <a:t>Checkbutton</a:t>
            </a:r>
            <a:r>
              <a:rPr lang="en-US" sz="900" dirty="0"/>
              <a:t>(</a:t>
            </a:r>
            <a:r>
              <a:rPr lang="en-US" sz="900" dirty="0" err="1"/>
              <a:t>self.topframe</a:t>
            </a:r>
            <a:r>
              <a:rPr lang="en-US" sz="900" dirty="0"/>
              <a:t>, text="Color: Blue", variable=self.var2).grid(row=2, sticky=W)</a:t>
            </a:r>
          </a:p>
          <a:p>
            <a:r>
              <a:rPr lang="en-US" sz="900" dirty="0"/>
              <a:t>        self.var3 = </a:t>
            </a:r>
            <a:r>
              <a:rPr lang="en-US" sz="900" dirty="0" err="1"/>
              <a:t>IntVar</a:t>
            </a:r>
            <a:r>
              <a:rPr lang="en-US" sz="900" dirty="0"/>
              <a:t>()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self.chkYellow</a:t>
            </a:r>
            <a:r>
              <a:rPr lang="en-US" sz="900" dirty="0"/>
              <a:t> = </a:t>
            </a:r>
            <a:r>
              <a:rPr lang="en-US" sz="900" dirty="0" err="1"/>
              <a:t>Checkbutton</a:t>
            </a:r>
            <a:r>
              <a:rPr lang="en-US" sz="900" dirty="0"/>
              <a:t>(</a:t>
            </a:r>
            <a:r>
              <a:rPr lang="en-US" sz="900" dirty="0" err="1"/>
              <a:t>self.topframe</a:t>
            </a:r>
            <a:r>
              <a:rPr lang="en-US" sz="900" dirty="0"/>
              <a:t>, text="Color: Yellow", variable=self.var3).grid(row=3, sticky=W)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self.commandButton</a:t>
            </a:r>
            <a:r>
              <a:rPr lang="en-US" sz="900" dirty="0"/>
              <a:t> = Button(</a:t>
            </a:r>
            <a:r>
              <a:rPr lang="en-US" sz="900" dirty="0" err="1"/>
              <a:t>self.topframe</a:t>
            </a:r>
            <a:r>
              <a:rPr lang="en-US" sz="900" dirty="0"/>
              <a:t>, text="Show", command=</a:t>
            </a:r>
            <a:r>
              <a:rPr lang="en-US" sz="900" dirty="0" err="1"/>
              <a:t>self.checked</a:t>
            </a:r>
            <a:r>
              <a:rPr lang="en-US" sz="900" dirty="0"/>
              <a:t>).grid(row=4, sticky=W)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mainloop</a:t>
            </a:r>
            <a:r>
              <a:rPr lang="en-US" sz="900" dirty="0"/>
              <a:t>()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   def checked(self):</a:t>
            </a:r>
          </a:p>
          <a:p>
            <a:r>
              <a:rPr lang="en-US" sz="900" dirty="0"/>
              <a:t>        text = ""</a:t>
            </a:r>
          </a:p>
          <a:p>
            <a:r>
              <a:rPr lang="en-US" sz="900" dirty="0"/>
              <a:t>        if self.var1.get() == 1:</a:t>
            </a:r>
          </a:p>
          <a:p>
            <a:r>
              <a:rPr lang="en-US" sz="900" dirty="0"/>
              <a:t>            text += "Red box\n"</a:t>
            </a:r>
          </a:p>
          <a:p>
            <a:r>
              <a:rPr lang="en-US" sz="900" dirty="0"/>
              <a:t>        if self.var2.get() == 1:</a:t>
            </a:r>
          </a:p>
          <a:p>
            <a:r>
              <a:rPr lang="en-US" sz="900" dirty="0"/>
              <a:t>            text += "Blue box\n"</a:t>
            </a:r>
          </a:p>
          <a:p>
            <a:r>
              <a:rPr lang="en-US" sz="900" dirty="0"/>
              <a:t>        if self.var3.get() == 1:</a:t>
            </a:r>
          </a:p>
          <a:p>
            <a:r>
              <a:rPr lang="en-US" sz="900" dirty="0"/>
              <a:t>            text += "Yellow box"       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mb.showinfo</a:t>
            </a:r>
            <a:r>
              <a:rPr lang="en-US" sz="900" dirty="0"/>
              <a:t>("What's checked?", text)</a:t>
            </a:r>
          </a:p>
          <a:p>
            <a:endParaRPr lang="en-US" sz="900" dirty="0"/>
          </a:p>
          <a:p>
            <a:r>
              <a:rPr lang="en-US" sz="900" dirty="0" err="1"/>
              <a:t>CheckBoxTest</a:t>
            </a:r>
            <a:r>
              <a:rPr lang="en-US" sz="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625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EBE3-7202-4533-A704-059C952A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98" y="348347"/>
            <a:ext cx="10515600" cy="1325563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80FB-7DAD-48CD-AB8A-6AF28B64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54" y="1825625"/>
            <a:ext cx="5492691" cy="49398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Listbox</a:t>
            </a:r>
            <a:r>
              <a:rPr lang="en-US" dirty="0"/>
              <a:t> is somewhat simpler than </a:t>
            </a:r>
            <a:r>
              <a:rPr lang="en-US" dirty="0" err="1"/>
              <a:t>Radiobuttons</a:t>
            </a:r>
            <a:r>
              <a:rPr lang="en-US" dirty="0"/>
              <a:t> or Checkboxes.</a:t>
            </a:r>
          </a:p>
          <a:p>
            <a:r>
              <a:rPr lang="en-US" dirty="0"/>
              <a:t>Reading what’s selected in the </a:t>
            </a:r>
            <a:r>
              <a:rPr lang="en-US" dirty="0" err="1"/>
              <a:t>Listbox</a:t>
            </a:r>
            <a:r>
              <a:rPr lang="en-US" dirty="0"/>
              <a:t> doesn’t require a separate variable (like </a:t>
            </a:r>
            <a:r>
              <a:rPr lang="en-US" dirty="0" err="1"/>
              <a:t>IntVar</a:t>
            </a:r>
            <a:r>
              <a:rPr lang="en-US" dirty="0"/>
              <a:t>), instead this code covers it:</a:t>
            </a:r>
          </a:p>
          <a:p>
            <a:pPr marL="457200" lvl="1" indent="0">
              <a:buNone/>
            </a:pPr>
            <a:r>
              <a:rPr lang="en-US" sz="1800" dirty="0"/>
              <a:t> def display(self):</a:t>
            </a:r>
          </a:p>
          <a:p>
            <a:pPr marL="457200" lvl="1" indent="0">
              <a:buNone/>
            </a:pPr>
            <a:r>
              <a:rPr lang="en-US" sz="1800" dirty="0"/>
              <a:t>        temp = </a:t>
            </a:r>
            <a:r>
              <a:rPr lang="en-US" sz="1800" dirty="0" err="1"/>
              <a:t>self.listB.get</a:t>
            </a:r>
            <a:r>
              <a:rPr lang="en-US" sz="1800" dirty="0"/>
              <a:t>(</a:t>
            </a:r>
            <a:r>
              <a:rPr lang="en-US" sz="1800" dirty="0" err="1"/>
              <a:t>self.listB.curselection</a:t>
            </a:r>
            <a:r>
              <a:rPr lang="en-US" sz="1800" dirty="0"/>
              <a:t>())   </a:t>
            </a:r>
          </a:p>
          <a:p>
            <a:pPr marL="457200" lvl="1" indent="0">
              <a:buNone/>
            </a:pPr>
            <a:r>
              <a:rPr lang="en-US" sz="1800" dirty="0"/>
              <a:t>        print(temp)  </a:t>
            </a:r>
            <a:r>
              <a:rPr lang="en-US" sz="1800" dirty="0">
                <a:solidFill>
                  <a:srgbClr val="FF0000"/>
                </a:solidFill>
              </a:rPr>
              <a:t>#just printing – no </a:t>
            </a:r>
            <a:r>
              <a:rPr lang="en-US" sz="1800" dirty="0" err="1">
                <a:solidFill>
                  <a:srgbClr val="FF0000"/>
                </a:solidFill>
              </a:rPr>
              <a:t>messagebox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2200" dirty="0"/>
              <a:t>The </a:t>
            </a:r>
            <a:r>
              <a:rPr lang="en-US" sz="2200" dirty="0" err="1"/>
              <a:t>curselection</a:t>
            </a:r>
            <a:r>
              <a:rPr lang="en-US" sz="2200" dirty="0"/>
              <a:t>() function gets the selected item in the </a:t>
            </a:r>
            <a:r>
              <a:rPr lang="en-US" sz="2200" dirty="0" err="1"/>
              <a:t>Listbox</a:t>
            </a:r>
            <a:r>
              <a:rPr lang="en-US" sz="2200" dirty="0"/>
              <a:t>.</a:t>
            </a:r>
          </a:p>
          <a:p>
            <a:r>
              <a:rPr lang="en-US" sz="2200" dirty="0"/>
              <a:t>If you try to call it and nothing is selected, you will throw and exception</a:t>
            </a:r>
          </a:p>
          <a:p>
            <a:pPr lvl="1"/>
            <a:r>
              <a:rPr lang="en-US" sz="1800" dirty="0"/>
              <a:t>Depending on how you coded your application, that may be a problem – not.</a:t>
            </a:r>
          </a:p>
          <a:p>
            <a:pPr lvl="1"/>
            <a:r>
              <a:rPr lang="en-US" sz="1800" dirty="0"/>
              <a:t>Figure it out.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4D470-9824-4FCA-B7A9-7B743A049D8C}"/>
              </a:ext>
            </a:extLst>
          </p:cNvPr>
          <p:cNvSpPr txBox="1"/>
          <p:nvPr/>
        </p:nvSpPr>
        <p:spPr>
          <a:xfrm>
            <a:off x="231398" y="1825625"/>
            <a:ext cx="5937308" cy="4939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from </a:t>
            </a:r>
            <a:r>
              <a:rPr lang="en-US" sz="900" dirty="0" err="1"/>
              <a:t>tkinter</a:t>
            </a:r>
            <a:r>
              <a:rPr lang="en-US" sz="900" dirty="0"/>
              <a:t> import *</a:t>
            </a:r>
          </a:p>
          <a:p>
            <a:endParaRPr lang="en-US" sz="900" dirty="0"/>
          </a:p>
          <a:p>
            <a:r>
              <a:rPr lang="en-US" sz="900" dirty="0"/>
              <a:t>class </a:t>
            </a:r>
            <a:r>
              <a:rPr lang="en-US" sz="900" dirty="0" err="1"/>
              <a:t>ListBoxTest</a:t>
            </a:r>
            <a:r>
              <a:rPr lang="en-US" sz="900" dirty="0"/>
              <a:t>:</a:t>
            </a:r>
          </a:p>
          <a:p>
            <a:r>
              <a:rPr lang="en-US" sz="900" dirty="0"/>
              <a:t>    def __</a:t>
            </a:r>
            <a:r>
              <a:rPr lang="en-US" sz="900" dirty="0" err="1"/>
              <a:t>init</a:t>
            </a:r>
            <a:r>
              <a:rPr lang="en-US" sz="900" dirty="0"/>
              <a:t>__(self):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self.names</a:t>
            </a:r>
            <a:r>
              <a:rPr lang="en-US" sz="900" dirty="0"/>
              <a:t> = ("James Able", "Carl Baker", "Homer Childs")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self.payrates</a:t>
            </a:r>
            <a:r>
              <a:rPr lang="en-US" sz="900" dirty="0"/>
              <a:t> = (19.35, 18.15, 20.20)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self.root</a:t>
            </a:r>
            <a:r>
              <a:rPr lang="en-US" sz="900" dirty="0"/>
              <a:t> = Tk()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self.frame</a:t>
            </a:r>
            <a:r>
              <a:rPr lang="en-US" sz="900" dirty="0"/>
              <a:t> = Frame(</a:t>
            </a:r>
            <a:r>
              <a:rPr lang="en-US" sz="900" dirty="0" err="1"/>
              <a:t>self.root</a:t>
            </a:r>
            <a:r>
              <a:rPr lang="en-US" sz="900" dirty="0"/>
              <a:t>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self.frame.pack</a:t>
            </a:r>
            <a:r>
              <a:rPr lang="en-US" sz="900" dirty="0"/>
              <a:t>()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self.listB</a:t>
            </a:r>
            <a:r>
              <a:rPr lang="en-US" sz="900" dirty="0"/>
              <a:t> = </a:t>
            </a:r>
            <a:r>
              <a:rPr lang="en-US" sz="900" dirty="0" err="1"/>
              <a:t>Listbox</a:t>
            </a:r>
            <a:r>
              <a:rPr lang="en-US" sz="900" dirty="0"/>
              <a:t>(</a:t>
            </a:r>
            <a:r>
              <a:rPr lang="en-US" sz="900" dirty="0" err="1"/>
              <a:t>self.frame</a:t>
            </a:r>
            <a:r>
              <a:rPr lang="en-US" sz="900" dirty="0"/>
              <a:t>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self.listB.insert</a:t>
            </a:r>
            <a:r>
              <a:rPr lang="en-US" sz="900" dirty="0"/>
              <a:t>(1, </a:t>
            </a:r>
            <a:r>
              <a:rPr lang="en-US" sz="900" dirty="0" err="1"/>
              <a:t>self.names</a:t>
            </a:r>
            <a:r>
              <a:rPr lang="en-US" sz="900" dirty="0"/>
              <a:t>[0])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self.listB.insert</a:t>
            </a:r>
            <a:r>
              <a:rPr lang="en-US" sz="900" dirty="0"/>
              <a:t>(2, </a:t>
            </a:r>
            <a:r>
              <a:rPr lang="en-US" sz="900" dirty="0" err="1"/>
              <a:t>self.names</a:t>
            </a:r>
            <a:r>
              <a:rPr lang="en-US" sz="900" dirty="0"/>
              <a:t>[1])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self.listB.insert</a:t>
            </a:r>
            <a:r>
              <a:rPr lang="en-US" sz="900" dirty="0"/>
              <a:t>(3, </a:t>
            </a:r>
            <a:r>
              <a:rPr lang="en-US" sz="900" dirty="0" err="1"/>
              <a:t>self.names</a:t>
            </a:r>
            <a:r>
              <a:rPr lang="en-US" sz="900" dirty="0"/>
              <a:t>[2])</a:t>
            </a:r>
          </a:p>
          <a:p>
            <a:endParaRPr lang="en-US" sz="900" dirty="0"/>
          </a:p>
          <a:p>
            <a:r>
              <a:rPr lang="en-US" sz="900" dirty="0">
                <a:solidFill>
                  <a:srgbClr val="FF0000"/>
                </a:solidFill>
              </a:rPr>
              <a:t>##        Or you can do it this way…</a:t>
            </a:r>
          </a:p>
          <a:p>
            <a:r>
              <a:rPr lang="en-US" sz="900" dirty="0">
                <a:solidFill>
                  <a:srgbClr val="FF0000"/>
                </a:solidFill>
              </a:rPr>
              <a:t>##        Looping is useful with longer lists of data</a:t>
            </a:r>
          </a:p>
          <a:p>
            <a:r>
              <a:rPr lang="en-US" sz="900" dirty="0">
                <a:solidFill>
                  <a:srgbClr val="FF0000"/>
                </a:solidFill>
              </a:rPr>
              <a:t>##        count = 1</a:t>
            </a:r>
          </a:p>
          <a:p>
            <a:r>
              <a:rPr lang="en-US" sz="900" dirty="0">
                <a:solidFill>
                  <a:srgbClr val="FF0000"/>
                </a:solidFill>
              </a:rPr>
              <a:t>##        for name in </a:t>
            </a:r>
            <a:r>
              <a:rPr lang="en-US" sz="900" dirty="0" err="1">
                <a:solidFill>
                  <a:srgbClr val="FF0000"/>
                </a:solidFill>
              </a:rPr>
              <a:t>self.names</a:t>
            </a:r>
            <a:r>
              <a:rPr lang="en-US" sz="900" dirty="0">
                <a:solidFill>
                  <a:srgbClr val="FF0000"/>
                </a:solidFill>
              </a:rPr>
              <a:t>:</a:t>
            </a:r>
          </a:p>
          <a:p>
            <a:r>
              <a:rPr lang="en-US" sz="900" dirty="0">
                <a:solidFill>
                  <a:srgbClr val="FF0000"/>
                </a:solidFill>
              </a:rPr>
              <a:t>##            </a:t>
            </a:r>
            <a:r>
              <a:rPr lang="en-US" sz="900" dirty="0" err="1">
                <a:solidFill>
                  <a:srgbClr val="FF0000"/>
                </a:solidFill>
              </a:rPr>
              <a:t>self.listB.insert</a:t>
            </a:r>
            <a:r>
              <a:rPr lang="en-US" sz="900" dirty="0">
                <a:solidFill>
                  <a:srgbClr val="FF0000"/>
                </a:solidFill>
              </a:rPr>
              <a:t>(count, name)</a:t>
            </a:r>
          </a:p>
          <a:p>
            <a:r>
              <a:rPr lang="en-US" sz="900" dirty="0">
                <a:solidFill>
                  <a:srgbClr val="FF0000"/>
                </a:solidFill>
              </a:rPr>
              <a:t>##            count += 1</a:t>
            </a:r>
          </a:p>
          <a:p>
            <a:endParaRPr lang="en-US" sz="900" dirty="0"/>
          </a:p>
          <a:p>
            <a:r>
              <a:rPr lang="en-US" sz="900" dirty="0"/>
              <a:t>        </a:t>
            </a:r>
            <a:r>
              <a:rPr lang="en-US" sz="900" dirty="0" err="1"/>
              <a:t>self.whichSelected</a:t>
            </a:r>
            <a:r>
              <a:rPr lang="en-US" sz="900" dirty="0"/>
              <a:t> = Button(</a:t>
            </a:r>
            <a:r>
              <a:rPr lang="en-US" sz="900" dirty="0" err="1"/>
              <a:t>self.frame</a:t>
            </a:r>
            <a:r>
              <a:rPr lang="en-US" sz="900" dirty="0"/>
              <a:t>, text = "Which List Item is Selected?", </a:t>
            </a:r>
            <a:r>
              <a:rPr lang="en-US" sz="900" dirty="0" err="1"/>
              <a:t>fg</a:t>
            </a:r>
            <a:r>
              <a:rPr lang="en-US" sz="900" dirty="0"/>
              <a:t> = "black", command=</a:t>
            </a:r>
            <a:r>
              <a:rPr lang="en-US" sz="900" dirty="0" err="1"/>
              <a:t>self.display</a:t>
            </a:r>
            <a:r>
              <a:rPr lang="en-US" sz="900" dirty="0"/>
              <a:t>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self.whichSelected.pack</a:t>
            </a:r>
            <a:r>
              <a:rPr lang="en-US" sz="900" dirty="0"/>
              <a:t>(side = BOTTOM)        </a:t>
            </a:r>
          </a:p>
          <a:p>
            <a:endParaRPr lang="en-US" sz="900" dirty="0">
              <a:solidFill>
                <a:srgbClr val="FF0000"/>
              </a:solidFill>
            </a:endParaRPr>
          </a:p>
          <a:p>
            <a:endParaRPr lang="en-US" sz="900" dirty="0"/>
          </a:p>
          <a:p>
            <a:r>
              <a:rPr lang="en-US" sz="900" dirty="0"/>
              <a:t>        </a:t>
            </a:r>
            <a:r>
              <a:rPr lang="en-US" sz="900" dirty="0" err="1"/>
              <a:t>self.listB.pack</a:t>
            </a:r>
            <a:r>
              <a:rPr lang="en-US" sz="900" dirty="0"/>
              <a:t>()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mainloop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def display(self):</a:t>
            </a:r>
          </a:p>
          <a:p>
            <a:r>
              <a:rPr lang="en-US" sz="900" dirty="0"/>
              <a:t>        temp = </a:t>
            </a:r>
            <a:r>
              <a:rPr lang="en-US" sz="900" dirty="0" err="1"/>
              <a:t>self.listB.get</a:t>
            </a:r>
            <a:r>
              <a:rPr lang="en-US" sz="900" dirty="0"/>
              <a:t>(</a:t>
            </a:r>
            <a:r>
              <a:rPr lang="en-US" sz="900" dirty="0" err="1"/>
              <a:t>self.listB.curselection</a:t>
            </a:r>
            <a:r>
              <a:rPr lang="en-US" sz="900" dirty="0"/>
              <a:t>())   </a:t>
            </a:r>
            <a:r>
              <a:rPr lang="en-US" sz="900" dirty="0">
                <a:solidFill>
                  <a:srgbClr val="FF0000"/>
                </a:solidFill>
              </a:rPr>
              <a:t>#get the selected value from the </a:t>
            </a:r>
            <a:r>
              <a:rPr lang="en-US" sz="900" dirty="0" err="1">
                <a:solidFill>
                  <a:srgbClr val="FF0000"/>
                </a:solidFill>
              </a:rPr>
              <a:t>Listbox</a:t>
            </a:r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dirty="0"/>
              <a:t>        print(temp)</a:t>
            </a:r>
          </a:p>
          <a:p>
            <a:endParaRPr lang="en-US" sz="900" dirty="0"/>
          </a:p>
          <a:p>
            <a:r>
              <a:rPr lang="en-US" sz="900" dirty="0" err="1"/>
              <a:t>ListBoxTest</a:t>
            </a:r>
            <a:r>
              <a:rPr lang="en-US" sz="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036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1790</Words>
  <Application>Microsoft Office PowerPoint</Application>
  <PresentationFormat>Widescreen</PresentationFormat>
  <Paragraphs>192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Additional TKinter</vt:lpstr>
      <vt:lpstr>Sources</vt:lpstr>
      <vt:lpstr>Possible Version Problems</vt:lpstr>
      <vt:lpstr>Radiobutton and Messagebox Example</vt:lpstr>
      <vt:lpstr>Explaining ‘variable’, ‘var’, and ‘value’.</vt:lpstr>
      <vt:lpstr>When You Run The Code</vt:lpstr>
      <vt:lpstr>Select A Radiobutton And Display It</vt:lpstr>
      <vt:lpstr>Using Checkbuttons</vt:lpstr>
      <vt:lpstr>Using A Listbox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Phillips, Patrick</dc:creator>
  <cp:lastModifiedBy>Phillips, Patrick</cp:lastModifiedBy>
  <cp:revision>40</cp:revision>
  <dcterms:created xsi:type="dcterms:W3CDTF">2021-03-26T00:37:43Z</dcterms:created>
  <dcterms:modified xsi:type="dcterms:W3CDTF">2021-03-29T02:29:56Z</dcterms:modified>
</cp:coreProperties>
</file>