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3AC8-F941-4675-BA59-5262108BB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14BFE-B16E-4B1D-84C9-A3D29062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6377-7999-48A9-94BD-3FEE2CDD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90203-CC5B-400F-B530-00D9213D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2E48-67C2-452F-A7EA-8BA4C187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4FCF-0B4A-4155-931C-C7E5129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1565C-998D-429F-8C67-C8AD4F540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4A74-E3B3-437B-812F-D277D7EC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F50DF-34A1-473D-80B6-24F0D23C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50CE-8494-4EF8-AE87-B96E0992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5744E-51DF-42B2-98FF-C68CB6703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D8C38-357D-4A18-8579-F249C0F8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E7DD-4DAC-42B3-9DBD-E8743FCD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97DC5-609C-4CFD-961F-E8BFC2F8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26EA-705D-4F3D-954F-3AB24D8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60EA-59DC-4F9C-B1EE-1A5CE2D1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CBBF-4B46-4118-A859-C7F831E7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87D9-4A56-4EAE-86BC-2BE97FFA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7D79-7BC3-4583-A1CA-962BAC36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F584-C746-4B52-87DD-31814F63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5C65-E0B6-4B3D-92D2-293AA8D0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5E8B8-8AC2-4890-84E6-3DAE8CCB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7F47-AF69-4766-95B5-4D706DDB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DB8F-4981-48AD-A48C-BC927720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833-BB02-4124-A983-BCFA78A4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9EAB-E039-4030-9FB6-5CDDCB8C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1FAD-66BE-4F6D-817C-28832D80B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CE3E2-F58C-4893-9D32-3D7F9F4EF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C658B-36D3-46D6-A28E-1248A31E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B247-59BF-4A02-95AB-68E5CEF2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F273-5995-44A6-9435-0970BE92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E7EC-7138-4E4A-B864-7E6A38A1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7BB02-24E9-45E0-8DD4-23E7B246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C9E1E-5309-45FB-A8C9-783AB3B2B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A387C-B169-4CE7-A2AB-27949A3B3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C02B6-6E3D-410A-9FA4-84C2E1EF7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4157E-DBD4-4682-8434-C6A9A06D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4744A-F532-41A1-AB8B-743602A8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C7672-3F8F-4A25-9D2B-9B37F560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C652-5221-4956-BA76-C918C00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F055E-076A-4502-8EB1-68101051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E70A3-D2FD-4AFE-A986-EBCA2697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34D75-A900-42DB-AD3A-BD7E38CE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6E93A-44AC-4F71-8B72-697B3353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47419-2E51-4423-8C24-46DA1558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E237D-D4C1-4781-AD65-39BA9BF8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9573-79A2-4F5B-866C-BED0F3EB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FE39-80A9-4E99-A4A2-F631566E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557D-80A7-4408-B187-11E4F3F8B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0E5D-0B53-479B-B94C-C7B6DA07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C890F-3DF4-46A8-A305-54B0D87C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76582-D35D-45C9-9D21-101AAB33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8C21-3675-4EE9-9DE1-B6278095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AAB41-6066-417C-A14D-51690E4E6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787C8-0015-4192-9FDF-2169F1506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6D591-832C-4787-A484-F6F347DC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0960B-F82A-41D4-8CDB-E97B8B52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CBBC6-9C2F-415F-A554-864A8E27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B3557-9CC0-4B4B-87F0-5225C417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38A28-5CF9-4492-B789-E6680DA3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DEB2-530E-4549-A004-0C3323340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0A3F-02BA-431E-B453-62FD8F246C1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C0362-5323-4636-9B4C-2D578B0AF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0933-F807-42C4-8495-22356F32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E878-ACFB-4ACB-94FD-C37E33D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360B-BAD8-411A-BE83-D468A4109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Column Printing with the format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EE47C-539B-44F2-80CF-E6606D13B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Patrick Phillips</a:t>
            </a:r>
          </a:p>
        </p:txBody>
      </p:sp>
    </p:spTree>
    <p:extLst>
      <p:ext uri="{BB962C8B-B14F-4D97-AF65-F5344CB8AC3E}">
        <p14:creationId xmlns:p14="http://schemas.microsoft.com/office/powerpoint/2010/main" val="267798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5C01-2DA7-4F29-8ACA-63BBCFE6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dirty="0" err="1"/>
              <a:t>Colums</a:t>
            </a:r>
            <a:r>
              <a:rPr lang="en-US" dirty="0"/>
              <a:t>,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7A8A-F831-4C37-ACFB-2F9EFE7B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5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say we have the following data:</a:t>
            </a:r>
          </a:p>
          <a:p>
            <a:pPr marL="457200" lvl="1" indent="0">
              <a:buNone/>
            </a:pP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Name,Price,Number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Apples,1.89,57</a:t>
            </a:r>
          </a:p>
          <a:p>
            <a:pPr marL="457200" lvl="1" indent="0"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Pears,2.49,5</a:t>
            </a:r>
          </a:p>
          <a:p>
            <a:r>
              <a:rPr lang="en-US" dirty="0"/>
              <a:t>The first line consists of column headers, while the second and third rows are product values.</a:t>
            </a:r>
          </a:p>
          <a:p>
            <a:r>
              <a:rPr lang="en-US" dirty="0"/>
              <a:t>We want to print the data in rows, within neatly aligned columns.</a:t>
            </a:r>
          </a:p>
          <a:p>
            <a:r>
              <a:rPr lang="en-US" dirty="0"/>
              <a:t>So it would look like this: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76ACF-B48C-4DB9-9877-A397E285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13" y="5025719"/>
            <a:ext cx="5993175" cy="11040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61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6C7B-8BC3-4623-BBDF-44FEF2AF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to get the previous slide’s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281F1-BBC3-4BEF-8789-2C8311B57633}"/>
              </a:ext>
            </a:extLst>
          </p:cNvPr>
          <p:cNvSpPr txBox="1"/>
          <p:nvPr/>
        </p:nvSpPr>
        <p:spPr>
          <a:xfrm>
            <a:off x="2022410" y="3331034"/>
            <a:ext cx="8147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print('{0:&lt;10} {1:&gt;8} {2:&gt;8}'.format("Name", "Price", "Number"))</a:t>
            </a:r>
          </a:p>
          <a:p>
            <a:r>
              <a:rPr lang="en-US" sz="2400" dirty="0"/>
              <a:t>print('{0:&lt;10} {1:&gt;8} {2:&gt;8}'.format("Apples", "1.89", "57"))</a:t>
            </a:r>
          </a:p>
          <a:p>
            <a:r>
              <a:rPr lang="en-US" sz="2400" dirty="0"/>
              <a:t>print('{0:&lt;10} {1:&gt;8} {2:&gt;8}'.format("Pears", "2.49", "5"))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E097-F9C5-439C-82F1-CE88AB654918}"/>
              </a:ext>
            </a:extLst>
          </p:cNvPr>
          <p:cNvSpPr txBox="1"/>
          <p:nvPr/>
        </p:nvSpPr>
        <p:spPr>
          <a:xfrm>
            <a:off x="152400" y="1690688"/>
            <a:ext cx="50004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Looking at the first print command…</a:t>
            </a:r>
          </a:p>
          <a:p>
            <a:r>
              <a:rPr lang="en-US" sz="1200" dirty="0"/>
              <a:t>The ‘0’ prints the first argument in the format parenthesis – it prints ‘Name’</a:t>
            </a:r>
          </a:p>
          <a:p>
            <a:r>
              <a:rPr lang="en-US" sz="1200" dirty="0"/>
              <a:t>The ‘1’ prints ‘Price’</a:t>
            </a:r>
          </a:p>
          <a:p>
            <a:r>
              <a:rPr lang="en-US" sz="1200" dirty="0"/>
              <a:t>The ‘2’ prints ‘Number’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4F3EF3-4D80-4237-A9DF-848438ABFCB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52616" y="2521685"/>
            <a:ext cx="361172" cy="9073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CE9404-0F2E-4676-903B-5E1551393E04}"/>
              </a:ext>
            </a:extLst>
          </p:cNvPr>
          <p:cNvCxnSpPr>
            <a:cxnSpLocks/>
          </p:cNvCxnSpPr>
          <p:nvPr/>
        </p:nvCxnSpPr>
        <p:spPr>
          <a:xfrm>
            <a:off x="2920482" y="2521685"/>
            <a:ext cx="1026367" cy="9073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90D4F-CEB5-4E3A-BFB7-3AECACF99D20}"/>
              </a:ext>
            </a:extLst>
          </p:cNvPr>
          <p:cNvCxnSpPr>
            <a:cxnSpLocks/>
          </p:cNvCxnSpPr>
          <p:nvPr/>
        </p:nvCxnSpPr>
        <p:spPr>
          <a:xfrm>
            <a:off x="3192236" y="2521685"/>
            <a:ext cx="1603699" cy="9073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17E99-4146-43A8-B1D3-684C394BB8F7}"/>
              </a:ext>
            </a:extLst>
          </p:cNvPr>
          <p:cNvSpPr txBox="1"/>
          <p:nvPr/>
        </p:nvSpPr>
        <p:spPr>
          <a:xfrm>
            <a:off x="223934" y="4780677"/>
            <a:ext cx="64194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‘{0&lt;10}’ means “print argument 0 within 10 spaces, left aligned”.</a:t>
            </a:r>
          </a:p>
          <a:p>
            <a:r>
              <a:rPr lang="en-US" dirty="0"/>
              <a:t>‘{1&gt;10}’ means “print argument 1 within 8 spaces, right aligned”.</a:t>
            </a:r>
          </a:p>
          <a:p>
            <a:r>
              <a:rPr lang="en-US" dirty="0"/>
              <a:t>‘{2&gt;10}’ means “print argument 2 within 8 spaces, right aligned”.</a:t>
            </a:r>
          </a:p>
          <a:p>
            <a:r>
              <a:rPr lang="en-US" dirty="0"/>
              <a:t>The “&lt;” and “&gt;” symbols are the direction of alignment.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7FDA0F-4A9D-4368-B464-F216F328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36" y="4966136"/>
            <a:ext cx="3878424" cy="749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82B987-5D1C-459C-8D37-6E3D1A017225}"/>
              </a:ext>
            </a:extLst>
          </p:cNvPr>
          <p:cNvSpPr txBox="1"/>
          <p:nvPr/>
        </p:nvSpPr>
        <p:spPr>
          <a:xfrm>
            <a:off x="6718731" y="5156046"/>
            <a:ext cx="133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output:</a:t>
            </a:r>
          </a:p>
        </p:txBody>
      </p:sp>
    </p:spTree>
    <p:extLst>
      <p:ext uri="{BB962C8B-B14F-4D97-AF65-F5344CB8AC3E}">
        <p14:creationId xmlns:p14="http://schemas.microsoft.com/office/powerpoint/2010/main" val="345810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Column Printing with the format Function</vt:lpstr>
      <vt:lpstr>Print Colums, Part I</vt:lpstr>
      <vt:lpstr>The code to get the previous slide’s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 Printing with the format Function</dc:title>
  <dc:creator>Phillips, Patrick</dc:creator>
  <cp:lastModifiedBy>Phillips, Patrick</cp:lastModifiedBy>
  <cp:revision>7</cp:revision>
  <dcterms:created xsi:type="dcterms:W3CDTF">2022-03-13T20:06:57Z</dcterms:created>
  <dcterms:modified xsi:type="dcterms:W3CDTF">2022-03-13T20:39:48Z</dcterms:modified>
</cp:coreProperties>
</file>