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FEB9-5E69-4FEA-B73C-1D6B8741876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5C548-A3DE-4803-B44C-8D2160B2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5C548-A3DE-4803-B44C-8D2160B2C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5C548-A3DE-4803-B44C-8D2160B2C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5C548-A3DE-4803-B44C-8D2160B2C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02AC-44D4-437A-AE42-D535E59357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C567-823E-4150-B124-85D1CD03C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Misc. GUI with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13418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simple GUI is just about layout.</a:t>
            </a:r>
          </a:p>
          <a:p>
            <a:r>
              <a:rPr lang="en-US" dirty="0"/>
              <a:t>It’s very similar to what we saw in an earlier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#gui_test01</a:t>
            </a:r>
          </a:p>
          <a:p>
            <a:r>
              <a:rPr lang="en-US" dirty="0"/>
              <a:t>import </a:t>
            </a:r>
            <a:r>
              <a:rPr lang="en-US" dirty="0" err="1"/>
              <a:t>tkinter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MKWindow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    </a:t>
            </a:r>
            <a:r>
              <a:rPr lang="en-US" dirty="0" err="1"/>
              <a:t>self.mainWindow</a:t>
            </a:r>
            <a:r>
              <a:rPr lang="en-US" dirty="0"/>
              <a:t> = </a:t>
            </a:r>
            <a:r>
              <a:rPr lang="en-US" dirty="0" err="1"/>
              <a:t>tkinter.Tk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self.aLabel</a:t>
            </a:r>
            <a:r>
              <a:rPr lang="en-US" dirty="0"/>
              <a:t> = </a:t>
            </a:r>
            <a:r>
              <a:rPr lang="en-US" dirty="0" err="1"/>
              <a:t>tkinter.Label</a:t>
            </a:r>
            <a:r>
              <a:rPr lang="en-US" dirty="0"/>
              <a:t>(</a:t>
            </a:r>
            <a:r>
              <a:rPr lang="en-US" dirty="0" err="1"/>
              <a:t>self.mainWindow</a:t>
            </a:r>
            <a:r>
              <a:rPr lang="en-US" dirty="0"/>
              <a:t>, text="This is a label")</a:t>
            </a:r>
          </a:p>
          <a:p>
            <a:r>
              <a:rPr lang="en-US" dirty="0"/>
              <a:t>            </a:t>
            </a:r>
            <a:r>
              <a:rPr lang="en-US" dirty="0" err="1"/>
              <a:t>self.aButton</a:t>
            </a:r>
            <a:r>
              <a:rPr lang="en-US" dirty="0"/>
              <a:t> = </a:t>
            </a:r>
            <a:r>
              <a:rPr lang="en-US" dirty="0" err="1"/>
              <a:t>tkinter.Button</a:t>
            </a:r>
            <a:r>
              <a:rPr lang="en-US" dirty="0"/>
              <a:t>(</a:t>
            </a:r>
            <a:r>
              <a:rPr lang="en-US" dirty="0" err="1"/>
              <a:t>self.mainWindow</a:t>
            </a:r>
            <a:r>
              <a:rPr lang="en-US" dirty="0"/>
              <a:t>, text="A Button")</a:t>
            </a:r>
          </a:p>
          <a:p>
            <a:r>
              <a:rPr lang="en-US" dirty="0"/>
              <a:t>            </a:t>
            </a:r>
            <a:r>
              <a:rPr lang="en-US" dirty="0" err="1"/>
              <a:t>self.aLabel.pack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self.aButton.pack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tkinter.mainloop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myWindow</a:t>
            </a:r>
            <a:r>
              <a:rPr lang="en-US" dirty="0"/>
              <a:t> = </a:t>
            </a:r>
            <a:r>
              <a:rPr lang="en-US" dirty="0" err="1"/>
              <a:t>MKWindow</a:t>
            </a:r>
            <a:r>
              <a:rPr lang="en-US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2019300" cy="130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3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Variant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#gui_test01</a:t>
            </a:r>
          </a:p>
          <a:p>
            <a:r>
              <a:rPr lang="en-US" dirty="0"/>
              <a:t>import </a:t>
            </a:r>
            <a:r>
              <a:rPr lang="en-US" dirty="0" err="1"/>
              <a:t>tkinter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MKWindow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    </a:t>
            </a:r>
            <a:r>
              <a:rPr lang="en-US" dirty="0" err="1"/>
              <a:t>self.mainWindow</a:t>
            </a:r>
            <a:r>
              <a:rPr lang="en-US" dirty="0"/>
              <a:t> = </a:t>
            </a:r>
            <a:r>
              <a:rPr lang="en-US" dirty="0" err="1"/>
              <a:t>tkinter.Tk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self.mainWindow.geometry</a:t>
            </a:r>
            <a:r>
              <a:rPr lang="en-US" dirty="0"/>
              <a:t>("300x200")</a:t>
            </a:r>
          </a:p>
          <a:p>
            <a:r>
              <a:rPr lang="en-US" dirty="0"/>
              <a:t>            </a:t>
            </a:r>
            <a:r>
              <a:rPr lang="en-US" dirty="0" err="1"/>
              <a:t>self.theFrame</a:t>
            </a:r>
            <a:r>
              <a:rPr lang="en-US" dirty="0"/>
              <a:t> = </a:t>
            </a:r>
            <a:r>
              <a:rPr lang="en-US" dirty="0" err="1"/>
              <a:t>tkinter.Frame</a:t>
            </a:r>
            <a:r>
              <a:rPr lang="en-US" dirty="0"/>
              <a:t>(</a:t>
            </a:r>
            <a:r>
              <a:rPr lang="en-US" dirty="0" err="1"/>
              <a:t>self.mainWindow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self.theFrame.pack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self.aLabel</a:t>
            </a:r>
            <a:r>
              <a:rPr lang="en-US" dirty="0"/>
              <a:t> = </a:t>
            </a:r>
            <a:r>
              <a:rPr lang="en-US" dirty="0" err="1"/>
              <a:t>tkinter.Label</a:t>
            </a:r>
            <a:r>
              <a:rPr lang="en-US" dirty="0"/>
              <a:t>(</a:t>
            </a:r>
            <a:r>
              <a:rPr lang="en-US" dirty="0" err="1"/>
              <a:t>self.theFrame</a:t>
            </a:r>
            <a:r>
              <a:rPr lang="en-US" dirty="0"/>
              <a:t>, text="This is a label")</a:t>
            </a:r>
          </a:p>
          <a:p>
            <a:r>
              <a:rPr lang="en-US" dirty="0"/>
              <a:t>            </a:t>
            </a:r>
            <a:r>
              <a:rPr lang="en-US" dirty="0" err="1"/>
              <a:t>self.aButton</a:t>
            </a:r>
            <a:r>
              <a:rPr lang="en-US" dirty="0"/>
              <a:t> = </a:t>
            </a:r>
            <a:r>
              <a:rPr lang="en-US" dirty="0" err="1"/>
              <a:t>tkinter.Button</a:t>
            </a:r>
            <a:r>
              <a:rPr lang="en-US" dirty="0"/>
              <a:t>(</a:t>
            </a:r>
            <a:r>
              <a:rPr lang="en-US" dirty="0" err="1"/>
              <a:t>self.theFrame</a:t>
            </a:r>
            <a:r>
              <a:rPr lang="en-US" dirty="0"/>
              <a:t>, text="A Button")</a:t>
            </a:r>
          </a:p>
          <a:p>
            <a:r>
              <a:rPr lang="en-US" dirty="0"/>
              <a:t>            </a:t>
            </a:r>
            <a:r>
              <a:rPr lang="en-US" dirty="0" err="1"/>
              <a:t>self.aLabel.pack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self.aButton.pack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tkinter.mainloop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myWindow</a:t>
            </a:r>
            <a:r>
              <a:rPr lang="en-US" dirty="0"/>
              <a:t> = </a:t>
            </a:r>
            <a:r>
              <a:rPr lang="en-US" dirty="0" err="1"/>
              <a:t>MKWindow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730948"/>
            <a:ext cx="2632969" cy="19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8999" y="5334000"/>
            <a:ext cx="5181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the creation of a Frame widget – into which we pass the </a:t>
            </a:r>
            <a:r>
              <a:rPr lang="en-US" sz="1400" dirty="0" err="1"/>
              <a:t>Tk</a:t>
            </a:r>
            <a:r>
              <a:rPr lang="en-US" sz="1400" dirty="0"/>
              <a:t> window.  You can have multiple Frame widgets in a </a:t>
            </a:r>
            <a:r>
              <a:rPr lang="en-US" sz="1400" dirty="0" err="1"/>
              <a:t>Tk</a:t>
            </a:r>
            <a:r>
              <a:rPr lang="en-US" sz="1400" dirty="0"/>
              <a:t> window.</a:t>
            </a:r>
          </a:p>
          <a:p>
            <a:endParaRPr lang="en-US" sz="1400" dirty="0"/>
          </a:p>
          <a:p>
            <a:r>
              <a:rPr lang="en-US" sz="1400" dirty="0"/>
              <a:t>The geometry method allows you to set the size of the </a:t>
            </a:r>
            <a:r>
              <a:rPr lang="en-US" sz="1400" dirty="0" err="1"/>
              <a:t>Tk</a:t>
            </a:r>
            <a:r>
              <a:rPr lang="en-US" sz="1400" dirty="0"/>
              <a:t> window.</a:t>
            </a:r>
          </a:p>
        </p:txBody>
      </p:sp>
    </p:spTree>
    <p:extLst>
      <p:ext uri="{BB962C8B-B14F-4D97-AF65-F5344CB8AC3E}">
        <p14:creationId xmlns:p14="http://schemas.microsoft.com/office/powerpoint/2010/main" val="38314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tkinter</a:t>
            </a:r>
            <a:r>
              <a:rPr lang="en-US" sz="1400" dirty="0"/>
              <a:t> as </a:t>
            </a:r>
            <a:r>
              <a:rPr lang="en-US" sz="1400" dirty="0" err="1"/>
              <a:t>tk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tk.Frame</a:t>
            </a:r>
            <a:r>
              <a:rPr lang="en-US" sz="1400" dirty="0"/>
              <a:t>):</a:t>
            </a:r>
          </a:p>
          <a:p>
            <a:endParaRPr lang="en-US" sz="1400" dirty="0"/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__(self, parent):</a:t>
            </a:r>
          </a:p>
          <a:p>
            <a:r>
              <a:rPr lang="en-US" sz="1400" dirty="0"/>
              <a:t>        tk.Frame.__</a:t>
            </a:r>
            <a:r>
              <a:rPr lang="en-US" sz="1400" dirty="0" err="1"/>
              <a:t>init</a:t>
            </a:r>
            <a:r>
              <a:rPr lang="en-US" sz="1400" dirty="0"/>
              <a:t>__(self, parent)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self.pack</a:t>
            </a:r>
            <a:r>
              <a:rPr lang="en-US" sz="1400" dirty="0"/>
              <a:t>(fill = </a:t>
            </a:r>
            <a:r>
              <a:rPr lang="en-US" sz="1400" dirty="0" err="1"/>
              <a:t>tk.BOTH</a:t>
            </a:r>
            <a:r>
              <a:rPr lang="en-US" sz="1400" dirty="0"/>
              <a:t>, expand=True)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</a:t>
            </a:r>
            <a:r>
              <a:rPr lang="en-US" sz="1400" dirty="0"/>
              <a:t> = </a:t>
            </a:r>
            <a:r>
              <a:rPr lang="en-US" sz="1400" dirty="0" err="1"/>
              <a:t>tk.Label</a:t>
            </a:r>
            <a:r>
              <a:rPr lang="en-US" sz="1400" dirty="0"/>
              <a:t>(self, text="This is a label")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aLabel.grid</a:t>
            </a:r>
            <a:r>
              <a:rPr lang="en-US" sz="1400" dirty="0"/>
              <a:t>(column=0, row=0)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</a:t>
            </a:r>
            <a:r>
              <a:rPr lang="en-US" sz="1400" dirty="0"/>
              <a:t> = </a:t>
            </a:r>
            <a:r>
              <a:rPr lang="en-US" sz="1400" dirty="0" err="1"/>
              <a:t>tk.Button</a:t>
            </a:r>
            <a:r>
              <a:rPr lang="en-US" sz="1400" dirty="0"/>
              <a:t>(self, text="This is a button")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aButton.grid</a:t>
            </a:r>
            <a:r>
              <a:rPr lang="en-US" sz="1400" dirty="0"/>
              <a:t>(column=1, row=0)</a:t>
            </a:r>
          </a:p>
          <a:p>
            <a:endParaRPr lang="en-US" sz="1400" dirty="0"/>
          </a:p>
          <a:p>
            <a:r>
              <a:rPr lang="en-US" sz="1400" dirty="0"/>
              <a:t>        for child in </a:t>
            </a:r>
            <a:r>
              <a:rPr lang="en-US" sz="1400" dirty="0" err="1"/>
              <a:t>self.winfo_children</a:t>
            </a:r>
            <a:r>
              <a:rPr lang="en-US" sz="1400" dirty="0"/>
              <a:t>():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child.grid_configure</a:t>
            </a:r>
            <a:r>
              <a:rPr lang="en-US" sz="1400" dirty="0"/>
              <a:t>(</a:t>
            </a:r>
            <a:r>
              <a:rPr lang="en-US" sz="1400" dirty="0" err="1"/>
              <a:t>padx</a:t>
            </a:r>
            <a:r>
              <a:rPr lang="en-US" sz="1400" dirty="0"/>
              <a:t>=5, </a:t>
            </a:r>
            <a:r>
              <a:rPr lang="en-US" sz="1400" dirty="0" err="1"/>
              <a:t>pady</a:t>
            </a:r>
            <a:r>
              <a:rPr lang="en-US" sz="1400" dirty="0"/>
              <a:t>=5)</a:t>
            </a:r>
          </a:p>
          <a:p>
            <a:r>
              <a:rPr lang="en-US" sz="1400" dirty="0"/>
              <a:t>            </a:t>
            </a:r>
          </a:p>
          <a:p>
            <a:endParaRPr lang="en-US" sz="1400" dirty="0"/>
          </a:p>
          <a:p>
            <a:r>
              <a:rPr lang="en-US" sz="1400" dirty="0"/>
              <a:t>if __name__ == "__main__":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</a:t>
            </a:r>
            <a:r>
              <a:rPr lang="en-US" sz="1400" dirty="0"/>
              <a:t> = </a:t>
            </a:r>
            <a:r>
              <a:rPr lang="en-US" sz="1400" dirty="0" err="1"/>
              <a:t>tk.Tk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mainWindow.title</a:t>
            </a:r>
            <a:r>
              <a:rPr lang="en-US" sz="1400" dirty="0"/>
              <a:t>("Demo")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mainWindow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mainWindow.mainloop</a:t>
            </a:r>
            <a:r>
              <a:rPr lang="en-US" sz="1400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1" y="3810000"/>
            <a:ext cx="346044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Notice the grid function, and the column and row properties,  to create a GUI that has a layout different from the ‘one big column’ layout.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1" y="4876800"/>
            <a:ext cx="346709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The code in the for loop code might be confusing.  It’s looping through all of the widgets and giving them padding (using the </a:t>
            </a:r>
            <a:r>
              <a:rPr lang="en-US" dirty="0" err="1"/>
              <a:t>grid_configure</a:t>
            </a:r>
            <a:r>
              <a:rPr lang="en-US" dirty="0"/>
              <a:t> function and the </a:t>
            </a:r>
            <a:r>
              <a:rPr lang="en-US" dirty="0" err="1"/>
              <a:t>padx</a:t>
            </a:r>
            <a:r>
              <a:rPr lang="en-US" dirty="0"/>
              <a:t> and </a:t>
            </a:r>
            <a:r>
              <a:rPr lang="en-US" dirty="0" err="1"/>
              <a:t>pady</a:t>
            </a:r>
            <a:r>
              <a:rPr lang="en-US" dirty="0"/>
              <a:t> properties.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1943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2743200"/>
            <a:ext cx="34671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Here we’re using inheritance to create a class that inherits from the Frame class.  Then we create a </a:t>
            </a:r>
            <a:r>
              <a:rPr lang="en-US" dirty="0" err="1"/>
              <a:t>Tk</a:t>
            </a:r>
            <a:r>
              <a:rPr lang="en-US" dirty="0"/>
              <a:t> window and assign it an object of the class that inherits from Frame.</a:t>
            </a:r>
          </a:p>
        </p:txBody>
      </p:sp>
    </p:spTree>
    <p:extLst>
      <p:ext uri="{BB962C8B-B14F-4D97-AF65-F5344CB8AC3E}">
        <p14:creationId xmlns:p14="http://schemas.microsoft.com/office/powerpoint/2010/main" val="306876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09098"/>
            <a:ext cx="82296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#gui_test02a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tkinter</a:t>
            </a:r>
            <a:r>
              <a:rPr lang="en-US" sz="1400" dirty="0"/>
              <a:t> as </a:t>
            </a:r>
            <a:r>
              <a:rPr lang="en-US" sz="1400" dirty="0" err="1"/>
              <a:t>tk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tk.Frame</a:t>
            </a:r>
            <a:r>
              <a:rPr lang="en-US" sz="1400" dirty="0"/>
              <a:t>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parent):</a:t>
            </a:r>
          </a:p>
          <a:p>
            <a:r>
              <a:rPr lang="en-US" sz="1400" dirty="0"/>
              <a:t>        tk.Frame.__</a:t>
            </a:r>
            <a:r>
              <a:rPr lang="en-US" sz="1400" dirty="0" err="1"/>
              <a:t>init</a:t>
            </a:r>
            <a:r>
              <a:rPr lang="en-US" sz="1400" dirty="0"/>
              <a:t>__(self, parent)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self.pack</a:t>
            </a:r>
            <a:r>
              <a:rPr lang="en-US" sz="1400" dirty="0"/>
              <a:t>(fill = </a:t>
            </a:r>
            <a:r>
              <a:rPr lang="en-US" sz="1400" dirty="0" err="1"/>
              <a:t>tk.BOTH</a:t>
            </a:r>
            <a:r>
              <a:rPr lang="en-US" sz="1400" dirty="0"/>
              <a:t>, expand=True)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</a:t>
            </a:r>
            <a:r>
              <a:rPr lang="en-US" sz="1400" dirty="0"/>
              <a:t> = </a:t>
            </a:r>
            <a:r>
              <a:rPr lang="en-US" sz="1400" dirty="0" err="1"/>
              <a:t>tk.Label</a:t>
            </a:r>
            <a:r>
              <a:rPr lang="en-US" sz="1400" dirty="0"/>
              <a:t>(self, text="This is a label")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aLabel.grid</a:t>
            </a:r>
            <a:r>
              <a:rPr lang="en-US" sz="1400" dirty="0"/>
              <a:t>(column=0, row=0)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bLabel</a:t>
            </a:r>
            <a:r>
              <a:rPr lang="en-US" sz="1400" dirty="0"/>
              <a:t> = </a:t>
            </a:r>
            <a:r>
              <a:rPr lang="en-US" sz="1400" dirty="0" err="1"/>
              <a:t>tk.Label</a:t>
            </a:r>
            <a:r>
              <a:rPr lang="en-US" sz="1400" dirty="0"/>
              <a:t>(self, text="This is a label")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bLabel.grid</a:t>
            </a:r>
            <a:r>
              <a:rPr lang="en-US" sz="1400" dirty="0"/>
              <a:t>(column=0, row=1)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</a:t>
            </a:r>
            <a:r>
              <a:rPr lang="en-US" sz="1400" dirty="0"/>
              <a:t> = </a:t>
            </a:r>
            <a:r>
              <a:rPr lang="en-US" sz="1400" dirty="0" err="1"/>
              <a:t>tk.Button</a:t>
            </a:r>
            <a:r>
              <a:rPr lang="en-US" sz="1400" dirty="0"/>
              <a:t>(self, text="A Button")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aButton.grid</a:t>
            </a:r>
            <a:r>
              <a:rPr lang="en-US" sz="1400" dirty="0"/>
              <a:t>(column=1, row=0, </a:t>
            </a:r>
            <a:r>
              <a:rPr lang="en-US" sz="1400" dirty="0" err="1"/>
              <a:t>rowspan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        for child in </a:t>
            </a:r>
            <a:r>
              <a:rPr lang="en-US" sz="1400" dirty="0" err="1"/>
              <a:t>self.winfo_children</a:t>
            </a:r>
            <a:r>
              <a:rPr lang="en-US" sz="1400" dirty="0"/>
              <a:t>():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child.grid_configure</a:t>
            </a:r>
            <a:r>
              <a:rPr lang="en-US" sz="1400" dirty="0"/>
              <a:t>(</a:t>
            </a:r>
            <a:r>
              <a:rPr lang="en-US" sz="1400" dirty="0" err="1"/>
              <a:t>padx</a:t>
            </a:r>
            <a:r>
              <a:rPr lang="en-US" sz="1400" dirty="0"/>
              <a:t>=5, </a:t>
            </a:r>
            <a:r>
              <a:rPr lang="en-US" sz="1400" dirty="0" err="1"/>
              <a:t>pady</a:t>
            </a:r>
            <a:r>
              <a:rPr lang="en-US" sz="1400" dirty="0"/>
              <a:t>=5)</a:t>
            </a:r>
          </a:p>
          <a:p>
            <a:endParaRPr lang="en-US" sz="1400" dirty="0"/>
          </a:p>
          <a:p>
            <a:r>
              <a:rPr lang="en-US" sz="1400" dirty="0"/>
              <a:t>if __name__ == "__main__":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</a:t>
            </a:r>
            <a:r>
              <a:rPr lang="en-US" sz="1400" dirty="0"/>
              <a:t> = </a:t>
            </a:r>
            <a:r>
              <a:rPr lang="en-US" sz="1400" dirty="0" err="1"/>
              <a:t>tk.Tk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mainWindow.title</a:t>
            </a:r>
            <a:r>
              <a:rPr lang="en-US" sz="1400" dirty="0"/>
              <a:t>("Demo")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mainWindow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mainWindow.mainloop</a:t>
            </a:r>
            <a:r>
              <a:rPr lang="en-US" sz="1400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476" y="4419600"/>
            <a:ext cx="411757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Here, we’re again using a grid to lay out widgets.  However, the </a:t>
            </a:r>
            <a:r>
              <a:rPr lang="en-US" sz="1400" dirty="0" err="1"/>
              <a:t>rowspan</a:t>
            </a:r>
            <a:r>
              <a:rPr lang="en-US" sz="1400" dirty="0"/>
              <a:t> property is taking the second column (which contains the button) and having it ‘span’ two rows.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19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7197"/>
            <a:ext cx="8229600" cy="1042003"/>
          </a:xfrm>
        </p:spPr>
        <p:txBody>
          <a:bodyPr/>
          <a:lstStyle/>
          <a:p>
            <a:r>
              <a:rPr lang="en-US" dirty="0"/>
              <a:t>A Little Color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74" y="1358113"/>
            <a:ext cx="822960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#gui_test03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tkinter</a:t>
            </a:r>
            <a:r>
              <a:rPr lang="en-US" sz="1400" dirty="0"/>
              <a:t> as </a:t>
            </a:r>
            <a:r>
              <a:rPr lang="en-US" sz="1400" dirty="0" err="1"/>
              <a:t>tk</a:t>
            </a:r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tk.Frame</a:t>
            </a:r>
            <a:r>
              <a:rPr lang="en-US" sz="1400" dirty="0"/>
              <a:t>):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__(self, parent):</a:t>
            </a:r>
          </a:p>
          <a:p>
            <a:r>
              <a:rPr lang="en-US" sz="1400" dirty="0"/>
              <a:t>        tk.Frame.__</a:t>
            </a:r>
            <a:r>
              <a:rPr lang="en-US" sz="1400" dirty="0" err="1"/>
              <a:t>init</a:t>
            </a:r>
            <a:r>
              <a:rPr lang="en-US" sz="1400" dirty="0"/>
              <a:t>__(self, parent)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self.pack</a:t>
            </a:r>
            <a:r>
              <a:rPr lang="en-US" sz="1400" dirty="0"/>
              <a:t>(fill = </a:t>
            </a:r>
            <a:r>
              <a:rPr lang="en-US" sz="1400" dirty="0" err="1"/>
              <a:t>tk.BOTH</a:t>
            </a:r>
            <a:r>
              <a:rPr lang="en-US" sz="1400" dirty="0"/>
              <a:t>, expand=True)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</a:t>
            </a:r>
            <a:r>
              <a:rPr lang="en-US" sz="1400" dirty="0"/>
              <a:t> = </a:t>
            </a:r>
            <a:r>
              <a:rPr lang="en-US" sz="1400" dirty="0" err="1"/>
              <a:t>tk.Label</a:t>
            </a:r>
            <a:r>
              <a:rPr lang="en-US" sz="1400" dirty="0"/>
              <a:t>(self, text="This is a label")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aLabel.grid</a:t>
            </a:r>
            <a:r>
              <a:rPr lang="en-US" sz="1400" dirty="0"/>
              <a:t>(column=0, row=0)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bLabel</a:t>
            </a:r>
            <a:r>
              <a:rPr lang="en-US" sz="1400" dirty="0"/>
              <a:t> = </a:t>
            </a:r>
            <a:r>
              <a:rPr lang="en-US" sz="1400" dirty="0" err="1"/>
              <a:t>tk.Label</a:t>
            </a:r>
            <a:r>
              <a:rPr lang="en-US" sz="1400" dirty="0"/>
              <a:t>(self, text="This is a label")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bLabel.grid</a:t>
            </a:r>
            <a:r>
              <a:rPr lang="en-US" sz="1400" dirty="0"/>
              <a:t>(column=0, row=1)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</a:t>
            </a:r>
            <a:r>
              <a:rPr lang="en-US" sz="1400" dirty="0"/>
              <a:t> = </a:t>
            </a:r>
            <a:r>
              <a:rPr lang="en-US" sz="1400" dirty="0" err="1"/>
              <a:t>tk.Button</a:t>
            </a:r>
            <a:r>
              <a:rPr lang="en-US" sz="1400" dirty="0"/>
              <a:t>(self, text="A Button", </a:t>
            </a:r>
            <a:r>
              <a:rPr lang="en-US" sz="1400" dirty="0" err="1"/>
              <a:t>bg</a:t>
            </a:r>
            <a:r>
              <a:rPr lang="en-US" sz="1400" dirty="0"/>
              <a:t>="</a:t>
            </a:r>
            <a:r>
              <a:rPr lang="en-US" sz="1400" dirty="0" err="1"/>
              <a:t>lightblue</a:t>
            </a:r>
            <a:r>
              <a:rPr lang="en-US" sz="1400" dirty="0"/>
              <a:t>", </a:t>
            </a:r>
            <a:r>
              <a:rPr lang="en-US" sz="1400" dirty="0" err="1"/>
              <a:t>fg</a:t>
            </a:r>
            <a:r>
              <a:rPr lang="en-US" sz="1400" dirty="0"/>
              <a:t>="red")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aButton.grid</a:t>
            </a:r>
            <a:r>
              <a:rPr lang="en-US" sz="1400" dirty="0"/>
              <a:t>(column=1, row=0, </a:t>
            </a:r>
            <a:r>
              <a:rPr lang="en-US" sz="1400" dirty="0" err="1"/>
              <a:t>rowspan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        for child in </a:t>
            </a:r>
            <a:r>
              <a:rPr lang="en-US" sz="1400" dirty="0" err="1"/>
              <a:t>self.winfo_children</a:t>
            </a:r>
            <a:r>
              <a:rPr lang="en-US" sz="1400" dirty="0"/>
              <a:t>():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child.grid_configure</a:t>
            </a:r>
            <a:r>
              <a:rPr lang="en-US" sz="1400" dirty="0"/>
              <a:t>(</a:t>
            </a:r>
            <a:r>
              <a:rPr lang="en-US" sz="1400" dirty="0" err="1"/>
              <a:t>padx</a:t>
            </a:r>
            <a:r>
              <a:rPr lang="en-US" sz="1400" dirty="0"/>
              <a:t>=5, </a:t>
            </a:r>
            <a:r>
              <a:rPr lang="en-US" sz="1400" dirty="0" err="1"/>
              <a:t>pady</a:t>
            </a:r>
            <a:r>
              <a:rPr lang="en-US" sz="1400" dirty="0"/>
              <a:t>=5)</a:t>
            </a:r>
          </a:p>
          <a:p>
            <a:endParaRPr lang="en-US" sz="1400" dirty="0"/>
          </a:p>
          <a:p>
            <a:r>
              <a:rPr lang="en-US" sz="1400" dirty="0"/>
              <a:t>if __name__ == "__main__":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</a:t>
            </a:r>
            <a:r>
              <a:rPr lang="en-US" sz="1400" dirty="0"/>
              <a:t> = </a:t>
            </a:r>
            <a:r>
              <a:rPr lang="en-US" sz="1400" dirty="0" err="1"/>
              <a:t>tk.Tk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mainWindow.title</a:t>
            </a:r>
            <a:r>
              <a:rPr lang="en-US" sz="1400" dirty="0"/>
              <a:t>("Demo")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ATestFrame</a:t>
            </a:r>
            <a:r>
              <a:rPr lang="en-US" sz="1400" dirty="0"/>
              <a:t>(</a:t>
            </a:r>
            <a:r>
              <a:rPr lang="en-US" sz="1400" dirty="0" err="1"/>
              <a:t>mainWindow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mainWindow.mainloop</a:t>
            </a:r>
            <a:r>
              <a:rPr lang="en-US" sz="1400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2734" y="4648200"/>
            <a:ext cx="4572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Here, we’re using the </a:t>
            </a:r>
            <a:r>
              <a:rPr lang="en-US" sz="1400" dirty="0" err="1"/>
              <a:t>bg</a:t>
            </a:r>
            <a:r>
              <a:rPr lang="en-US" sz="1400" dirty="0"/>
              <a:t> and </a:t>
            </a:r>
            <a:r>
              <a:rPr lang="en-US" sz="1400" dirty="0" err="1"/>
              <a:t>fg</a:t>
            </a:r>
            <a:r>
              <a:rPr lang="en-US" sz="1400" dirty="0"/>
              <a:t> properties to assign colors to the foreground (red) and background (</a:t>
            </a:r>
            <a:r>
              <a:rPr lang="en-US" sz="1400" dirty="0" err="1"/>
              <a:t>lightblue</a:t>
            </a:r>
            <a:r>
              <a:rPr lang="en-US" sz="1400" dirty="0"/>
              <a:t>) of the button to make it a little prettier.  Most programmers are lousy with graphics and their use of color should be reviewed by specialists who know what they’re doing.  Those specialists are called ‘artists’.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45" y="1676400"/>
            <a:ext cx="1619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5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1050</Words>
  <Application>Microsoft Office PowerPoint</Application>
  <PresentationFormat>On-screen Show (4:3)</PresentationFormat>
  <Paragraphs>119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Misc. GUI with TKinter</vt:lpstr>
      <vt:lpstr>A Simple GUI</vt:lpstr>
      <vt:lpstr>A Variant</vt:lpstr>
      <vt:lpstr>Controlling Layout I</vt:lpstr>
      <vt:lpstr>Controlling Layout II</vt:lpstr>
      <vt:lpstr>A Little Color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Misc. GUI with TKinter</dc:title>
  <dc:creator>Staff</dc:creator>
  <cp:lastModifiedBy>Phillips, Patrick</cp:lastModifiedBy>
  <cp:revision>17</cp:revision>
  <dcterms:created xsi:type="dcterms:W3CDTF">2020-05-11T18:58:49Z</dcterms:created>
  <dcterms:modified xsi:type="dcterms:W3CDTF">2022-03-11T15:00:32Z</dcterms:modified>
</cp:coreProperties>
</file>