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>
        <p:scale>
          <a:sx n="79" d="100"/>
          <a:sy n="79" d="100"/>
        </p:scale>
        <p:origin x="2272" y="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38A97-2E76-4791-9CA1-51EEE3C2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64E32-2F4D-4AE1-8939-A6CCF6B9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51910-90E4-4AA2-8BE0-DAA4E654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AD3B1-5B8E-42C3-9678-E0B4042A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6C428-4243-47D0-A795-01069036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23F28-D865-42BE-8F51-FFD47D06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5E116-E016-4311-B8B0-DA74110E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3CBC3-73B1-447B-AACA-B8749FE0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3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DE2BB8-CAD1-4242-9CB4-DB13E77A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1B905D-A8C2-4778-B8E4-0E9480AA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36644-E55F-4C5A-AA0D-8DC1A012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D08DA-5756-420C-9AC0-33DAB22C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DC65D-C895-474F-8416-3734CFA6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C05A5-D021-4E03-B89A-D64FCA74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74364-FE49-4401-B948-F86F2D30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43F3C-7C40-481C-81AB-C2494CCA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3B716-F8C6-4F8C-8B5A-58613837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3FCFC-26FC-4445-854C-61E136C1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B111F-93D6-499A-9E18-05A3CE98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F9EEC-4DB5-4B93-9EBD-EA1D4C36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166C3-45F9-41F6-9113-F49B47D8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21C0-51E4-4173-9E37-A8407C96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35C9A-B970-4772-9DC5-C33F69F0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0FCF4-ED41-498A-AC4B-1F5FC9B4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6934C-E35F-4DE2-BE59-70044485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B7741-A238-4A19-A8DB-655ACFAD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BF275-290E-471F-9F70-6865FFA9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4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2B6F3-74FC-4E5C-B470-FED204CB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16C3B-8934-4137-B76C-A14E3F23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A70D1-ED58-419C-9382-0F3787CD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2695CB-3C40-4D00-9915-7E950C13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D31AA3-6093-4280-A4A9-6ED785158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6BA223-841B-460B-9DC3-93D0EEA2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E1762-D154-460B-8BF5-969BDE4E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2507A4-78A0-4B07-AFA2-5D4A2EDE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1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3DF1-614F-48E1-9BCF-C5739BCF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B0557F-8237-4732-8BAF-2C42DE2A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BDBB89-AE5C-4D45-88F3-45B306CA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588B35-B0A3-4F4A-9871-6DA359CD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4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441B2-2F08-44F4-BFE2-3BA9F9C9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D1C27C-C8DD-4B49-B73F-68D330CE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B7757-E7E4-4B31-BC25-C6A75EDB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88820-C8EF-4A95-87B7-C671D79F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F1E45-8A91-4AEC-93F9-CAED4E8B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BAB24-A3E5-491D-B0AD-02EFFC94C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AD8E7-15B3-47DC-8362-734D386C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30ABE-8A6E-4050-9ACB-FDCF9324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B10AC-4C5A-4684-8CC3-F915DCD9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9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A2223-3396-42FB-AB7F-52FB10B9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0D15D3-E163-4EE2-B099-8690F722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3168E-584F-48D2-80FE-073B234A4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BB065-97EB-4C4C-82FF-B24A762E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99FFD-A987-4912-8F74-9229205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7871B-5273-4C34-B272-F550F9C1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3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58BDC-6736-412B-9927-4755DED8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32E07-5D90-411B-AAFE-B70CBC39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AC8D8-7F9C-4031-B777-550BF42EF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EA09-916A-4220-93F5-512AC36E3995}" type="datetimeFigureOut">
              <a:rPr lang="ko-KR" altLang="en-US" smtClean="0"/>
              <a:t>2023. 9. 8.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22FDE-F1A5-4C34-B8E9-06DABFC9C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AF8FD-4948-4D95-9FA8-7F7680EB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F006-62DD-4A73-8AF1-F90543C61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31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1CBBF3-7CAE-4D51-8015-78CF7E208B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EDDDAC-908A-4851-932E-5ACAA0702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11" y="1148898"/>
            <a:ext cx="8437595" cy="45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259DFC-715D-4427-86A2-B2A9B8EA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35" y="545342"/>
            <a:ext cx="7303641" cy="57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363082-5662-4763-9145-519B04A2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82" y="908208"/>
            <a:ext cx="4152690" cy="5041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26484D-1AD5-4B31-B00C-49917011A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37" y="2950698"/>
            <a:ext cx="1399764" cy="1105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1C952-7A49-4059-A1F6-04AB6C67F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24" y="1919276"/>
            <a:ext cx="554784" cy="34506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75420D-BAE9-4B3C-93D7-2B3C507D5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05" y="429906"/>
            <a:ext cx="4152690" cy="5041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5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성현정</dc:creator>
  <cp:lastModifiedBy>우준현</cp:lastModifiedBy>
  <cp:revision>8</cp:revision>
  <dcterms:created xsi:type="dcterms:W3CDTF">2018-03-24T11:35:40Z</dcterms:created>
  <dcterms:modified xsi:type="dcterms:W3CDTF">2023-09-08T04:05:17Z</dcterms:modified>
</cp:coreProperties>
</file>