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6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736852"/>
          </a:xfrm>
        </p:spPr>
        <p:txBody>
          <a:bodyPr/>
          <a:lstStyle/>
          <a:p>
            <a:pPr algn="ctr"/>
            <a:r>
              <a:rPr lang="es-MX" dirty="0"/>
              <a:t>PET SITTING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3810000"/>
            <a:ext cx="7315200" cy="1774646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Antonio Alonso Pérez</a:t>
            </a:r>
          </a:p>
          <a:p>
            <a:pPr algn="r"/>
            <a:r>
              <a:rPr lang="es-MX" dirty="0"/>
              <a:t>Lizet Jiménez Rodríguez</a:t>
            </a:r>
          </a:p>
          <a:p>
            <a:pPr algn="r"/>
            <a:r>
              <a:rPr lang="es-MX" dirty="0"/>
              <a:t>Kay Larios Soto 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516822"/>
            <a:ext cx="2313940" cy="2029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3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53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Requerimientos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MX" dirty="0"/>
              <a:t>Registrar mascota.</a:t>
            </a:r>
          </a:p>
          <a:p>
            <a:pPr lvl="0"/>
            <a:r>
              <a:rPr lang="es-MX" dirty="0"/>
              <a:t>Modificar datos de la mascota.</a:t>
            </a:r>
          </a:p>
          <a:p>
            <a:pPr lvl="0"/>
            <a:r>
              <a:rPr lang="es-MX" dirty="0"/>
              <a:t>Eliminar datos de la mascota.</a:t>
            </a:r>
          </a:p>
          <a:p>
            <a:pPr lvl="0"/>
            <a:r>
              <a:rPr lang="es-MX" dirty="0"/>
              <a:t>Mostrar datos de la mascota.</a:t>
            </a:r>
          </a:p>
          <a:p>
            <a:pPr lvl="0"/>
            <a:r>
              <a:rPr lang="es-MX" dirty="0"/>
              <a:t>Mostrar información precargada a seleccionar.</a:t>
            </a:r>
          </a:p>
          <a:p>
            <a:pPr lvl="0"/>
            <a:r>
              <a:rPr lang="es-MX" dirty="0"/>
              <a:t>Seleccionar datos sobre la mascota.</a:t>
            </a:r>
          </a:p>
          <a:p>
            <a:pPr lvl="0"/>
            <a:r>
              <a:rPr lang="es-MX" dirty="0"/>
              <a:t>Envía datos al dispositivo.</a:t>
            </a:r>
          </a:p>
          <a:p>
            <a:pPr lvl="0"/>
            <a:r>
              <a:rPr lang="es-MX" dirty="0"/>
              <a:t>Envía notificación para actualizar datos de la mascota.</a:t>
            </a:r>
          </a:p>
          <a:p>
            <a:pPr lvl="0"/>
            <a:r>
              <a:rPr lang="es-MX" dirty="0"/>
              <a:t>Envía notificación de aviso cuando haya poca cantidad de alimento.</a:t>
            </a:r>
          </a:p>
          <a:p>
            <a:pPr lvl="0"/>
            <a:r>
              <a:rPr lang="es-MX" dirty="0"/>
              <a:t> Dispensar la cantidad de alimento a soltar.</a:t>
            </a:r>
          </a:p>
          <a:p>
            <a:pPr lvl="0"/>
            <a:r>
              <a:rPr lang="es-MX" dirty="0"/>
              <a:t>Llenar el plato de comida de la mascota.</a:t>
            </a:r>
          </a:p>
          <a:p>
            <a:pPr lvl="0"/>
            <a:r>
              <a:rPr lang="es-MX" dirty="0"/>
              <a:t>Abrir puerta del alimento.</a:t>
            </a:r>
          </a:p>
          <a:p>
            <a:pPr lvl="0"/>
            <a:r>
              <a:rPr lang="es-MX" dirty="0"/>
              <a:t>Cerrar puerta del alimento.</a:t>
            </a:r>
          </a:p>
          <a:p>
            <a:pPr lvl="0"/>
            <a:r>
              <a:rPr lang="es-MX" dirty="0"/>
              <a:t>Detectar insuficiencia de alimento del dispensador.</a:t>
            </a:r>
          </a:p>
        </p:txBody>
      </p:sp>
      <p:pic>
        <p:nvPicPr>
          <p:cNvPr id="4" name="Imagen 3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Costos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85176"/>
              </p:ext>
            </p:extLst>
          </p:nvPr>
        </p:nvGraphicFramePr>
        <p:xfrm>
          <a:off x="3949700" y="993083"/>
          <a:ext cx="6911975" cy="486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Tipo de Recurso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Descripcion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Precio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Electronica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Arduino uno, Arduino nano, servo Power Pro SG90, resistencias (personalizadas), interruptor, relevador (personalizado), leds, capacitores(personalizado), fuente de poder, bocina 8 ohms, modulo SIM, Modulo sd, cable telefonico, placa fenolica, cautin, pasta para soldar, base para cautin, soldadura.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$586.00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Textil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Silicon, acrilico blanco, pintura vinci, acrilico azul, cutter, esmalte en aerosol.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$190.00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Pruebas y consumos.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Dispensador de comida, croqueta (personalziada),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$100.00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>
                          <a:effectLst/>
                        </a:rPr>
                        <a:t>Total: </a:t>
                      </a:r>
                      <a:endParaRPr lang="es-MX" sz="120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MX" sz="1200" dirty="0">
                          <a:effectLst/>
                        </a:rPr>
                        <a:t>$876.00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STKait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Imagen 4" descr="LogoPetSitt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55" y="284353"/>
            <a:ext cx="1148080" cy="70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Cotización real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TABLA COTIZACION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928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226</TotalTime>
  <Words>191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Century Gothic</vt:lpstr>
      <vt:lpstr>Corbel</vt:lpstr>
      <vt:lpstr>STKaiti</vt:lpstr>
      <vt:lpstr>Tahoma</vt:lpstr>
      <vt:lpstr>Wingdings 2</vt:lpstr>
      <vt:lpstr>Marco</vt:lpstr>
      <vt:lpstr>PET SITTING</vt:lpstr>
      <vt:lpstr>Objetivos</vt:lpstr>
      <vt:lpstr>Alcance  </vt:lpstr>
      <vt:lpstr>Requerimientos</vt:lpstr>
      <vt:lpstr>Metodología</vt:lpstr>
      <vt:lpstr>Costos</vt:lpstr>
      <vt:lpstr>Cotización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SITTING</dc:title>
  <dc:creator>Windows User</dc:creator>
  <cp:lastModifiedBy>Antonio Alonso</cp:lastModifiedBy>
  <cp:revision>8</cp:revision>
  <dcterms:created xsi:type="dcterms:W3CDTF">2019-02-24T14:35:20Z</dcterms:created>
  <dcterms:modified xsi:type="dcterms:W3CDTF">2019-03-13T23:51:33Z</dcterms:modified>
</cp:coreProperties>
</file>