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66" r:id="rId5"/>
    <p:sldId id="267" r:id="rId6"/>
    <p:sldId id="265" r:id="rId7"/>
    <p:sldId id="268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736852"/>
          </a:xfrm>
        </p:spPr>
        <p:txBody>
          <a:bodyPr/>
          <a:lstStyle/>
          <a:p>
            <a:pPr algn="ctr"/>
            <a:r>
              <a:rPr lang="es-MX" dirty="0"/>
              <a:t>PET SITTING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3810000"/>
            <a:ext cx="7315200" cy="1774646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Antonio Alonso Pérez</a:t>
            </a:r>
          </a:p>
          <a:p>
            <a:pPr algn="r"/>
            <a:r>
              <a:rPr lang="es-MX" dirty="0"/>
              <a:t>Lizet Jiménez Rodríguez</a:t>
            </a:r>
          </a:p>
          <a:p>
            <a:pPr algn="r"/>
            <a:r>
              <a:rPr lang="es-MX" dirty="0"/>
              <a:t>Kay Larios Soto 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516822"/>
            <a:ext cx="2313940" cy="202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32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s-MX" dirty="0"/>
            </a:br>
            <a:r>
              <a:rPr lang="es-MX" sz="2400" dirty="0"/>
              <a:t>(</a:t>
            </a:r>
            <a:r>
              <a:rPr lang="es-MX" sz="2400" dirty="0" err="1"/>
              <a:t>Storyboards</a:t>
            </a:r>
            <a:r>
              <a:rPr lang="es-MX" sz="2400" dirty="0"/>
              <a:t> de la aplicación de escritorio.) </a:t>
            </a:r>
            <a:endParaRPr lang="es-MX" dirty="0"/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1" y="769936"/>
            <a:ext cx="5340350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>
                <a:solidFill>
                  <a:schemeClr val="tx1"/>
                </a:solidFill>
              </a:rPr>
              <a:t>Crear un dispensador de alimento para mascota con el fin de llenar el plato de comida de la mascota con base en el tipo de mascota, raza, edad, tamaño y peso de forma automática.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53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Alcance 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11086" y="1123837"/>
            <a:ext cx="7824749" cy="5120640"/>
          </a:xfrm>
        </p:spPr>
        <p:txBody>
          <a:bodyPr>
            <a:noAutofit/>
          </a:bodyPr>
          <a:lstStyle/>
          <a:p>
            <a:pPr algn="just"/>
            <a:r>
              <a:rPr lang="es-MX" sz="3200" dirty="0">
                <a:solidFill>
                  <a:schemeClr val="tx1"/>
                </a:solidFill>
              </a:rPr>
              <a:t>El dispensador de alimento para mascota va dirigido a perros, gatos y conejos, el cual tiene como objetivo principal llenar el plato de comida vertiendo la cantidad aproximada que la mascota necesita dependiendo del tipo, raza y edad, esta acción será llevada a cabo en una hora especificada por el usuario y además el dispensador podrá enviar una notificación cuando el alimento este por acabarse, como también se le podrá notificar al usuario cuando sea necesario actualizar la información de su mascota. 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Requerimientos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s-MX" dirty="0">
                <a:solidFill>
                  <a:schemeClr val="tx1"/>
                </a:solidFill>
              </a:rPr>
              <a:t>Registrar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Modificar datos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Eliminar datos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Mostrar datos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Mostrar información precargada a seleccionar.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Seleccionar datos sobre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Envía datos al dispositivo.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Envía notificación para actualizar datos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Envía notificación de aviso cuando haya poca cantidad de alimento.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Dispensar la cantidad de alimento a soltar.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Llenar el plato de comida de la mascota.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Abrir puerta del alimento.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Cerrar puerta del alimento.</a:t>
            </a:r>
          </a:p>
          <a:p>
            <a:pPr lvl="0" algn="just"/>
            <a:r>
              <a:rPr lang="es-MX" dirty="0">
                <a:solidFill>
                  <a:schemeClr val="tx1"/>
                </a:solidFill>
              </a:rPr>
              <a:t>Detectar insuficiencia de alimento del dispensador.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8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SCRUM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Es una </a:t>
            </a:r>
            <a:r>
              <a:rPr lang="es-MX" sz="2800" dirty="0">
                <a:solidFill>
                  <a:schemeClr val="tx1"/>
                </a:solidFill>
              </a:rPr>
              <a:t>metodología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ágil</a:t>
            </a:r>
            <a:r>
              <a:rPr lang="en-US" sz="2800" dirty="0">
                <a:solidFill>
                  <a:schemeClr val="tx1"/>
                </a:solidFill>
              </a:rPr>
              <a:t>  que </a:t>
            </a:r>
            <a:r>
              <a:rPr lang="en-US" sz="2800" dirty="0" err="1">
                <a:solidFill>
                  <a:schemeClr val="tx1"/>
                </a:solidFill>
              </a:rPr>
              <a:t>permite</a:t>
            </a:r>
            <a:r>
              <a:rPr lang="en-US" sz="2800" dirty="0">
                <a:solidFill>
                  <a:schemeClr val="tx1"/>
                </a:solidFill>
              </a:rPr>
              <a:t> realizer </a:t>
            </a:r>
            <a:r>
              <a:rPr lang="en-US" sz="2800" dirty="0" err="1">
                <a:solidFill>
                  <a:schemeClr val="tx1"/>
                </a:solidFill>
              </a:rPr>
              <a:t>proyectos</a:t>
            </a:r>
            <a:r>
              <a:rPr lang="en-US" sz="2800" dirty="0">
                <a:solidFill>
                  <a:schemeClr val="tx1"/>
                </a:solidFill>
              </a:rPr>
              <a:t> de software de </a:t>
            </a:r>
            <a:r>
              <a:rPr lang="en-US" sz="2800" dirty="0" err="1">
                <a:solidFill>
                  <a:schemeClr val="tx1"/>
                </a:solidFill>
              </a:rPr>
              <a:t>manera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más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rapida</a:t>
            </a:r>
            <a:r>
              <a:rPr lang="en-US" sz="2800" dirty="0">
                <a:solidFill>
                  <a:schemeClr val="tx1"/>
                </a:solidFill>
              </a:rPr>
              <a:t> y </a:t>
            </a:r>
            <a:r>
              <a:rPr lang="en-US" sz="2800" dirty="0" err="1">
                <a:solidFill>
                  <a:schemeClr val="tx1"/>
                </a:solidFill>
              </a:rPr>
              <a:t>eficente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800" dirty="0" err="1">
                <a:solidFill>
                  <a:schemeClr val="tx1"/>
                </a:solidFill>
              </a:rPr>
              <a:t>Beneficios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s-MX" sz="2800" dirty="0">
                <a:solidFill>
                  <a:schemeClr val="tx1"/>
                </a:solidFill>
              </a:rPr>
              <a:t>Flexibilidad a cambios</a:t>
            </a:r>
          </a:p>
          <a:p>
            <a:pPr lvl="1" algn="just"/>
            <a:r>
              <a:rPr lang="es-MX" sz="2800" dirty="0">
                <a:solidFill>
                  <a:schemeClr val="tx1"/>
                </a:solidFill>
              </a:rPr>
              <a:t>Mayor calidad del software</a:t>
            </a:r>
          </a:p>
          <a:p>
            <a:pPr lvl="1" algn="just"/>
            <a:r>
              <a:rPr lang="es-MX" sz="2800" dirty="0">
                <a:solidFill>
                  <a:schemeClr val="tx1"/>
                </a:solidFill>
              </a:rPr>
              <a:t>Predicciones de tiempos</a:t>
            </a:r>
          </a:p>
          <a:p>
            <a:pPr lvl="1" algn="just"/>
            <a:r>
              <a:rPr lang="es-MX" sz="2800" dirty="0">
                <a:solidFill>
                  <a:schemeClr val="tx1"/>
                </a:solidFill>
              </a:rPr>
              <a:t>Reducción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4545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Costos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85176"/>
              </p:ext>
            </p:extLst>
          </p:nvPr>
        </p:nvGraphicFramePr>
        <p:xfrm>
          <a:off x="3949700" y="993083"/>
          <a:ext cx="6911975" cy="4862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 dirty="0">
                          <a:effectLst/>
                        </a:rPr>
                        <a:t>Tipo de Recurso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 dirty="0" err="1">
                          <a:effectLst/>
                        </a:rPr>
                        <a:t>Descripcion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Precio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Electronica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Arduino uno, Arduino nano, servo Power Pro SG90, resistencias (personalizadas), interruptor, relevador (personalizado), leds, capacitores(personalizado), fuente de poder, bocina 8 ohms, modulo SIM, Modulo sd, cable telefonico, placa fenolica, cautin, pasta para soldar, base para cautin, soldadura.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$586.00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Textil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Silicon, acrilico blanco, pintura vinci, acrilico azul, cutter, esmalte en aerosol.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$190.00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Pruebas y consumos.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Dispensador de comida, croqueta (personalziada), 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$100.00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Total: 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 dirty="0">
                          <a:effectLst/>
                        </a:rPr>
                        <a:t>$876.00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Imagen 4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5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Cotización real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5708AB0-2C90-4675-BA78-44AC8C187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593599"/>
              </p:ext>
            </p:extLst>
          </p:nvPr>
        </p:nvGraphicFramePr>
        <p:xfrm>
          <a:off x="3868738" y="863599"/>
          <a:ext cx="7315200" cy="521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360627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373745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26182732"/>
                    </a:ext>
                  </a:extLst>
                </a:gridCol>
              </a:tblGrid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Perfil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28393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Programador Java.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$30,000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68680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Analista.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$40,000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$480,000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70394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Tester.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$30,000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11167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T. electrónica.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$15,000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89383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Administrador de BD.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$25, 000 al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49031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r>
                        <a:rPr lang="es-MX" dirty="0"/>
                        <a:t>Dispensador de 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effectLst/>
                        </a:rPr>
                        <a:t>$876.00</a:t>
                      </a:r>
                      <a:endParaRPr lang="es-MX" sz="18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effectLst/>
                        </a:rPr>
                        <a:t>$876.00</a:t>
                      </a:r>
                      <a:endParaRPr lang="es-MX" sz="18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31554"/>
                  </a:ext>
                </a:extLst>
              </a:tr>
              <a:tr h="65174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$1,680,876 pesos M.X.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1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77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s-MX" dirty="0"/>
            </a:br>
            <a:r>
              <a:rPr lang="es-MX" sz="2400" dirty="0"/>
              <a:t>(</a:t>
            </a:r>
            <a:r>
              <a:rPr lang="es-MX" sz="2400" dirty="0" err="1"/>
              <a:t>Storyboards</a:t>
            </a:r>
            <a:r>
              <a:rPr lang="es-MX" sz="2400" dirty="0"/>
              <a:t> de la aplicación de escritorio.) 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7687" y="887411"/>
            <a:ext cx="5439301" cy="48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8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s-MX" dirty="0"/>
            </a:br>
            <a:r>
              <a:rPr lang="es-MX" sz="2400" dirty="0"/>
              <a:t>(</a:t>
            </a:r>
            <a:r>
              <a:rPr lang="es-MX" sz="2400" dirty="0" err="1"/>
              <a:t>Storyboards</a:t>
            </a:r>
            <a:r>
              <a:rPr lang="es-MX" sz="2400" dirty="0"/>
              <a:t> de la aplicación de escritorio.) 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991108"/>
            <a:ext cx="4979988" cy="47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48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293</TotalTime>
  <Words>415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Gothic</vt:lpstr>
      <vt:lpstr>Corbel</vt:lpstr>
      <vt:lpstr>Wingdings 2</vt:lpstr>
      <vt:lpstr>Marco</vt:lpstr>
      <vt:lpstr>PET SITTING</vt:lpstr>
      <vt:lpstr>Objetivo</vt:lpstr>
      <vt:lpstr>Alcance  </vt:lpstr>
      <vt:lpstr>Requerimientos</vt:lpstr>
      <vt:lpstr>Metodología</vt:lpstr>
      <vt:lpstr>Costos</vt:lpstr>
      <vt:lpstr>Cotización real</vt:lpstr>
      <vt:lpstr> (Storyboards de la aplicación de escritorio.) </vt:lpstr>
      <vt:lpstr> (Storyboards de la aplicación de escritorio.) </vt:lpstr>
      <vt:lpstr> (Storyboards de la aplicación de escritorio.)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SITTING</dc:title>
  <dc:creator>Windows User</dc:creator>
  <cp:lastModifiedBy>Kay Soto</cp:lastModifiedBy>
  <cp:revision>26</cp:revision>
  <dcterms:created xsi:type="dcterms:W3CDTF">2019-02-24T14:35:20Z</dcterms:created>
  <dcterms:modified xsi:type="dcterms:W3CDTF">2019-03-19T02:18:23Z</dcterms:modified>
</cp:coreProperties>
</file>