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4" r:id="rId4"/>
    <p:sldId id="266" r:id="rId5"/>
    <p:sldId id="265" r:id="rId6"/>
    <p:sldId id="261" r:id="rId7"/>
    <p:sldId id="259" r:id="rId8"/>
    <p:sldId id="260"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2/24/2019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9848" y="1298448"/>
            <a:ext cx="7315200" cy="1736852"/>
          </a:xfrm>
        </p:spPr>
        <p:txBody>
          <a:bodyPr/>
          <a:lstStyle/>
          <a:p>
            <a:pPr algn="ctr"/>
            <a:r>
              <a:rPr lang="es-MX" dirty="0" smtClean="0"/>
              <a:t>PET SITTING</a:t>
            </a:r>
            <a:endParaRPr lang="es-MX" dirty="0"/>
          </a:p>
        </p:txBody>
      </p:sp>
      <p:sp>
        <p:nvSpPr>
          <p:cNvPr id="3" name="Subtítulo 2"/>
          <p:cNvSpPr>
            <a:spLocks noGrp="1"/>
          </p:cNvSpPr>
          <p:nvPr>
            <p:ph type="subTitle" idx="1"/>
          </p:nvPr>
        </p:nvSpPr>
        <p:spPr>
          <a:xfrm>
            <a:off x="1100015" y="3810000"/>
            <a:ext cx="7315200" cy="1774646"/>
          </a:xfrm>
        </p:spPr>
        <p:txBody>
          <a:bodyPr>
            <a:normAutofit/>
          </a:bodyPr>
          <a:lstStyle/>
          <a:p>
            <a:pPr algn="r"/>
            <a:r>
              <a:rPr lang="es-MX" dirty="0" smtClean="0"/>
              <a:t>Antonio Alonso Pérez</a:t>
            </a:r>
          </a:p>
          <a:p>
            <a:pPr algn="r"/>
            <a:r>
              <a:rPr lang="es-MX" dirty="0" smtClean="0"/>
              <a:t>Lizet Jiménez Rodríguez</a:t>
            </a:r>
          </a:p>
          <a:p>
            <a:pPr algn="r"/>
            <a:r>
              <a:rPr lang="es-MX" dirty="0" smtClean="0"/>
              <a:t>Kay Larios Soto </a:t>
            </a:r>
            <a:endParaRPr lang="es-MX" dirty="0"/>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2516822"/>
            <a:ext cx="2313940" cy="2029778"/>
          </a:xfrm>
          <a:prstGeom prst="rect">
            <a:avLst/>
          </a:prstGeom>
          <a:noFill/>
          <a:ln>
            <a:noFill/>
          </a:ln>
        </p:spPr>
      </p:pic>
    </p:spTree>
    <p:extLst>
      <p:ext uri="{BB962C8B-B14F-4D97-AF65-F5344CB8AC3E}">
        <p14:creationId xmlns:p14="http://schemas.microsoft.com/office/powerpoint/2010/main" val="81832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a:t>
            </a:r>
            <a:r>
              <a:rPr lang="es-MX" dirty="0" smtClean="0"/>
              <a:t>Sprint</a:t>
            </a:r>
            <a:br>
              <a:rPr lang="es-MX" dirty="0" smtClean="0"/>
            </a:br>
            <a:r>
              <a:rPr lang="es-MX" sz="2400" dirty="0" smtClean="0"/>
              <a:t>(</a:t>
            </a:r>
            <a:r>
              <a:rPr lang="es-MX" sz="2400" dirty="0"/>
              <a:t>Diseño de la base de </a:t>
            </a:r>
            <a:r>
              <a:rPr lang="es-MX" sz="2400" dirty="0" smtClean="0"/>
              <a:t>datos)</a:t>
            </a:r>
            <a:endParaRPr lang="es-MX" sz="2400" dirty="0"/>
          </a:p>
        </p:txBody>
      </p:sp>
      <p:sp>
        <p:nvSpPr>
          <p:cNvPr id="3" name="Marcador de contenido 2"/>
          <p:cNvSpPr>
            <a:spLocks noGrp="1"/>
          </p:cNvSpPr>
          <p:nvPr>
            <p:ph idx="1"/>
          </p:nvPr>
        </p:nvSpPr>
        <p:spPr/>
        <p:txBody>
          <a:bodyPr/>
          <a:lstStyle/>
          <a:p>
            <a:endParaRPr lang="es-MX" dirty="0"/>
          </a:p>
        </p:txBody>
      </p:sp>
    </p:spTree>
    <p:extLst>
      <p:ext uri="{BB962C8B-B14F-4D97-AF65-F5344CB8AC3E}">
        <p14:creationId xmlns:p14="http://schemas.microsoft.com/office/powerpoint/2010/main" val="4045228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Problemática</a:t>
            </a:r>
            <a:endParaRPr lang="es-MX" dirty="0"/>
          </a:p>
        </p:txBody>
      </p:sp>
      <p:sp>
        <p:nvSpPr>
          <p:cNvPr id="3" name="Marcador de contenido 2"/>
          <p:cNvSpPr>
            <a:spLocks noGrp="1"/>
          </p:cNvSpPr>
          <p:nvPr>
            <p:ph idx="1"/>
          </p:nvPr>
        </p:nvSpPr>
        <p:spPr/>
        <p:txBody>
          <a:bodyPr>
            <a:normAutofit/>
          </a:bodyPr>
          <a:lstStyle/>
          <a:p>
            <a:pPr marL="0" indent="0" algn="just">
              <a:buNone/>
            </a:pPr>
            <a:r>
              <a:rPr lang="es-MX" sz="2400" dirty="0"/>
              <a:t>En la actualidad las mascotas son parte fundamental en la vida de las personas, tanto, que consideran a sus mascotas como parte de su familia, lamentablemente las personas no pueden cuidar de una mascota como se debe por falta de tiempo o por su profesión, hay casos en que las familias salen de vacaciones y los dueños dejan a su mascota solos o son encargados a una persona ajena lo que ocasiona desconfianza a los </a:t>
            </a:r>
            <a:r>
              <a:rPr lang="es-MX" sz="2400" dirty="0" smtClean="0"/>
              <a:t>dueños</a:t>
            </a:r>
            <a:endParaRPr lang="es-MX" sz="2400" dirty="0"/>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4051539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Solución </a:t>
            </a:r>
            <a:endParaRPr lang="es-MX" dirty="0"/>
          </a:p>
        </p:txBody>
      </p:sp>
      <p:sp>
        <p:nvSpPr>
          <p:cNvPr id="3" name="Marcador de contenido 2"/>
          <p:cNvSpPr>
            <a:spLocks noGrp="1"/>
          </p:cNvSpPr>
          <p:nvPr>
            <p:ph idx="1"/>
          </p:nvPr>
        </p:nvSpPr>
        <p:spPr>
          <a:xfrm>
            <a:off x="3869268" y="864108"/>
            <a:ext cx="7315200" cy="5120640"/>
          </a:xfrm>
        </p:spPr>
        <p:txBody>
          <a:bodyPr/>
          <a:lstStyle/>
          <a:p>
            <a:pPr marL="0" indent="0" algn="just">
              <a:buNone/>
            </a:pPr>
            <a:r>
              <a:rPr lang="es-MX" sz="2400" dirty="0"/>
              <a:t>P</a:t>
            </a:r>
            <a:r>
              <a:rPr lang="es-MX" sz="2400" dirty="0" smtClean="0"/>
              <a:t>or </a:t>
            </a:r>
            <a:r>
              <a:rPr lang="es-MX" sz="2400" dirty="0"/>
              <a:t>estos motivos se ha decidido crear un dispensador de alimento para la mascota en el cual llene el plato de comida del animal de forma automática con información precargada y además definir la información sobre el tipo de mascota a la que va dirigido. La definición del tipo de mascota y los tiempos en los que se debe dispensar el alimento serán guardados por el usuario mediante una aplicación de escritorio, cabe mencionar que esto solo se realizara una sola vez por el usuario. </a:t>
            </a:r>
          </a:p>
          <a:p>
            <a:endParaRPr lang="es-MX" dirty="0"/>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148379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3200" dirty="0" smtClean="0"/>
              <a:t>Requerimientos</a:t>
            </a:r>
            <a:endParaRPr lang="es-MX" sz="3200" dirty="0"/>
          </a:p>
        </p:txBody>
      </p:sp>
      <p:sp>
        <p:nvSpPr>
          <p:cNvPr id="3" name="Marcador de contenido 2"/>
          <p:cNvSpPr>
            <a:spLocks noGrp="1"/>
          </p:cNvSpPr>
          <p:nvPr>
            <p:ph idx="1"/>
          </p:nvPr>
        </p:nvSpPr>
        <p:spPr/>
        <p:txBody>
          <a:bodyPr>
            <a:normAutofit fontScale="92500" lnSpcReduction="20000"/>
          </a:bodyPr>
          <a:lstStyle/>
          <a:p>
            <a:pPr lvl="0"/>
            <a:r>
              <a:rPr lang="es-MX" dirty="0"/>
              <a:t>Registrar mascota.</a:t>
            </a:r>
          </a:p>
          <a:p>
            <a:pPr lvl="0"/>
            <a:r>
              <a:rPr lang="es-MX" dirty="0"/>
              <a:t>Modificar datos de la mascota.</a:t>
            </a:r>
          </a:p>
          <a:p>
            <a:pPr lvl="0"/>
            <a:r>
              <a:rPr lang="es-MX" dirty="0"/>
              <a:t>Eliminar datos de la mascota.</a:t>
            </a:r>
          </a:p>
          <a:p>
            <a:pPr lvl="0"/>
            <a:r>
              <a:rPr lang="es-MX" dirty="0"/>
              <a:t>Mostrar datos de la mascota.</a:t>
            </a:r>
          </a:p>
          <a:p>
            <a:pPr lvl="0"/>
            <a:r>
              <a:rPr lang="es-MX" dirty="0"/>
              <a:t>Mostrar información precargada a seleccionar.</a:t>
            </a:r>
          </a:p>
          <a:p>
            <a:pPr lvl="0"/>
            <a:r>
              <a:rPr lang="es-MX" dirty="0"/>
              <a:t>Seleccionar datos sobre la mascota.</a:t>
            </a:r>
          </a:p>
          <a:p>
            <a:pPr lvl="0"/>
            <a:r>
              <a:rPr lang="es-MX" dirty="0"/>
              <a:t>Envía datos al dispositivo.</a:t>
            </a:r>
          </a:p>
          <a:p>
            <a:pPr lvl="0"/>
            <a:r>
              <a:rPr lang="es-MX" dirty="0"/>
              <a:t>Envía notificación para actualizar datos de la mascota.</a:t>
            </a:r>
          </a:p>
          <a:p>
            <a:pPr lvl="0"/>
            <a:r>
              <a:rPr lang="es-MX" dirty="0"/>
              <a:t>Envía notificación de aviso cuando haya poca cantidad de alimento.</a:t>
            </a:r>
          </a:p>
          <a:p>
            <a:pPr lvl="0"/>
            <a:r>
              <a:rPr lang="es-MX" dirty="0"/>
              <a:t> Dispensar la cantidad de alimento a soltar.</a:t>
            </a:r>
          </a:p>
          <a:p>
            <a:pPr lvl="0"/>
            <a:r>
              <a:rPr lang="es-MX" dirty="0"/>
              <a:t>Llenar el plato de comida de la mascota.</a:t>
            </a:r>
          </a:p>
          <a:p>
            <a:pPr lvl="0"/>
            <a:r>
              <a:rPr lang="es-MX" dirty="0"/>
              <a:t>Abrir puerta del alimento.</a:t>
            </a:r>
          </a:p>
          <a:p>
            <a:pPr lvl="0"/>
            <a:r>
              <a:rPr lang="es-MX" dirty="0"/>
              <a:t>Cerrar puerta del alimento.</a:t>
            </a:r>
          </a:p>
          <a:p>
            <a:pPr lvl="0"/>
            <a:r>
              <a:rPr lang="es-MX" dirty="0"/>
              <a:t>Detectar insuficiencia de alimento del dispensador</a:t>
            </a:r>
            <a:r>
              <a:rPr lang="es-MX" dirty="0" smtClean="0"/>
              <a:t>.</a:t>
            </a:r>
            <a:endParaRPr lang="es-MX" dirty="0"/>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294884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Presupuesto estimado.</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385785176"/>
              </p:ext>
            </p:extLst>
          </p:nvPr>
        </p:nvGraphicFramePr>
        <p:xfrm>
          <a:off x="3949700" y="993083"/>
          <a:ext cx="6911975" cy="4862690"/>
        </p:xfrm>
        <a:graphic>
          <a:graphicData uri="http://schemas.openxmlformats.org/drawingml/2006/table">
            <a:tbl>
              <a:tblPr firstRow="1" firstCol="1" bandRow="1">
                <a:tableStyleId>{5C22544A-7EE6-4342-B048-85BDC9FD1C3A}</a:tableStyleId>
              </a:tblPr>
              <a:tblGrid>
                <a:gridCol w="1759943"/>
                <a:gridCol w="3724360"/>
                <a:gridCol w="1427672"/>
              </a:tblGrid>
              <a:tr h="302460">
                <a:tc>
                  <a:txBody>
                    <a:bodyPr/>
                    <a:lstStyle/>
                    <a:p>
                      <a:pPr algn="ctr">
                        <a:lnSpc>
                          <a:spcPct val="107000"/>
                        </a:lnSpc>
                        <a:spcAft>
                          <a:spcPts val="600"/>
                        </a:spcAft>
                      </a:pPr>
                      <a:r>
                        <a:rPr lang="es-MX" sz="1200">
                          <a:effectLst/>
                        </a:rPr>
                        <a:t>Tipo de Recurso</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Descripcion</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Precio</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tr>
              <a:tr h="2334204">
                <a:tc>
                  <a:txBody>
                    <a:bodyPr/>
                    <a:lstStyle/>
                    <a:p>
                      <a:pPr algn="ctr">
                        <a:lnSpc>
                          <a:spcPct val="107000"/>
                        </a:lnSpc>
                        <a:spcAft>
                          <a:spcPts val="600"/>
                        </a:spcAft>
                      </a:pPr>
                      <a:r>
                        <a:rPr lang="es-MX" sz="1200">
                          <a:effectLst/>
                        </a:rPr>
                        <a:t>Electronica</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Arduino uno, Arduino nano, servo Power Pro SG90, resistencias (personalizadas), interruptor, relevador (personalizado), leds, capacitores(personalizado), fuente de poder, bocina 8 ohms, modulo SIM, Modulo sd, cable telefonico, placa fenolica, cautin, pasta para soldar, base para cautin, soldadura.</a:t>
                      </a:r>
                    </a:p>
                    <a:p>
                      <a:pPr algn="ctr">
                        <a:lnSpc>
                          <a:spcPct val="107000"/>
                        </a:lnSpc>
                        <a:spcAft>
                          <a:spcPts val="600"/>
                        </a:spcAft>
                      </a:pPr>
                      <a:r>
                        <a:rPr lang="es-MX" sz="1200">
                          <a:effectLst/>
                        </a:rPr>
                        <a:t>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$586.00</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tr>
              <a:tr h="934535">
                <a:tc>
                  <a:txBody>
                    <a:bodyPr/>
                    <a:lstStyle/>
                    <a:p>
                      <a:pPr algn="ctr">
                        <a:lnSpc>
                          <a:spcPct val="107000"/>
                        </a:lnSpc>
                        <a:spcAft>
                          <a:spcPts val="600"/>
                        </a:spcAft>
                      </a:pPr>
                      <a:r>
                        <a:rPr lang="es-MX" sz="1200">
                          <a:effectLst/>
                        </a:rPr>
                        <a:t>Textil</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 </a:t>
                      </a:r>
                    </a:p>
                    <a:p>
                      <a:pPr algn="ctr">
                        <a:lnSpc>
                          <a:spcPct val="107000"/>
                        </a:lnSpc>
                        <a:spcAft>
                          <a:spcPts val="600"/>
                        </a:spcAft>
                      </a:pPr>
                      <a:r>
                        <a:rPr lang="es-MX" sz="1200">
                          <a:effectLst/>
                        </a:rPr>
                        <a:t>Silicon, acrilico blanco, pintura vinci, acrilico azul, cutter, esmalte en aerosol.</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$190.00</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tr>
              <a:tr h="934535">
                <a:tc>
                  <a:txBody>
                    <a:bodyPr/>
                    <a:lstStyle/>
                    <a:p>
                      <a:pPr algn="ctr">
                        <a:lnSpc>
                          <a:spcPct val="107000"/>
                        </a:lnSpc>
                        <a:spcAft>
                          <a:spcPts val="600"/>
                        </a:spcAft>
                      </a:pPr>
                      <a:r>
                        <a:rPr lang="es-MX" sz="1200">
                          <a:effectLst/>
                        </a:rPr>
                        <a:t>Pruebas y consumos.</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 </a:t>
                      </a:r>
                    </a:p>
                    <a:p>
                      <a:pPr algn="ctr">
                        <a:lnSpc>
                          <a:spcPct val="107000"/>
                        </a:lnSpc>
                        <a:spcAft>
                          <a:spcPts val="600"/>
                        </a:spcAft>
                      </a:pPr>
                      <a:r>
                        <a:rPr lang="es-MX" sz="1200">
                          <a:effectLst/>
                        </a:rPr>
                        <a:t>Dispensador de comida, croqueta (personalziada),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$100.00</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tr>
              <a:tr h="356956">
                <a:tc>
                  <a:txBody>
                    <a:bodyPr/>
                    <a:lstStyle/>
                    <a:p>
                      <a:pPr algn="ctr">
                        <a:lnSpc>
                          <a:spcPct val="107000"/>
                        </a:lnSpc>
                        <a:spcAft>
                          <a:spcPts val="600"/>
                        </a:spcAft>
                      </a:pPr>
                      <a:r>
                        <a:rPr lang="es-MX" sz="1200">
                          <a:effectLst/>
                        </a:rPr>
                        <a:t>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Total: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dirty="0">
                          <a:effectLst/>
                        </a:rPr>
                        <a:t>$876.00</a:t>
                      </a:r>
                      <a:endParaRPr lang="es-MX" sz="1200" dirty="0">
                        <a:effectLst/>
                        <a:latin typeface="Century Gothic" panose="020B0502020202020204" pitchFamily="34" charset="0"/>
                        <a:ea typeface="STKaiti"/>
                        <a:cs typeface="Tahoma" panose="020B0604030504040204" pitchFamily="34" charset="0"/>
                      </a:endParaRPr>
                    </a:p>
                  </a:txBody>
                  <a:tcPr marL="68580" marR="68580" marT="0" marB="0"/>
                </a:tc>
              </a:tr>
            </a:tbl>
          </a:graphicData>
        </a:graphic>
      </p:graphicFrame>
      <p:pic>
        <p:nvPicPr>
          <p:cNvPr id="5" name="Imagen 4"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392653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 </a:t>
            </a:r>
            <a:br>
              <a:rPr lang="es-MX" dirty="0"/>
            </a:br>
            <a:r>
              <a:rPr lang="es-MX" sz="2400" dirty="0"/>
              <a:t>(</a:t>
            </a:r>
            <a:r>
              <a:rPr lang="es-MX" sz="2400" dirty="0" err="1"/>
              <a:t>Storyboards</a:t>
            </a:r>
            <a:r>
              <a:rPr lang="es-MX" sz="2400" dirty="0"/>
              <a:t> de la aplicación de escritorio.) </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7" name="Marcador de contenido 6"/>
          <p:cNvPicPr>
            <a:picLocks noGrp="1" noChangeAspect="1"/>
          </p:cNvPicPr>
          <p:nvPr>
            <p:ph idx="1"/>
          </p:nvPr>
        </p:nvPicPr>
        <p:blipFill>
          <a:blip r:embed="rId3"/>
          <a:stretch>
            <a:fillRect/>
          </a:stretch>
        </p:blipFill>
        <p:spPr>
          <a:xfrm>
            <a:off x="4747687" y="887411"/>
            <a:ext cx="5439301" cy="4837609"/>
          </a:xfrm>
          <a:prstGeom prst="rect">
            <a:avLst/>
          </a:prstGeom>
        </p:spPr>
      </p:pic>
    </p:spTree>
    <p:extLst>
      <p:ext uri="{BB962C8B-B14F-4D97-AF65-F5344CB8AC3E}">
        <p14:creationId xmlns:p14="http://schemas.microsoft.com/office/powerpoint/2010/main" val="4130889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Primer Sprint </a:t>
            </a:r>
            <a:br>
              <a:rPr lang="es-MX" dirty="0" smtClean="0"/>
            </a:br>
            <a:r>
              <a:rPr lang="es-MX" sz="2400" dirty="0" smtClean="0"/>
              <a:t>(</a:t>
            </a:r>
            <a:r>
              <a:rPr lang="es-MX" sz="2400" dirty="0" err="1"/>
              <a:t>Storyboards</a:t>
            </a:r>
            <a:r>
              <a:rPr lang="es-MX" sz="2400" dirty="0"/>
              <a:t> de la aplicación de escritorio.</a:t>
            </a:r>
            <a:r>
              <a:rPr lang="es-MX" sz="2400" dirty="0" smtClean="0"/>
              <a:t>) </a:t>
            </a:r>
            <a:endParaRPr lang="es-MX" sz="2400" dirty="0"/>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5" name="Marcador de contenido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965700" y="991108"/>
            <a:ext cx="4979988" cy="4733912"/>
          </a:xfrm>
          <a:prstGeom prst="rect">
            <a:avLst/>
          </a:prstGeom>
        </p:spPr>
      </p:pic>
    </p:spTree>
    <p:extLst>
      <p:ext uri="{BB962C8B-B14F-4D97-AF65-F5344CB8AC3E}">
        <p14:creationId xmlns:p14="http://schemas.microsoft.com/office/powerpoint/2010/main" val="417094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 </a:t>
            </a:r>
            <a:br>
              <a:rPr lang="es-MX" dirty="0"/>
            </a:br>
            <a:r>
              <a:rPr lang="es-MX" sz="2400" dirty="0"/>
              <a:t>(</a:t>
            </a:r>
            <a:r>
              <a:rPr lang="es-MX" sz="2400" dirty="0" err="1"/>
              <a:t>Storyboards</a:t>
            </a:r>
            <a:r>
              <a:rPr lang="es-MX" sz="2400" dirty="0"/>
              <a:t> de la aplicación de escritorio.) </a:t>
            </a:r>
            <a:endParaRPr lang="es-MX" dirty="0"/>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5" name="Marcador de contenido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584701" y="769936"/>
            <a:ext cx="5340350" cy="5084763"/>
          </a:xfrm>
          <a:prstGeom prst="rect">
            <a:avLst/>
          </a:prstGeom>
        </p:spPr>
      </p:pic>
    </p:spTree>
    <p:extLst>
      <p:ext uri="{BB962C8B-B14F-4D97-AF65-F5344CB8AC3E}">
        <p14:creationId xmlns:p14="http://schemas.microsoft.com/office/powerpoint/2010/main" val="2214492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 </a:t>
            </a:r>
            <a:r>
              <a:rPr lang="es-MX" sz="2400" dirty="0" smtClean="0"/>
              <a:t>(Diseño </a:t>
            </a:r>
            <a:r>
              <a:rPr lang="es-MX" sz="2400" dirty="0"/>
              <a:t>del </a:t>
            </a:r>
            <a:r>
              <a:rPr lang="es-MX" sz="2400" dirty="0" smtClean="0"/>
              <a:t>prototipo)</a:t>
            </a:r>
            <a:endParaRPr lang="es-MX" sz="2400" dirty="0"/>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409669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219</TotalTime>
  <Words>371</Words>
  <Application>Microsoft Office PowerPoint</Application>
  <PresentationFormat>Panorámica</PresentationFormat>
  <Paragraphs>47</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Century Gothic</vt:lpstr>
      <vt:lpstr>Corbel</vt:lpstr>
      <vt:lpstr>STKaiti</vt:lpstr>
      <vt:lpstr>Tahoma</vt:lpstr>
      <vt:lpstr>Wingdings 2</vt:lpstr>
      <vt:lpstr>Marco</vt:lpstr>
      <vt:lpstr>PET SITTING</vt:lpstr>
      <vt:lpstr>Problemática</vt:lpstr>
      <vt:lpstr>Solución </vt:lpstr>
      <vt:lpstr>Requerimientos</vt:lpstr>
      <vt:lpstr>Presupuesto estimado.</vt:lpstr>
      <vt:lpstr>Primer Sprint  (Storyboards de la aplicación de escritorio.) </vt:lpstr>
      <vt:lpstr>Primer Sprint  (Storyboards de la aplicación de escritorio.) </vt:lpstr>
      <vt:lpstr>Primer Sprint  (Storyboards de la aplicación de escritorio.) </vt:lpstr>
      <vt:lpstr>Primer Sprint (Diseño del prototipo)</vt:lpstr>
      <vt:lpstr>Primer Sprint (Diseño de la base de datos)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SITTING</dc:title>
  <dc:creator>Windows User</dc:creator>
  <cp:lastModifiedBy>Windows User</cp:lastModifiedBy>
  <cp:revision>6</cp:revision>
  <dcterms:created xsi:type="dcterms:W3CDTF">2019-02-24T14:35:20Z</dcterms:created>
  <dcterms:modified xsi:type="dcterms:W3CDTF">2019-02-24T20:52:35Z</dcterms:modified>
</cp:coreProperties>
</file>