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FE5"/>
    <a:srgbClr val="E3E4D4"/>
    <a:srgbClr val="D4D6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3FFBB9-74B7-4691-B271-B055FD20D02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CDFAB6D-6DDE-438C-A54A-F5EA1854F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2225BB6-C5D5-4F9B-B09D-8DD84C17290F}"/>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5" name="Marcador de pie de página 4">
            <a:extLst>
              <a:ext uri="{FF2B5EF4-FFF2-40B4-BE49-F238E27FC236}">
                <a16:creationId xmlns:a16="http://schemas.microsoft.com/office/drawing/2014/main" id="{9896BF2D-118D-4133-A1E6-39CD69CD8F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0DB2C3-0CAE-49C8-98C8-74F729B9EEAB}"/>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414196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5F540-85A2-4B96-9F31-D5D4482E4FD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1D41F88-E624-42DE-80C4-BB2FD12A2CB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1EAE5D-219D-410F-A2F4-F2C76DB0F306}"/>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5" name="Marcador de pie de página 4">
            <a:extLst>
              <a:ext uri="{FF2B5EF4-FFF2-40B4-BE49-F238E27FC236}">
                <a16:creationId xmlns:a16="http://schemas.microsoft.com/office/drawing/2014/main" id="{2B637572-BBC0-4AFF-9567-80CABF666C9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96B006C-1A61-4E8B-8533-AD1FDA6A3304}"/>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49863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A06B04-9F92-4766-8017-B63BE5CD29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61F8435-E1DE-44C0-91A4-75037554B59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6F8055F-10B0-458F-975D-A53B0000C0E9}"/>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5" name="Marcador de pie de página 4">
            <a:extLst>
              <a:ext uri="{FF2B5EF4-FFF2-40B4-BE49-F238E27FC236}">
                <a16:creationId xmlns:a16="http://schemas.microsoft.com/office/drawing/2014/main" id="{C33B8C2F-F4A0-4618-9776-3A68DEA493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9357F67-646C-4EB2-AE22-E8564D4A2D66}"/>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116216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6B237-2F8C-4B7B-8703-3C52B611580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AB73B4D-F837-444B-BB7E-610AF23207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7E76CFC-DFAB-4D14-9806-5523CCA2A81A}"/>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5" name="Marcador de pie de página 4">
            <a:extLst>
              <a:ext uri="{FF2B5EF4-FFF2-40B4-BE49-F238E27FC236}">
                <a16:creationId xmlns:a16="http://schemas.microsoft.com/office/drawing/2014/main" id="{CE526B93-3C6D-4C49-9226-9432F12F9C4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9AF585-F3FD-466A-B404-680DC12D47E9}"/>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171769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02B92-21FC-44AC-9B00-647454D07B9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1616397-161D-4835-9EF4-A866CE6E8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9FC4198-73B1-4911-8D06-DF5DCDF3D138}"/>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5" name="Marcador de pie de página 4">
            <a:extLst>
              <a:ext uri="{FF2B5EF4-FFF2-40B4-BE49-F238E27FC236}">
                <a16:creationId xmlns:a16="http://schemas.microsoft.com/office/drawing/2014/main" id="{D3039E30-5A82-47F9-90D9-950ABF2AD5A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D84104-A33A-4CEC-8365-FA76AAC45B23}"/>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380873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6BF89-6E4E-4D4F-B4D3-332AFEADE85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1502BFB-DA4C-4A70-AC90-B206DF12F89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22D63DF-D8E8-42FE-A3F3-E2CDFCC38E4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62043B5-5290-4574-8C67-CE389B9BF78D}"/>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6" name="Marcador de pie de página 5">
            <a:extLst>
              <a:ext uri="{FF2B5EF4-FFF2-40B4-BE49-F238E27FC236}">
                <a16:creationId xmlns:a16="http://schemas.microsoft.com/office/drawing/2014/main" id="{D9A3A4AC-3855-45B5-A512-F78B67A7382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13B1035-739C-46EA-B1C5-EDBBAE5D6CBE}"/>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343658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14F7A-9759-4053-9A88-BB7A12C4584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6771FF6-7C17-4398-B0AD-29AE0ECE2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B4EFD6-EFD0-4E3C-934A-A80CE203E7C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764DBF2-5113-483D-9900-BF026E03B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9DF76FB-72D0-4262-900F-AABC66AEE4E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2DD6642-513F-42AA-A758-51C409366ADD}"/>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8" name="Marcador de pie de página 7">
            <a:extLst>
              <a:ext uri="{FF2B5EF4-FFF2-40B4-BE49-F238E27FC236}">
                <a16:creationId xmlns:a16="http://schemas.microsoft.com/office/drawing/2014/main" id="{0DDE965A-69F4-49AD-A20D-307FD2C7518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E5A25CE-A0C5-4BD3-8829-AFE89502F0AA}"/>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404762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24BBF7-661F-4936-AA78-9E3695475B9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7D1ACA6-2AA4-4136-9515-154FFD86273E}"/>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4" name="Marcador de pie de página 3">
            <a:extLst>
              <a:ext uri="{FF2B5EF4-FFF2-40B4-BE49-F238E27FC236}">
                <a16:creationId xmlns:a16="http://schemas.microsoft.com/office/drawing/2014/main" id="{E402A42E-43DD-418A-B98C-158FCF8F516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0440B14-2686-4E64-97EC-F515B5707C38}"/>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248836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4E051B-0689-4D41-9CB1-5FAF66DDBF3F}"/>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3" name="Marcador de pie de página 2">
            <a:extLst>
              <a:ext uri="{FF2B5EF4-FFF2-40B4-BE49-F238E27FC236}">
                <a16:creationId xmlns:a16="http://schemas.microsoft.com/office/drawing/2014/main" id="{92E589E5-8917-43FD-AA58-E9CA43406AC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4CA8E38-4C80-4CAF-A6FD-69CB01F8CABA}"/>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189259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7BF06-8EB0-499C-ACAD-97643FB1B9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233E5FF-A20E-43D6-B398-81FED84E3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144ACC7-D5D4-4170-8AB5-C00FEDF7D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46E3F22-F66C-4279-A613-DF5B497DF46D}"/>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6" name="Marcador de pie de página 5">
            <a:extLst>
              <a:ext uri="{FF2B5EF4-FFF2-40B4-BE49-F238E27FC236}">
                <a16:creationId xmlns:a16="http://schemas.microsoft.com/office/drawing/2014/main" id="{FEE1E299-FC6C-4536-BB7A-61865167520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05B54D5-B6C4-48C6-AE19-9F0D9D03198D}"/>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46167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85D13-1121-44A8-883F-7A22BCC104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0FCB906-14F4-4E62-88AE-7313EAEF2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DD16DDE-76A2-4544-9A42-40A039015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94BDF5-5A35-417B-8A8E-E0359A05CE21}"/>
              </a:ext>
            </a:extLst>
          </p:cNvPr>
          <p:cNvSpPr>
            <a:spLocks noGrp="1"/>
          </p:cNvSpPr>
          <p:nvPr>
            <p:ph type="dt" sz="half" idx="10"/>
          </p:nvPr>
        </p:nvSpPr>
        <p:spPr/>
        <p:txBody>
          <a:bodyPr/>
          <a:lstStyle/>
          <a:p>
            <a:fld id="{F35EAFF0-2939-421E-AED6-B128A7466708}" type="datetimeFigureOut">
              <a:rPr lang="es-MX" smtClean="0"/>
              <a:t>02/12/2019</a:t>
            </a:fld>
            <a:endParaRPr lang="es-MX"/>
          </a:p>
        </p:txBody>
      </p:sp>
      <p:sp>
        <p:nvSpPr>
          <p:cNvPr id="6" name="Marcador de pie de página 5">
            <a:extLst>
              <a:ext uri="{FF2B5EF4-FFF2-40B4-BE49-F238E27FC236}">
                <a16:creationId xmlns:a16="http://schemas.microsoft.com/office/drawing/2014/main" id="{6D63D9F5-FD7B-4463-AC90-6EFCAA481AA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3EB7008-C8DC-4C60-8C7A-A45DAF4A6978}"/>
              </a:ext>
            </a:extLst>
          </p:cNvPr>
          <p:cNvSpPr>
            <a:spLocks noGrp="1"/>
          </p:cNvSpPr>
          <p:nvPr>
            <p:ph type="sldNum" sz="quarter" idx="12"/>
          </p:nvPr>
        </p:nvSpPr>
        <p:spPr/>
        <p:txBody>
          <a:bodyPr/>
          <a:lstStyle/>
          <a:p>
            <a:fld id="{E6BA0D03-BB56-465D-A62D-021CC2DC55D8}" type="slidenum">
              <a:rPr lang="es-MX" smtClean="0"/>
              <a:t>‹Nº›</a:t>
            </a:fld>
            <a:endParaRPr lang="es-MX"/>
          </a:p>
        </p:txBody>
      </p:sp>
    </p:spTree>
    <p:extLst>
      <p:ext uri="{BB962C8B-B14F-4D97-AF65-F5344CB8AC3E}">
        <p14:creationId xmlns:p14="http://schemas.microsoft.com/office/powerpoint/2010/main" val="3006659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FE5"/>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85E4A7F-CD63-4514-B5FD-5C29E05B5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066D8A7-AE44-42E7-9AE0-8137C8D3F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DBA2BB1-1213-43CB-810E-950715540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EAFF0-2939-421E-AED6-B128A7466708}" type="datetimeFigureOut">
              <a:rPr lang="es-MX" smtClean="0"/>
              <a:t>02/12/2019</a:t>
            </a:fld>
            <a:endParaRPr lang="es-MX"/>
          </a:p>
        </p:txBody>
      </p:sp>
      <p:sp>
        <p:nvSpPr>
          <p:cNvPr id="5" name="Marcador de pie de página 4">
            <a:extLst>
              <a:ext uri="{FF2B5EF4-FFF2-40B4-BE49-F238E27FC236}">
                <a16:creationId xmlns:a16="http://schemas.microsoft.com/office/drawing/2014/main" id="{63243CF6-9414-4C38-AA59-836663069C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11B326D-2616-4B29-894A-EA6AD2601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A0D03-BB56-465D-A62D-021CC2DC55D8}" type="slidenum">
              <a:rPr lang="es-MX" smtClean="0"/>
              <a:t>‹Nº›</a:t>
            </a:fld>
            <a:endParaRPr lang="es-MX"/>
          </a:p>
        </p:txBody>
      </p:sp>
    </p:spTree>
    <p:extLst>
      <p:ext uri="{BB962C8B-B14F-4D97-AF65-F5344CB8AC3E}">
        <p14:creationId xmlns:p14="http://schemas.microsoft.com/office/powerpoint/2010/main" val="1864042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5E3F8DF6-83F0-45CC-B25D-2139B14AFC4C}"/>
              </a:ext>
            </a:extLst>
          </p:cNvPr>
          <p:cNvSpPr txBox="1">
            <a:spLocks/>
          </p:cNvSpPr>
          <p:nvPr/>
        </p:nvSpPr>
        <p:spPr>
          <a:xfrm>
            <a:off x="0" y="991108"/>
            <a:ext cx="12192000" cy="5026919"/>
          </a:xfrm>
          <a:prstGeom prst="rect">
            <a:avLst/>
          </a:prstGeom>
          <a:solidFill>
            <a:srgbClr val="00B0F0"/>
          </a:solidFill>
          <a:ln>
            <a:solidFill>
              <a:srgbClr val="00B0F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s-MX" dirty="0">
              <a:ln>
                <a:solidFill>
                  <a:schemeClr val="bg1"/>
                </a:solidFill>
              </a:ln>
              <a:solidFill>
                <a:schemeClr val="bg1"/>
              </a:solidFill>
            </a:endParaRPr>
          </a:p>
        </p:txBody>
      </p:sp>
      <p:sp>
        <p:nvSpPr>
          <p:cNvPr id="2" name="Título 1"/>
          <p:cNvSpPr>
            <a:spLocks noGrp="1"/>
          </p:cNvSpPr>
          <p:nvPr>
            <p:ph type="ctrTitle"/>
          </p:nvPr>
        </p:nvSpPr>
        <p:spPr>
          <a:xfrm>
            <a:off x="2438400" y="1204722"/>
            <a:ext cx="7315200" cy="1485315"/>
          </a:xfrm>
        </p:spPr>
        <p:txBody>
          <a:bodyPr/>
          <a:lstStyle/>
          <a:p>
            <a:pPr algn="ctr"/>
            <a:r>
              <a:rPr lang="es-MX" dirty="0">
                <a:ln>
                  <a:solidFill>
                    <a:schemeClr val="bg1"/>
                  </a:solidFill>
                </a:ln>
                <a:solidFill>
                  <a:schemeClr val="bg1"/>
                </a:solidFill>
              </a:rPr>
              <a:t>PET SITTING</a:t>
            </a:r>
          </a:p>
        </p:txBody>
      </p:sp>
      <p:sp>
        <p:nvSpPr>
          <p:cNvPr id="3" name="Subtítulo 2"/>
          <p:cNvSpPr>
            <a:spLocks noGrp="1"/>
          </p:cNvSpPr>
          <p:nvPr>
            <p:ph type="subTitle" idx="1"/>
          </p:nvPr>
        </p:nvSpPr>
        <p:spPr>
          <a:xfrm>
            <a:off x="2438400" y="3466709"/>
            <a:ext cx="7315200" cy="1774646"/>
          </a:xfrm>
        </p:spPr>
        <p:txBody>
          <a:bodyPr>
            <a:normAutofit lnSpcReduction="10000"/>
          </a:bodyPr>
          <a:lstStyle/>
          <a:p>
            <a:r>
              <a:rPr lang="es-MX" dirty="0">
                <a:ln>
                  <a:solidFill>
                    <a:schemeClr val="bg1"/>
                  </a:solidFill>
                </a:ln>
                <a:solidFill>
                  <a:schemeClr val="bg1"/>
                </a:solidFill>
              </a:rPr>
              <a:t>Antonio Alonso Pérez</a:t>
            </a:r>
          </a:p>
          <a:p>
            <a:r>
              <a:rPr lang="es-MX" dirty="0">
                <a:ln>
                  <a:solidFill>
                    <a:schemeClr val="bg1"/>
                  </a:solidFill>
                </a:ln>
                <a:solidFill>
                  <a:schemeClr val="bg1"/>
                </a:solidFill>
              </a:rPr>
              <a:t>Lizet Jiménez Rodríguez</a:t>
            </a:r>
          </a:p>
          <a:p>
            <a:r>
              <a:rPr lang="es-MX" dirty="0">
                <a:ln>
                  <a:solidFill>
                    <a:schemeClr val="bg1"/>
                  </a:solidFill>
                </a:ln>
                <a:solidFill>
                  <a:schemeClr val="bg1"/>
                </a:solidFill>
              </a:rPr>
              <a:t>Kay Larios Soto</a:t>
            </a:r>
          </a:p>
          <a:p>
            <a:r>
              <a:rPr lang="es-MX" dirty="0">
                <a:ln>
                  <a:solidFill>
                    <a:schemeClr val="bg1"/>
                  </a:solidFill>
                </a:ln>
                <a:solidFill>
                  <a:schemeClr val="bg1"/>
                </a:solidFill>
              </a:rPr>
              <a:t>Kevin Téllez </a:t>
            </a:r>
          </a:p>
        </p:txBody>
      </p:sp>
      <p:pic>
        <p:nvPicPr>
          <p:cNvPr id="6" name="Imagen 5" descr="BlueSkyLogo">
            <a:extLst>
              <a:ext uri="{FF2B5EF4-FFF2-40B4-BE49-F238E27FC236}">
                <a16:creationId xmlns:a16="http://schemas.microsoft.com/office/drawing/2014/main" id="{65952A43-4C92-4CAA-81AB-9CC994AC24C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831" y="190753"/>
            <a:ext cx="1254643" cy="800354"/>
          </a:xfrm>
          <a:prstGeom prst="rect">
            <a:avLst/>
          </a:prstGeom>
          <a:noFill/>
          <a:ln>
            <a:noFill/>
          </a:ln>
        </p:spPr>
      </p:pic>
      <p:pic>
        <p:nvPicPr>
          <p:cNvPr id="7" name="Imagen 6" descr="LogoPetSitting">
            <a:extLst>
              <a:ext uri="{FF2B5EF4-FFF2-40B4-BE49-F238E27FC236}">
                <a16:creationId xmlns:a16="http://schemas.microsoft.com/office/drawing/2014/main" id="{C8981B2D-E982-4A1C-B48E-EFB918309F6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8183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91108"/>
            <a:ext cx="3062177" cy="5026919"/>
          </a:xfrm>
          <a:solidFill>
            <a:srgbClr val="00B0F0"/>
          </a:solidFill>
          <a:ln>
            <a:solidFill>
              <a:srgbClr val="00B0F0"/>
            </a:solidFill>
          </a:ln>
        </p:spPr>
        <p:txBody>
          <a:bodyPr/>
          <a:lstStyle/>
          <a:p>
            <a:pPr algn="ctr"/>
            <a:r>
              <a:rPr lang="es-MX" dirty="0">
                <a:ln>
                  <a:solidFill>
                    <a:schemeClr val="bg1"/>
                  </a:solidFill>
                </a:ln>
                <a:solidFill>
                  <a:schemeClr val="bg1"/>
                </a:solidFill>
              </a:rPr>
              <a:t>Objetivo</a:t>
            </a:r>
          </a:p>
        </p:txBody>
      </p:sp>
      <p:sp>
        <p:nvSpPr>
          <p:cNvPr id="3" name="Marcador de contenido 2"/>
          <p:cNvSpPr>
            <a:spLocks noGrp="1"/>
          </p:cNvSpPr>
          <p:nvPr>
            <p:ph idx="1"/>
          </p:nvPr>
        </p:nvSpPr>
        <p:spPr>
          <a:xfrm>
            <a:off x="3200400" y="991107"/>
            <a:ext cx="8335435" cy="5026919"/>
          </a:xfrm>
        </p:spPr>
        <p:txBody>
          <a:bodyPr anchor="ctr">
            <a:normAutofit/>
          </a:bodyPr>
          <a:lstStyle/>
          <a:p>
            <a:pPr marL="0" indent="0" algn="just">
              <a:buNone/>
            </a:pPr>
            <a:r>
              <a:rPr lang="es-MX" sz="3600" dirty="0">
                <a:solidFill>
                  <a:schemeClr val="tx1"/>
                </a:solidFill>
              </a:rPr>
              <a:t>Construir un dispensador de alimento para mascotas con el fin de llenar el plato de comida con base las siguientes características; raza, edad, tamaño y peso de forma automática.</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Imagen 4" descr="BlueSkyLogo">
            <a:extLst>
              <a:ext uri="{FF2B5EF4-FFF2-40B4-BE49-F238E27FC236}">
                <a16:creationId xmlns:a16="http://schemas.microsoft.com/office/drawing/2014/main" id="{BE1B1C7A-32CB-4A5C-89F0-BE5D0D0A79F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831" y="190753"/>
            <a:ext cx="1254643" cy="800354"/>
          </a:xfrm>
          <a:prstGeom prst="rect">
            <a:avLst/>
          </a:prstGeom>
          <a:noFill/>
          <a:ln>
            <a:noFill/>
          </a:ln>
        </p:spPr>
      </p:pic>
    </p:spTree>
    <p:extLst>
      <p:ext uri="{BB962C8B-B14F-4D97-AF65-F5344CB8AC3E}">
        <p14:creationId xmlns:p14="http://schemas.microsoft.com/office/powerpoint/2010/main" val="405153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91108"/>
            <a:ext cx="3062177" cy="5026919"/>
          </a:xfrm>
          <a:solidFill>
            <a:srgbClr val="00B0F0"/>
          </a:solidFill>
          <a:ln>
            <a:solidFill>
              <a:srgbClr val="00B0F0"/>
            </a:solidFill>
          </a:ln>
        </p:spPr>
        <p:txBody>
          <a:bodyPr>
            <a:normAutofit/>
          </a:bodyPr>
          <a:lstStyle/>
          <a:p>
            <a:pPr algn="ctr"/>
            <a:r>
              <a:rPr lang="es-MX" sz="4000" dirty="0">
                <a:ln>
                  <a:solidFill>
                    <a:schemeClr val="bg1"/>
                  </a:solidFill>
                </a:ln>
                <a:solidFill>
                  <a:schemeClr val="bg1"/>
                </a:solidFill>
              </a:rPr>
              <a:t>Propósito</a:t>
            </a:r>
          </a:p>
        </p:txBody>
      </p:sp>
      <p:sp>
        <p:nvSpPr>
          <p:cNvPr id="3" name="Marcador de contenido 2"/>
          <p:cNvSpPr>
            <a:spLocks noGrp="1"/>
          </p:cNvSpPr>
          <p:nvPr>
            <p:ph idx="1"/>
          </p:nvPr>
        </p:nvSpPr>
        <p:spPr>
          <a:xfrm>
            <a:off x="3200400" y="991107"/>
            <a:ext cx="8335435" cy="5026919"/>
          </a:xfrm>
        </p:spPr>
        <p:txBody>
          <a:bodyPr anchor="ctr">
            <a:normAutofit/>
          </a:bodyPr>
          <a:lstStyle/>
          <a:p>
            <a:pPr marL="0" indent="0">
              <a:buNone/>
            </a:pPr>
            <a:r>
              <a:rPr lang="es-ES" sz="3200" dirty="0"/>
              <a:t>El propósito del proyecto “Pet Sitting” es realizar el dispensador de alimento para las mascotas (perros, gatos, conejos y algunos roedores). Es evitar al dueño de la mascota servir el alimento, como además le permite al dueño de la mascota salir de casa sin ninguna preocupación en dejar solo al animal, como también que personas ajenas tenga a su cargo la responsabilidad del cuidado de la mascota.</a:t>
            </a:r>
            <a:endParaRPr lang="es-MX" sz="3200"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Imagen 4" descr="BlueSkyLogo">
            <a:extLst>
              <a:ext uri="{FF2B5EF4-FFF2-40B4-BE49-F238E27FC236}">
                <a16:creationId xmlns:a16="http://schemas.microsoft.com/office/drawing/2014/main" id="{BE1B1C7A-32CB-4A5C-89F0-BE5D0D0A79F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831" y="190753"/>
            <a:ext cx="1254643" cy="800354"/>
          </a:xfrm>
          <a:prstGeom prst="rect">
            <a:avLst/>
          </a:prstGeom>
          <a:noFill/>
          <a:ln>
            <a:noFill/>
          </a:ln>
        </p:spPr>
      </p:pic>
    </p:spTree>
    <p:extLst>
      <p:ext uri="{BB962C8B-B14F-4D97-AF65-F5344CB8AC3E}">
        <p14:creationId xmlns:p14="http://schemas.microsoft.com/office/powerpoint/2010/main" val="372821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91108"/>
            <a:ext cx="3062177" cy="5026919"/>
          </a:xfrm>
          <a:solidFill>
            <a:srgbClr val="00B0F0"/>
          </a:solidFill>
          <a:ln>
            <a:solidFill>
              <a:srgbClr val="00B0F0"/>
            </a:solidFill>
          </a:ln>
        </p:spPr>
        <p:txBody>
          <a:bodyPr>
            <a:normAutofit/>
          </a:bodyPr>
          <a:lstStyle/>
          <a:p>
            <a:pPr algn="ctr"/>
            <a:r>
              <a:rPr lang="es-MX" sz="4000" dirty="0">
                <a:ln>
                  <a:solidFill>
                    <a:schemeClr val="bg1"/>
                  </a:solidFill>
                </a:ln>
                <a:solidFill>
                  <a:schemeClr val="bg1"/>
                </a:solidFill>
              </a:rPr>
              <a:t>Costos Totales</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Imagen 4" descr="BlueSkyLogo">
            <a:extLst>
              <a:ext uri="{FF2B5EF4-FFF2-40B4-BE49-F238E27FC236}">
                <a16:creationId xmlns:a16="http://schemas.microsoft.com/office/drawing/2014/main" id="{BE1B1C7A-32CB-4A5C-89F0-BE5D0D0A79F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831" y="190753"/>
            <a:ext cx="1254643" cy="800354"/>
          </a:xfrm>
          <a:prstGeom prst="rect">
            <a:avLst/>
          </a:prstGeom>
          <a:noFill/>
          <a:ln>
            <a:noFill/>
          </a:ln>
        </p:spPr>
      </p:pic>
      <p:pic>
        <p:nvPicPr>
          <p:cNvPr id="11" name="Imagen 10">
            <a:extLst>
              <a:ext uri="{FF2B5EF4-FFF2-40B4-BE49-F238E27FC236}">
                <a16:creationId xmlns:a16="http://schemas.microsoft.com/office/drawing/2014/main" id="{3EED7C43-6E29-460C-B183-F1F42DE38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312" y="1621144"/>
            <a:ext cx="8335523" cy="3615712"/>
          </a:xfrm>
          <a:prstGeom prst="rect">
            <a:avLst/>
          </a:prstGeom>
        </p:spPr>
      </p:pic>
    </p:spTree>
    <p:extLst>
      <p:ext uri="{BB962C8B-B14F-4D97-AF65-F5344CB8AC3E}">
        <p14:creationId xmlns:p14="http://schemas.microsoft.com/office/powerpoint/2010/main" val="35315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91108"/>
            <a:ext cx="3062177" cy="5026919"/>
          </a:xfrm>
          <a:solidFill>
            <a:srgbClr val="00B0F0"/>
          </a:solidFill>
          <a:ln>
            <a:solidFill>
              <a:srgbClr val="00B0F0"/>
            </a:solidFill>
          </a:ln>
        </p:spPr>
        <p:txBody>
          <a:bodyPr>
            <a:normAutofit/>
          </a:bodyPr>
          <a:lstStyle/>
          <a:p>
            <a:pPr algn="ctr"/>
            <a:r>
              <a:rPr lang="es-MX" sz="4000" dirty="0">
                <a:ln>
                  <a:solidFill>
                    <a:schemeClr val="bg1"/>
                  </a:solidFill>
                </a:ln>
                <a:solidFill>
                  <a:schemeClr val="bg1"/>
                </a:solidFill>
              </a:rPr>
              <a:t>Restricciones</a:t>
            </a:r>
          </a:p>
        </p:txBody>
      </p:sp>
      <p:sp>
        <p:nvSpPr>
          <p:cNvPr id="3" name="Marcador de contenido 2"/>
          <p:cNvSpPr>
            <a:spLocks noGrp="1"/>
          </p:cNvSpPr>
          <p:nvPr>
            <p:ph idx="1"/>
          </p:nvPr>
        </p:nvSpPr>
        <p:spPr>
          <a:xfrm>
            <a:off x="3200400" y="991107"/>
            <a:ext cx="8335435" cy="5026919"/>
          </a:xfrm>
        </p:spPr>
        <p:txBody>
          <a:bodyPr anchor="ctr">
            <a:normAutofit/>
          </a:bodyPr>
          <a:lstStyle/>
          <a:p>
            <a:r>
              <a:rPr lang="es-MX" dirty="0"/>
              <a:t>No puede dispensar el alimento a más de una mascota a la vez.</a:t>
            </a:r>
          </a:p>
          <a:p>
            <a:pPr lvl="0"/>
            <a:r>
              <a:rPr lang="es-MX" dirty="0"/>
              <a:t>No puede dispensar el agua a la mascota.</a:t>
            </a:r>
          </a:p>
          <a:p>
            <a:pPr lvl="0"/>
            <a:r>
              <a:rPr lang="es-MX" dirty="0"/>
              <a:t>No se puede manejar de manera manual.</a:t>
            </a:r>
          </a:p>
          <a:p>
            <a:pPr lvl="0"/>
            <a:r>
              <a:rPr lang="es-MX" dirty="0"/>
              <a:t>No puede llenarse solo el alimento.</a:t>
            </a:r>
          </a:p>
          <a:p>
            <a:pPr lvl="0"/>
            <a:r>
              <a:rPr lang="es-MX" dirty="0"/>
              <a:t>Debe estar conectado a la electricidad.</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Imagen 4" descr="BlueSkyLogo">
            <a:extLst>
              <a:ext uri="{FF2B5EF4-FFF2-40B4-BE49-F238E27FC236}">
                <a16:creationId xmlns:a16="http://schemas.microsoft.com/office/drawing/2014/main" id="{BE1B1C7A-32CB-4A5C-89F0-BE5D0D0A79F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831" y="190753"/>
            <a:ext cx="1254643" cy="800354"/>
          </a:xfrm>
          <a:prstGeom prst="rect">
            <a:avLst/>
          </a:prstGeom>
          <a:noFill/>
          <a:ln>
            <a:noFill/>
          </a:ln>
        </p:spPr>
      </p:pic>
    </p:spTree>
    <p:extLst>
      <p:ext uri="{BB962C8B-B14F-4D97-AF65-F5344CB8AC3E}">
        <p14:creationId xmlns:p14="http://schemas.microsoft.com/office/powerpoint/2010/main" val="39168181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172</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PET SITTING</vt:lpstr>
      <vt:lpstr>Objetivo</vt:lpstr>
      <vt:lpstr>Propósito</vt:lpstr>
      <vt:lpstr>Costos Totales</vt:lpstr>
      <vt:lpstr>Restricciones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Kay Soto</dc:creator>
  <cp:lastModifiedBy>Kay Soto</cp:lastModifiedBy>
  <cp:revision>10</cp:revision>
  <dcterms:created xsi:type="dcterms:W3CDTF">2019-12-03T03:10:50Z</dcterms:created>
  <dcterms:modified xsi:type="dcterms:W3CDTF">2019-12-03T04:05:46Z</dcterms:modified>
</cp:coreProperties>
</file>