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NSLEYANTONY/ELEVATELABSTASK04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5400" dirty="0"/>
              <a:t>Sales Performance Dashboard – Power BI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sz="1800" dirty="0"/>
              <a:t>Built using Sample Superstore Dataset</a:t>
            </a:r>
          </a:p>
          <a:p>
            <a:pPr algn="r"/>
            <a:r>
              <a:rPr lang="en-US" sz="1800" dirty="0"/>
              <a:t>Submitted by: AINSLEY SVETA 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97BD-DE6E-0E36-2534-D21D902C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C112-10FF-85B8-F56D-D785138A9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To design an interactive Power BI dashboard for business stakeholders that provides key insights into sales, profit, and performance trends, enabling data-driven decision-making.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885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FD2C-7866-8979-B045-5C2EBEBE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87F53-E96C-81DA-DCC3-4302C578B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Tools Used: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Power BI Desktop</a:t>
            </a:r>
          </a:p>
          <a:p>
            <a:pPr>
              <a:buNone/>
            </a:pPr>
            <a:r>
              <a:rPr lang="en-IN" b="1" dirty="0"/>
              <a:t>Dataset: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Sample - Superstore.csv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Contains fields like: Order Date, Sales, Profit, Quantity, Region, Segment, Category, Sub-Category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85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4965-EDB4-1F1D-7EF6-47F1E988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Performance Indicators (KPIs)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FEFC2A-B914-99C9-B748-8E2A7F916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416421"/>
            <a:ext cx="3685945" cy="314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buFontTx/>
              <a:buNone/>
              <a:tabLst/>
            </a:pPr>
            <a:r>
              <a:rPr lang="en-US" altLang="en-US" b="1" dirty="0"/>
              <a:t>KPIs Displayed in Dashboard:</a:t>
            </a:r>
          </a:p>
          <a:p>
            <a:pPr marR="0" lvl="0" fontAlgn="base">
              <a:buFontTx/>
              <a:buChar char="•"/>
              <a:tabLst/>
            </a:pPr>
            <a:r>
              <a:rPr lang="en-US" altLang="en-US" b="1" dirty="0"/>
              <a:t>Total Sales</a:t>
            </a:r>
          </a:p>
          <a:p>
            <a:pPr marR="0" lvl="0" fontAlgn="base">
              <a:buFontTx/>
              <a:buChar char="•"/>
              <a:tabLst/>
            </a:pPr>
            <a:r>
              <a:rPr lang="en-US" altLang="en-US" b="1" dirty="0"/>
              <a:t>Total Profit</a:t>
            </a:r>
          </a:p>
          <a:p>
            <a:pPr marR="0" lvl="0" fontAlgn="base">
              <a:buFontTx/>
              <a:buChar char="•"/>
              <a:tabLst/>
            </a:pPr>
            <a:r>
              <a:rPr lang="en-US" altLang="en-US" b="1" dirty="0"/>
              <a:t>Quantity Sold</a:t>
            </a:r>
          </a:p>
          <a:p>
            <a:pPr marR="0" lvl="0" fontAlgn="base">
              <a:buFontTx/>
              <a:buChar char="•"/>
              <a:tabLst/>
            </a:pPr>
            <a:r>
              <a:rPr lang="en-US" altLang="en-US" b="1" dirty="0"/>
              <a:t>Profit Margin</a:t>
            </a:r>
            <a:br>
              <a:rPr lang="en-US" altLang="en-US" b="1" dirty="0"/>
            </a:br>
            <a:r>
              <a:rPr lang="en-US" altLang="en-US" b="1" dirty="0"/>
              <a:t>(Calculated using: Profit / Sales)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6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6EDB-3CCE-39C2-2E8E-26B95BD9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and Its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B2461E-59EC-FB15-E581-4859F5FAA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36817"/>
            <a:ext cx="937493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Dashboard: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https://github.com/AINSLEYANTONY/ELEVATELABSTASK04.git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Card visuals for KPI 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 chart for Sales over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Bar chart for Sales/Profit by Region &amp; 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Pie chart for Sub-Category contribution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Slicers for dynamic filtering (Region, Category, Segment, 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Consistent color theme for clarity and branding</a:t>
            </a:r>
          </a:p>
        </p:txBody>
      </p:sp>
    </p:spTree>
    <p:extLst>
      <p:ext uri="{BB962C8B-B14F-4D97-AF65-F5344CB8AC3E}">
        <p14:creationId xmlns:p14="http://schemas.microsoft.com/office/powerpoint/2010/main" val="46924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74E480-17B9-C4E1-7026-C09EFBF7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" y="385010"/>
            <a:ext cx="11277600" cy="57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7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19BD-65D8-3B23-F559-C7773205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EE1F-0C3E-A8BF-4490-A4400F56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West Region</a:t>
            </a:r>
            <a:r>
              <a:rPr lang="en-US" sz="2800" dirty="0"/>
              <a:t> shows the highest sales contribution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Technology</a:t>
            </a:r>
            <a:r>
              <a:rPr lang="en-US" sz="2800" dirty="0"/>
              <a:t> is the top-performing product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Tables</a:t>
            </a:r>
            <a:r>
              <a:rPr lang="en-US" sz="2800" dirty="0"/>
              <a:t> sub-category has high sales but low profit margins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Sales show seasonal variation, with spikes during specific quarters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7736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0808-0294-8F0B-4394-FFD23A4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2449FF-06AB-17BF-F98A-880FFC7BEB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2058" y="2537890"/>
            <a:ext cx="1070318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Power BI dashboard enables stakeholders to monitor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 performance and profit trends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supports actionable decisions through visual insights and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1254685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{4F6B0A05-7558-4205-9FBB-F379923D84E4}tf11437505_win32</Template>
  <TotalTime>11</TotalTime>
  <Words>235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 Pro Cond Light</vt:lpstr>
      <vt:lpstr>Speak Pro</vt:lpstr>
      <vt:lpstr>RetrospectVTI</vt:lpstr>
      <vt:lpstr>Sales Performance Dashboard – Power BI Project</vt:lpstr>
      <vt:lpstr>Objective</vt:lpstr>
      <vt:lpstr>Tools &amp; Dataset</vt:lpstr>
      <vt:lpstr>Key Performance Indicators (KPIs)</vt:lpstr>
      <vt:lpstr>Dashboard and Its Features</vt:lpstr>
      <vt:lpstr>PowerPoint Presentation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AINSLEY ANTONY</dc:creator>
  <cp:lastModifiedBy>AINSLEY ANTONY</cp:lastModifiedBy>
  <cp:revision>1</cp:revision>
  <dcterms:created xsi:type="dcterms:W3CDTF">2025-05-30T17:01:17Z</dcterms:created>
  <dcterms:modified xsi:type="dcterms:W3CDTF">2025-05-30T17:13:14Z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