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CA4F-5B8D-44D0-A33F-CFDBFB67E73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AE32-4B7B-4C7D-9789-C21AEE5E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stages-devops-lifecycle/deploy-targ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237A2-D7E8-31B1-157C-C410B7E2A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IE" sz="4400" u="sng">
                <a:latin typeface="Arial Rounded MT Bold" panose="020F0704030504030204" pitchFamily="34" charset="0"/>
              </a:rPr>
              <a:t>Azure Function</a:t>
            </a:r>
            <a:r>
              <a:rPr lang="en-IE" sz="4400">
                <a:latin typeface="Arial Rounded MT Bold" panose="020F0704030504030204" pitchFamily="34" charset="0"/>
              </a:rPr>
              <a:t>: Application Insight Captuered</a:t>
            </a:r>
            <a:endParaRPr lang="en-US" sz="4400" i="1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F53E-F2B5-4FF7-FE91-6AE0DF1FD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IE"/>
              <a:t>- Ainul Habib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43638-7CA7-3E1A-023E-C3F0CD6C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01D2E-93C6-9193-5804-1994B724659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about.gitlab.com/stages-devops-lifecycle/deploy-targe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5"/>
    </mc:Choice>
    <mc:Fallback xmlns="">
      <p:transition spd="slow" advTm="7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9777-5405-AF51-1292-3A0A053A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7957"/>
          </a:xfrm>
        </p:spPr>
        <p:txBody>
          <a:bodyPr>
            <a:normAutofit fontScale="90000"/>
          </a:bodyPr>
          <a:lstStyle/>
          <a:p>
            <a:r>
              <a:rPr lang="en-IE" sz="4800" b="1" dirty="0"/>
              <a:t>Azure Functions:  		Function App and Functions</a:t>
            </a:r>
            <a:endParaRPr lang="en-US" sz="4800" b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E5EF23-4114-C679-26C5-05E1D677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" y="745671"/>
            <a:ext cx="12017901" cy="60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17097</TotalTime>
  <Words>28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Azure Function: Application Insight Captuered</vt:lpstr>
      <vt:lpstr>Azure Functions:    Function App and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Knative: Lab Experience</dc:title>
  <dc:creator>ALTESMIN LIMITED</dc:creator>
  <cp:lastModifiedBy>ALTESMIN LIMITED</cp:lastModifiedBy>
  <cp:revision>16</cp:revision>
  <dcterms:created xsi:type="dcterms:W3CDTF">2023-10-15T00:21:30Z</dcterms:created>
  <dcterms:modified xsi:type="dcterms:W3CDTF">2023-10-29T12:49:03Z</dcterms:modified>
</cp:coreProperties>
</file>