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8" autoAdjust="0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6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3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6F0AF0-0C9B-467A-AFD5-0C152259965F}"/>
              </a:ext>
            </a:extLst>
          </p:cNvPr>
          <p:cNvSpPr txBox="1"/>
          <p:nvPr/>
        </p:nvSpPr>
        <p:spPr>
          <a:xfrm>
            <a:off x="4284617" y="3559629"/>
            <a:ext cx="8020594" cy="84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计算机</a:t>
            </a:r>
            <a:r>
              <a:rPr lang="en-HK" altLang="zh-CN" sz="28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组</a:t>
            </a:r>
            <a:r>
              <a:rPr lang="en-HK" altLang="zh-CN" sz="28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: </a:t>
            </a:r>
            <a:r>
              <a:rPr lang="zh-CN" altLang="en-US" sz="28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薛磊 张健 何熠钦 乔高建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D9F7BB-81E2-48C6-A14F-F9659DB6D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1135791"/>
            <a:ext cx="7820025" cy="1438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6640" y="1692937"/>
            <a:ext cx="11500171" cy="8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en-HK" altLang="zh-CN" sz="54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SD</a:t>
            </a:r>
            <a:r>
              <a:rPr lang="zh-CN" altLang="en-US" sz="54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广场幕墙工程整体管理小组汇报</a:t>
            </a:r>
            <a:endParaRPr lang="en-HK" altLang="zh-CN" sz="54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4170544" y="1329645"/>
            <a:ext cx="628931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zh-CN" alt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一</a:t>
            </a:r>
            <a:r>
              <a:rPr lang="en-US" altLang="zh-CN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5249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对整体管理的理解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405690" y="2637062"/>
            <a:ext cx="10763055" cy="15470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整体管理是指在工程项目中采用系统化、全过程的方法，统筹协调和控制项目的各个方面和资源，以确保项目目标的实现。强调项目经理的核心作用，以及优化资源配置、信息沟通、计划控制等方面的重要性。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Picture 2" descr="https://encrypted-tbn0.gstatic.com/images?q=tbn:ANd9GcTu8J4QR65v3OU-F3GTHp5bp-1STwSSxMHwtnK1DayjIqgq1aJ2vc94WmnWH-vsXcFG5Y4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57" y="3961081"/>
            <a:ext cx="7493685" cy="278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4597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1485602" y="817670"/>
            <a:ext cx="8900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二</a:t>
            </a:r>
            <a:r>
              <a:rPr lang="en-US" altLang="zh-CN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4374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作为项目经理如何管理整个项目团队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1485602" y="1795089"/>
            <a:ext cx="11880894" cy="56062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制定项目组织结构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。依照案例设置项目经理部和各专业部门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明确职责界限。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构建项目团队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。根据工作内容招聘专业人员组成工程部、设计部等各部门团队。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制定总体工作计划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。参照招标文件和工期要求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制定工程施工计划和各阶段任务计划。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强化沟通机制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。定期召开部门长会议和全体交庞会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及时沟通项目进展和问题。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推行责任制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。与各部门负责人签订目标责任书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自主负责本部门工作。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提供资源支持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。按计划安排施工需要的人力、资金、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Material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支持。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监督关键环节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。重点关注和指导幕墙安装等关键工序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实行培训和质量把控。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成立变更小组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。对出现的变更进行分析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研究按计划完成项目的对策。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加强安全管理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。重视哲态和防灾措施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实施安全生产责任制。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评价激励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。按际完成情况给予任务组和个人的评价和奖励。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71738" y="3694752"/>
            <a:ext cx="7231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三</a:t>
            </a:r>
            <a:r>
              <a:rPr lang="en-US" altLang="zh-CN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项目经理应具备的能力和素质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481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7" name="Text 4"/>
          <p:cNvSpPr/>
          <p:nvPr/>
        </p:nvSpPr>
        <p:spPr>
          <a:xfrm>
            <a:off x="2219325" y="528982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领导力和协调能力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9383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良好的领导力和组织协调能力是项目经理的关键素质。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481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1" name="Text 8"/>
          <p:cNvSpPr/>
          <p:nvPr/>
        </p:nvSpPr>
        <p:spPr>
          <a:xfrm>
            <a:off x="5788700" y="52898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专业知识和经验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9383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具备专业知识和项目管理经验，能够有效地指导项目团队。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481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2"/>
          <p:cNvSpPr/>
          <p:nvPr/>
        </p:nvSpPr>
        <p:spPr>
          <a:xfrm>
            <a:off x="9380934" y="52898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判断力和应变能力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9383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判断力强，应变能力强，能在复杂变化的环境中作出正确决策。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835950"/>
            <a:ext cx="8343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四</a:t>
            </a:r>
            <a:r>
              <a:rPr lang="en-US" altLang="zh-CN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4374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对本案例所实施的整体管理的建议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0371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5"/>
          <p:cNvSpPr/>
          <p:nvPr/>
        </p:nvSpPr>
        <p:spPr>
          <a:xfrm>
            <a:off x="2219325" y="407884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1134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优化激励机制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68284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在信息沟通和协调方面做得很好，但还可以设立更多正向激励，提高团队积极性。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03717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2" name="Text 9"/>
          <p:cNvSpPr/>
          <p:nvPr/>
        </p:nvSpPr>
        <p:spPr>
          <a:xfrm>
            <a:off x="7584758" y="407884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1134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引入风险管理手段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68284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引入专业风险管理手段，完善项目风险评估，以降低项目风险。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2879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972245" y="838039"/>
            <a:ext cx="1001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五</a:t>
            </a:r>
            <a:r>
              <a:rPr lang="en-US" altLang="zh-CN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4374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怎样面对工程项目实施过程中的各种变更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19325" y="413432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584758" y="41343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E0AC38CE-B380-40A5-A9DF-59E7D39FDBC3}"/>
              </a:ext>
            </a:extLst>
          </p:cNvPr>
          <p:cNvSpPr/>
          <p:nvPr/>
        </p:nvSpPr>
        <p:spPr>
          <a:xfrm>
            <a:off x="1485602" y="1795089"/>
            <a:ext cx="11880894" cy="56062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重视变更信号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。设置变更登记表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在各部门定期汇报可能产生的变更信息。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迅速了解真实情况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。及时派专业人员跟踪确认变更原因和影响范围。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召开变更会议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。对重大变更及时组织变更会议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广泛征求专家意见。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评估影响范围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。从安全、进度、成本、质量等多个角度分析变更可能产生的影响。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制定变更方案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。结合评估结果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研究可行的变更处理方案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给出专业建议。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与相关方沟通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。就变更方案与业主、总承包商进行充分沟通与协调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以保证各方利益。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修改管理计划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。如采纳变更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安排专业部门修改相关管理计划和文件。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跟踪执行情况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。在变更实施过程中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持续跟踪监督各协同部门的具体执行。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记录变更结果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。变更完成后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出具详细报告明确变更内容和影响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作为项目资料备案。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</a:rPr>
              <a:t>调整预案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。汲取经验教训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完善应急预案以更好应对未来可能变更。</a:t>
            </a:r>
          </a:p>
          <a:p>
            <a:pPr algn="l">
              <a:lnSpc>
                <a:spcPct val="150000"/>
              </a:lnSpc>
            </a:pPr>
            <a:endParaRPr lang="zh-CN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28105"/>
            <a:ext cx="1001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六</a:t>
            </a:r>
            <a:r>
              <a:rPr lang="en-US" altLang="zh-CN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.</a:t>
            </a:r>
            <a:r>
              <a:rPr lang="en-US" sz="4374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结合案例讨论工程项目整体管理的关键点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404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19325" y="23820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4167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明确工程项目目标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98608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明确工程项目的目标和期望结果，使整体管理更加清晰和有针对性。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3404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238208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16731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制定详细可行的项目总体计划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8608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制定详细可行的项目总体计划，确保项目按照计划顺利进行。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0926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4" name="Text 12"/>
          <p:cNvSpPr/>
          <p:nvPr/>
        </p:nvSpPr>
        <p:spPr>
          <a:xfrm>
            <a:off x="2196465" y="413432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168973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建立高效的沟通协调机制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473833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建立高效的沟通协调机制，确保信息畅通和团队协作。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0926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580948" y="413432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168973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选派能力出众的项目经理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473833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选派能力出众的项目经理，并给予充分的权限，以确保项目的成功实施。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2037993" y="584489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2" name="Text 20"/>
          <p:cNvSpPr/>
          <p:nvPr/>
        </p:nvSpPr>
        <p:spPr>
          <a:xfrm>
            <a:off x="2200275" y="588656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24" dirty="0"/>
          </a:p>
        </p:txBody>
      </p:sp>
      <p:sp>
        <p:nvSpPr>
          <p:cNvPr id="23" name="Text 21"/>
          <p:cNvSpPr/>
          <p:nvPr/>
        </p:nvSpPr>
        <p:spPr>
          <a:xfrm>
            <a:off x="2760107" y="592121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采用灵活的组织模式</a:t>
            </a:r>
            <a:endParaRPr lang="en-US" sz="2187" dirty="0"/>
          </a:p>
        </p:txBody>
      </p:sp>
      <p:sp>
        <p:nvSpPr>
          <p:cNvPr id="24" name="Text 22"/>
          <p:cNvSpPr/>
          <p:nvPr/>
        </p:nvSpPr>
        <p:spPr>
          <a:xfrm>
            <a:off x="2760107" y="649057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采用灵活的组织模式，整合资源，使项目管理更加高效和有效。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7426285" y="584489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26" name="Text 24"/>
          <p:cNvSpPr/>
          <p:nvPr/>
        </p:nvSpPr>
        <p:spPr>
          <a:xfrm>
            <a:off x="7584758" y="588656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624" dirty="0"/>
          </a:p>
        </p:txBody>
      </p:sp>
      <p:sp>
        <p:nvSpPr>
          <p:cNvPr id="27" name="Text 25"/>
          <p:cNvSpPr/>
          <p:nvPr/>
        </p:nvSpPr>
        <p:spPr>
          <a:xfrm>
            <a:off x="8148399" y="59212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设置</a:t>
            </a:r>
            <a:r>
              <a:rPr lang="zh-CN" alt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计划变更和</a:t>
            </a:r>
            <a:r>
              <a:rPr lang="en-US" sz="2187" dirty="0" err="1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风险管理机制</a:t>
            </a:r>
            <a:endParaRPr lang="en-US" sz="2187" dirty="0"/>
          </a:p>
        </p:txBody>
      </p:sp>
      <p:sp>
        <p:nvSpPr>
          <p:cNvPr id="28" name="Text 26"/>
          <p:cNvSpPr/>
          <p:nvPr/>
        </p:nvSpPr>
        <p:spPr>
          <a:xfrm>
            <a:off x="8148399" y="649057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设置风险管理机制并持续跟进控制，以降低项目风险和不确定性。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516</Words>
  <Application>Microsoft Office PowerPoint</Application>
  <PresentationFormat>自定义</PresentationFormat>
  <Paragraphs>68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等线</vt:lpstr>
      <vt:lpstr>Roboto Slab</vt:lpstr>
      <vt:lpstr>Arial</vt:lpstr>
      <vt:lpstr>Calibri</vt:lpstr>
      <vt:lpstr>Calibri Light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Gaojian Qiao</cp:lastModifiedBy>
  <cp:revision>15</cp:revision>
  <dcterms:created xsi:type="dcterms:W3CDTF">2023-11-12T03:20:52Z</dcterms:created>
  <dcterms:modified xsi:type="dcterms:W3CDTF">2023-11-12T08:03:54Z</dcterms:modified>
</cp:coreProperties>
</file>