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C30F-02EF-4D6F-AAE1-878C49405127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3A3E-8BB9-4F3D-92A5-1EB4F2B633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꺾인 연결선 34"/>
          <p:cNvCxnSpPr>
            <a:stCxn id="40" idx="1"/>
            <a:endCxn id="12" idx="1"/>
          </p:cNvCxnSpPr>
          <p:nvPr/>
        </p:nvCxnSpPr>
        <p:spPr>
          <a:xfrm rot="10800000">
            <a:off x="1428728" y="1142985"/>
            <a:ext cx="1588" cy="3250429"/>
          </a:xfrm>
          <a:prstGeom prst="bentConnector3">
            <a:avLst>
              <a:gd name="adj1" fmla="val 6957810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28728" y="928670"/>
            <a:ext cx="7072362" cy="15001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--</a:t>
            </a:r>
            <a:r>
              <a:rPr lang="en-US" dirty="0" err="1" smtClean="0">
                <a:solidFill>
                  <a:schemeClr val="tx1"/>
                </a:solidFill>
              </a:rPr>
              <a:t>DefineMaxLoop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wait(1)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if_owned</a:t>
            </a:r>
            <a:r>
              <a:rPr lang="en-US" dirty="0" smtClean="0">
                <a:solidFill>
                  <a:schemeClr val="tx1"/>
                </a:solidFill>
              </a:rPr>
              <a:t>(21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 smtClean="0">
                <a:solidFill>
                  <a:schemeClr val="tx1"/>
                </a:solidFill>
              </a:rPr>
              <a:t>TrainDevourerScourge</a:t>
            </a:r>
            <a:r>
              <a:rPr lang="en-US" dirty="0">
                <a:solidFill>
                  <a:schemeClr val="tx1"/>
                </a:solidFill>
              </a:rPr>
              <a:t>) # Tom </a:t>
            </a:r>
            <a:r>
              <a:rPr lang="en-US" dirty="0" err="1">
                <a:solidFill>
                  <a:schemeClr val="tx1"/>
                </a:solidFill>
              </a:rPr>
              <a:t>Kazansky</a:t>
            </a:r>
            <a:r>
              <a:rPr lang="en-US" dirty="0">
                <a:solidFill>
                  <a:schemeClr val="tx1"/>
                </a:solidFill>
              </a:rPr>
              <a:t> (Wraith)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if_owned</a:t>
            </a:r>
            <a:r>
              <a:rPr lang="en-US" dirty="0" smtClean="0">
                <a:solidFill>
                  <a:schemeClr val="tx1"/>
                </a:solidFill>
              </a:rPr>
              <a:t>(15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 smtClean="0">
                <a:solidFill>
                  <a:schemeClr val="tx1"/>
                </a:solidFill>
              </a:rPr>
              <a:t>NeverTrainDevourerScourge</a:t>
            </a:r>
            <a:r>
              <a:rPr lang="en-US" dirty="0">
                <a:solidFill>
                  <a:schemeClr val="tx1"/>
                </a:solidFill>
              </a:rPr>
              <a:t>) # </a:t>
            </a:r>
            <a:r>
              <a:rPr lang="en-US" dirty="0" err="1">
                <a:solidFill>
                  <a:schemeClr val="tx1"/>
                </a:solidFill>
              </a:rPr>
              <a:t>Terran</a:t>
            </a:r>
            <a:r>
              <a:rPr lang="en-US" dirty="0">
                <a:solidFill>
                  <a:schemeClr val="tx1"/>
                </a:solidFill>
              </a:rPr>
              <a:t> Civilian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goto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DefineMaxLoop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571480"/>
            <a:ext cx="200026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트리거</a:t>
            </a:r>
            <a:r>
              <a:rPr lang="ko-KR" altLang="en-US" dirty="0" smtClean="0">
                <a:solidFill>
                  <a:schemeClr val="bg1"/>
                </a:solidFill>
              </a:rPr>
              <a:t> 신호 받기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8728" y="3071810"/>
            <a:ext cx="7072362" cy="31432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--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NeverTrainDevourerScourge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define_max</a:t>
            </a:r>
            <a:r>
              <a:rPr lang="en-US" dirty="0" smtClean="0">
                <a:solidFill>
                  <a:schemeClr val="tx1"/>
                </a:solidFill>
              </a:rPr>
              <a:t>(255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Zerg</a:t>
            </a:r>
            <a:r>
              <a:rPr lang="en-US" dirty="0">
                <a:solidFill>
                  <a:schemeClr val="tx1"/>
                </a:solidFill>
              </a:rPr>
              <a:t> Devourer)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define_max</a:t>
            </a:r>
            <a:r>
              <a:rPr lang="en-US" dirty="0" smtClean="0">
                <a:solidFill>
                  <a:schemeClr val="tx1"/>
                </a:solidFill>
              </a:rPr>
              <a:t>(255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Zerg</a:t>
            </a:r>
            <a:r>
              <a:rPr lang="en-US" dirty="0">
                <a:solidFill>
                  <a:schemeClr val="tx1"/>
                </a:solidFill>
              </a:rPr>
              <a:t> Scourge)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create_unit</a:t>
            </a:r>
            <a:r>
              <a:rPr lang="en-US" dirty="0" smtClean="0">
                <a:solidFill>
                  <a:schemeClr val="tx1"/>
                </a:solidFill>
              </a:rPr>
              <a:t>(19</a:t>
            </a:r>
            <a:r>
              <a:rPr lang="en-US" dirty="0">
                <a:solidFill>
                  <a:schemeClr val="tx1"/>
                </a:solidFill>
              </a:rPr>
              <a:t>, 3673, 3770) # Jim </a:t>
            </a:r>
            <a:r>
              <a:rPr lang="en-US" dirty="0" err="1">
                <a:solidFill>
                  <a:schemeClr val="tx1"/>
                </a:solidFill>
              </a:rPr>
              <a:t>Raynor</a:t>
            </a:r>
            <a:r>
              <a:rPr lang="en-US" dirty="0">
                <a:solidFill>
                  <a:schemeClr val="tx1"/>
                </a:solidFill>
              </a:rPr>
              <a:t> (Vulture)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goto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DefineMaxLoop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TrainDevourerScourge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define_max</a:t>
            </a:r>
            <a:r>
              <a:rPr lang="en-US" dirty="0" smtClean="0">
                <a:solidFill>
                  <a:schemeClr val="tx1"/>
                </a:solidFill>
              </a:rPr>
              <a:t>(250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Zerg</a:t>
            </a:r>
            <a:r>
              <a:rPr lang="en-US" dirty="0">
                <a:solidFill>
                  <a:schemeClr val="tx1"/>
                </a:solidFill>
              </a:rPr>
              <a:t> Devourer)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define_max</a:t>
            </a:r>
            <a:r>
              <a:rPr lang="en-US" dirty="0" smtClean="0">
                <a:solidFill>
                  <a:schemeClr val="tx1"/>
                </a:solidFill>
              </a:rPr>
              <a:t>(250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Zerg</a:t>
            </a:r>
            <a:r>
              <a:rPr lang="en-US" dirty="0">
                <a:solidFill>
                  <a:schemeClr val="tx1"/>
                </a:solidFill>
              </a:rPr>
              <a:t> Scourge)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create_unit</a:t>
            </a:r>
            <a:r>
              <a:rPr lang="en-US" dirty="0" smtClean="0">
                <a:solidFill>
                  <a:schemeClr val="tx1"/>
                </a:solidFill>
              </a:rPr>
              <a:t>(19</a:t>
            </a:r>
            <a:r>
              <a:rPr lang="en-US" dirty="0">
                <a:solidFill>
                  <a:schemeClr val="tx1"/>
                </a:solidFill>
              </a:rPr>
              <a:t>, 3673, 3770) # Jim </a:t>
            </a:r>
            <a:r>
              <a:rPr lang="en-US" dirty="0" err="1">
                <a:solidFill>
                  <a:schemeClr val="tx1"/>
                </a:solidFill>
              </a:rPr>
              <a:t>Raynor</a:t>
            </a:r>
            <a:r>
              <a:rPr lang="en-US" dirty="0">
                <a:solidFill>
                  <a:schemeClr val="tx1"/>
                </a:solidFill>
              </a:rPr>
              <a:t> (Vulture)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goto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DefineMaxLoop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8728" y="2714620"/>
            <a:ext cx="221457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dirty="0" smtClean="0">
                <a:solidFill>
                  <a:schemeClr val="bg1"/>
                </a:solidFill>
              </a:rPr>
              <a:t> 생산여부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꺾인 연결선 9"/>
          <p:cNvCxnSpPr>
            <a:stCxn id="13" idx="1"/>
            <a:endCxn id="12" idx="1"/>
          </p:cNvCxnSpPr>
          <p:nvPr/>
        </p:nvCxnSpPr>
        <p:spPr>
          <a:xfrm rot="10800000">
            <a:off x="1428728" y="1142985"/>
            <a:ext cx="1588" cy="1107289"/>
          </a:xfrm>
          <a:prstGeom prst="bentConnector3">
            <a:avLst>
              <a:gd name="adj1" fmla="val 461854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28728" y="1000108"/>
            <a:ext cx="271464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728" y="2143116"/>
            <a:ext cx="264320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22" idx="1"/>
            <a:endCxn id="28" idx="1"/>
          </p:cNvCxnSpPr>
          <p:nvPr/>
        </p:nvCxnSpPr>
        <p:spPr>
          <a:xfrm rot="10800000" flipV="1">
            <a:off x="1428728" y="1964520"/>
            <a:ext cx="1588" cy="1321603"/>
          </a:xfrm>
          <a:prstGeom prst="bentConnector3">
            <a:avLst>
              <a:gd name="adj1" fmla="val 1439546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428728" y="1857364"/>
            <a:ext cx="650085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28728" y="1571612"/>
            <a:ext cx="264320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17"/>
          <p:cNvCxnSpPr>
            <a:stCxn id="23" idx="1"/>
            <a:endCxn id="32" idx="1"/>
          </p:cNvCxnSpPr>
          <p:nvPr/>
        </p:nvCxnSpPr>
        <p:spPr>
          <a:xfrm rot="10800000" flipV="1">
            <a:off x="1428728" y="1678768"/>
            <a:ext cx="1588" cy="3250429"/>
          </a:xfrm>
          <a:prstGeom prst="bentConnector3">
            <a:avLst>
              <a:gd name="adj1" fmla="val 28790941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8728" y="3143248"/>
            <a:ext cx="264320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28728" y="4786322"/>
            <a:ext cx="264320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28728" y="4286256"/>
            <a:ext cx="264320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28728" y="5929330"/>
            <a:ext cx="264320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41" idx="1"/>
            <a:endCxn id="12" idx="1"/>
          </p:cNvCxnSpPr>
          <p:nvPr/>
        </p:nvCxnSpPr>
        <p:spPr>
          <a:xfrm rot="10800000">
            <a:off x="1428728" y="1142985"/>
            <a:ext cx="1588" cy="4893503"/>
          </a:xfrm>
          <a:prstGeom prst="bentConnector3">
            <a:avLst>
              <a:gd name="adj1" fmla="val 1061665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8" idx="1"/>
            <a:endCxn id="40" idx="1"/>
          </p:cNvCxnSpPr>
          <p:nvPr/>
        </p:nvCxnSpPr>
        <p:spPr>
          <a:xfrm rot="10800000" flipV="1">
            <a:off x="1428728" y="3286123"/>
            <a:ext cx="1588" cy="11072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 flipV="1">
            <a:off x="1428728" y="4929198"/>
            <a:ext cx="1588" cy="110728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1357290" y="2571744"/>
            <a:ext cx="3019878" cy="10715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카잔스키</a:t>
            </a:r>
            <a:r>
              <a:rPr lang="ko-KR" altLang="en-US" dirty="0" smtClean="0">
                <a:solidFill>
                  <a:schemeClr val="tx1"/>
                </a:solidFill>
              </a:rPr>
              <a:t> 보유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642918"/>
            <a:ext cx="405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생산금지 신호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카잔스키</a:t>
            </a:r>
            <a:endParaRPr lang="en-US" altLang="ko-KR" dirty="0" smtClean="0"/>
          </a:p>
          <a:p>
            <a:r>
              <a:rPr lang="ko-KR" altLang="en-US" dirty="0" smtClean="0"/>
              <a:t>생산시작 신호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시민</a:t>
            </a:r>
            <a:endParaRPr lang="en-US" altLang="ko-KR" dirty="0" smtClean="0"/>
          </a:p>
          <a:p>
            <a:r>
              <a:rPr lang="en-US" altLang="ko-KR" dirty="0" smtClean="0"/>
              <a:t>Define max </a:t>
            </a:r>
            <a:r>
              <a:rPr lang="ko-KR" altLang="en-US" dirty="0" smtClean="0"/>
              <a:t>적용완료 신호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짐레이너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1714480" y="571480"/>
            <a:ext cx="2305498" cy="5715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</a:t>
            </a:r>
            <a:r>
              <a:rPr lang="en-US" altLang="ko-KR" dirty="0" err="1" smtClean="0">
                <a:solidFill>
                  <a:schemeClr val="tx1"/>
                </a:solidFill>
              </a:rPr>
              <a:t>ultirun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 err="1" smtClean="0">
                <a:solidFill>
                  <a:schemeClr val="tx1"/>
                </a:solidFill>
              </a:rPr>
              <a:t>신호받는</a:t>
            </a:r>
            <a:r>
              <a:rPr lang="ko-KR" altLang="en-US" dirty="0" smtClean="0">
                <a:solidFill>
                  <a:schemeClr val="tx1"/>
                </a:solidFill>
              </a:rPr>
              <a:t> 블록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12" idx="0"/>
          </p:cNvCxnSpPr>
          <p:nvPr/>
        </p:nvCxnSpPr>
        <p:spPr>
          <a:xfrm rot="5400000">
            <a:off x="2652915" y="1357298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974254" y="1571612"/>
            <a:ext cx="1785950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wait(1)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2" idx="2"/>
            <a:endCxn id="4" idx="0"/>
          </p:cNvCxnSpPr>
          <p:nvPr/>
        </p:nvCxnSpPr>
        <p:spPr>
          <a:xfrm rot="5400000">
            <a:off x="2581477" y="2285992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" idx="3"/>
            <a:endCxn id="35" idx="0"/>
          </p:cNvCxnSpPr>
          <p:nvPr/>
        </p:nvCxnSpPr>
        <p:spPr>
          <a:xfrm>
            <a:off x="4377168" y="3107529"/>
            <a:ext cx="1600862" cy="32147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4857752" y="3429000"/>
            <a:ext cx="2240556" cy="7858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생산금지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define_max</a:t>
            </a:r>
            <a:r>
              <a:rPr lang="en-US" altLang="ko-KR" dirty="0" smtClean="0">
                <a:solidFill>
                  <a:schemeClr val="tx1"/>
                </a:solidFill>
              </a:rPr>
              <a:t>(255,…)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5" idx="2"/>
            <a:endCxn id="44" idx="0"/>
          </p:cNvCxnSpPr>
          <p:nvPr/>
        </p:nvCxnSpPr>
        <p:spPr>
          <a:xfrm rot="5400000">
            <a:off x="5620840" y="4572008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4857752" y="4929198"/>
            <a:ext cx="2240556" cy="7858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짐 </a:t>
            </a:r>
            <a:r>
              <a:rPr lang="ko-KR" altLang="en-US" dirty="0" err="1" smtClean="0">
                <a:solidFill>
                  <a:schemeClr val="tx1"/>
                </a:solidFill>
              </a:rPr>
              <a:t>레이너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Shape 48"/>
          <p:cNvCxnSpPr>
            <a:stCxn id="44" idx="3"/>
            <a:endCxn id="12" idx="3"/>
          </p:cNvCxnSpPr>
          <p:nvPr/>
        </p:nvCxnSpPr>
        <p:spPr>
          <a:xfrm flipH="1" flipV="1">
            <a:off x="3760204" y="1785926"/>
            <a:ext cx="3338104" cy="3536181"/>
          </a:xfrm>
          <a:prstGeom prst="bentConnector3">
            <a:avLst>
              <a:gd name="adj1" fmla="val -684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643438" y="2714620"/>
            <a:ext cx="51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57488" y="442913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1357290" y="5929330"/>
            <a:ext cx="3019878" cy="10715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" idx="2"/>
            <a:endCxn id="57" idx="0"/>
          </p:cNvCxnSpPr>
          <p:nvPr/>
        </p:nvCxnSpPr>
        <p:spPr>
          <a:xfrm rot="5400000">
            <a:off x="1724221" y="4786322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endCxn id="61" idx="0"/>
          </p:cNvCxnSpPr>
          <p:nvPr/>
        </p:nvCxnSpPr>
        <p:spPr>
          <a:xfrm>
            <a:off x="4377168" y="6465115"/>
            <a:ext cx="1600862" cy="32147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857752" y="6786586"/>
            <a:ext cx="2240556" cy="7858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생산가능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define_max</a:t>
            </a:r>
            <a:r>
              <a:rPr lang="en-US" altLang="ko-KR" dirty="0" smtClean="0">
                <a:solidFill>
                  <a:schemeClr val="tx1"/>
                </a:solidFill>
              </a:rPr>
              <a:t>(100,…)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2"/>
            <a:endCxn id="63" idx="0"/>
          </p:cNvCxnSpPr>
          <p:nvPr/>
        </p:nvCxnSpPr>
        <p:spPr>
          <a:xfrm rot="5400000">
            <a:off x="5620840" y="7929594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4857752" y="8286784"/>
            <a:ext cx="2240556" cy="7858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짐 </a:t>
            </a:r>
            <a:r>
              <a:rPr lang="ko-KR" altLang="en-US" dirty="0" err="1" smtClean="0">
                <a:solidFill>
                  <a:schemeClr val="tx1"/>
                </a:solidFill>
              </a:rPr>
              <a:t>레이너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Shape 48"/>
          <p:cNvCxnSpPr>
            <a:stCxn id="63" idx="3"/>
            <a:endCxn id="12" idx="3"/>
          </p:cNvCxnSpPr>
          <p:nvPr/>
        </p:nvCxnSpPr>
        <p:spPr>
          <a:xfrm flipH="1" flipV="1">
            <a:off x="3760204" y="1785926"/>
            <a:ext cx="3338104" cy="6893767"/>
          </a:xfrm>
          <a:prstGeom prst="bentConnector3">
            <a:avLst>
              <a:gd name="adj1" fmla="val -302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643438" y="6072206"/>
            <a:ext cx="51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14348" y="3929066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Shape 48"/>
          <p:cNvCxnSpPr>
            <a:stCxn id="57" idx="1"/>
            <a:endCxn id="12" idx="1"/>
          </p:cNvCxnSpPr>
          <p:nvPr/>
        </p:nvCxnSpPr>
        <p:spPr>
          <a:xfrm rot="10800000" flipH="1">
            <a:off x="1357290" y="1785927"/>
            <a:ext cx="616964" cy="4679189"/>
          </a:xfrm>
          <a:prstGeom prst="bentConnector3">
            <a:avLst>
              <a:gd name="adj1" fmla="val -1049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67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176</cp:revision>
  <dcterms:created xsi:type="dcterms:W3CDTF">2020-07-23T07:53:40Z</dcterms:created>
  <dcterms:modified xsi:type="dcterms:W3CDTF">2020-07-24T13:45:44Z</dcterms:modified>
</cp:coreProperties>
</file>