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08080"/>
    <a:srgbClr val="333333"/>
    <a:srgbClr val="F8F8F8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7F408E-F7C2-92B4-9F7E-4B196F5AC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201316-6791-E108-00FA-81DFB5988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FA2178-FFB7-E700-25D1-30A7F0E13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6E473-6F31-4630-A015-0D5A5B390295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5C955E-301E-6249-A884-0F899D0A4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5B8D9B-3FE0-3F7A-91FC-91E255769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3FF0E-5DCC-4D2F-B2E6-31DD7B464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495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47F6D-2057-09F9-8334-57763B421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5DB1F9-BC29-5126-CCCC-2D3962441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EB7908-5AEB-FFD8-8DAC-5AA76E51B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6E473-6F31-4630-A015-0D5A5B390295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8AF5EC-D416-D7DB-849C-CD2D74757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BBBF59-0AE4-DA18-C6FE-257AB453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3FF0E-5DCC-4D2F-B2E6-31DD7B464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847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C32351C-2B40-BA41-2069-B170EA0A4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A82991-8146-A0C4-E0C0-6708FDAB3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8DE861-E83B-4A1B-D35D-C596355BB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6E473-6F31-4630-A015-0D5A5B390295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8EE94D-3EC8-47C2-5952-2FA12B3F4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FC7156-FE99-EC9D-9438-3F0E09DBA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3FF0E-5DCC-4D2F-B2E6-31DD7B464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155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BA9D5B-843C-6D97-29A2-2D5425F1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F63335-28C0-DD5F-D2B1-08415ECEE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8E4C9E-2A4F-372E-8128-7F72BE53B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6E473-6F31-4630-A015-0D5A5B390295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E21AF5-DE89-2AC8-56B4-B5CE212C8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EF10E-AD23-20CC-E9A5-18CFF96D3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3FF0E-5DCC-4D2F-B2E6-31DD7B464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244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224312-498F-D070-9DD5-C0DE1EFE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16DFFF-7A08-0778-30B4-AC47022A3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E4A202-0BE2-9F7A-541E-90485F97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6E473-6F31-4630-A015-0D5A5B390295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DF787B-1D47-E2A8-D4F3-E70B7E45F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136A08-26BA-5109-2660-217D0E5B1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3FF0E-5DCC-4D2F-B2E6-31DD7B464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953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798F2-B916-6FE4-9267-820CA5A99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3298A1-C1DB-1702-2CE4-CEF164AB6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0ABAE4-F8BA-1BBF-4930-E80DCD4D6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79D14F-9CE4-997B-EC5F-56239AACB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6E473-6F31-4630-A015-0D5A5B390295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1FB32F-9C6D-1E40-3898-6EB444790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4809B-F091-F2AD-6F61-62BDA4BD4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3FF0E-5DCC-4D2F-B2E6-31DD7B464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655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EE80C7-9C18-C43E-F884-6501122B3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47AD87-6F47-7F48-C189-721354FED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A7D571-4166-FA78-ADFD-51473827B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0B9A3C-D8C1-C130-2457-5BBB9F1727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48F588-7182-3071-0FCC-3EAC6B4ACA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B46E7D-5FAA-96AC-E77E-6CE71E240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6E473-6F31-4630-A015-0D5A5B390295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3955FE-50E0-3253-B172-C1C281A4F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3B5DAF-8451-7668-2E87-9B9F64997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3FF0E-5DCC-4D2F-B2E6-31DD7B464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88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7C30C-7CF9-3275-CD57-AD3B5DCDB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05B34-AC3C-44FE-8896-EA074B81B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6E473-6F31-4630-A015-0D5A5B390295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716E76C-6F0A-FEC3-9888-1A5D4CFAE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4AD4DB-FB07-F41A-5653-424633FDA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3FF0E-5DCC-4D2F-B2E6-31DD7B464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421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8B267B-A1FD-B9FC-458D-7BB5BEE24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6E473-6F31-4630-A015-0D5A5B390295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D6910B-669C-7FA2-6C60-06E72FCFA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3E7F04-92B0-A1A5-9637-BDD7952C1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3FF0E-5DCC-4D2F-B2E6-31DD7B464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164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19EE6-FC9B-F37F-32EA-86E3005A6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2B30D6-7089-9D88-01EF-8BD4A2791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77E782-0F81-EDB3-CECE-260EA70A0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26D9F9-CCC8-E37B-46A1-FBBAC666B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6E473-6F31-4630-A015-0D5A5B390295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2120C8-2F5B-3F76-359C-E89125A47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5E2634-80C8-A945-9ED5-08C725F68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3FF0E-5DCC-4D2F-B2E6-31DD7B464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965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B3EECA-82DE-E25C-6AE4-E59FF65E8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3C92AB-9887-A89E-F99A-915BAB3D3D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CAD9D2-C6E8-DDA8-A7B2-221C5D9DB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2109B4-C17D-5587-B166-2D201217C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6E473-6F31-4630-A015-0D5A5B390295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193B3C-C76F-1CFB-7B94-B29503E5B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B263FB-A1D0-7E31-F3A3-B2AEE2CFC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3FF0E-5DCC-4D2F-B2E6-31DD7B464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700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B7F2DC-9449-416C-DAEA-A3E356C31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DB7B93-22A2-0F04-4B8F-26ED038B2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BF165F-8EAB-7889-9B06-0CE7108819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6E473-6F31-4630-A015-0D5A5B390295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61C61C-945A-99CA-04B1-A8AFAC8CD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14B5AA-89E6-27A9-61CE-AAA24F2A14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3FF0E-5DCC-4D2F-B2E6-31DD7B464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749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0EA400B-790F-DAF9-907E-1AE86E24CA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E0435EA-68D5-A20F-4EC0-145436C6B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420"/>
            <a:ext cx="12192000" cy="513915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8F66349-1913-97BD-44AD-49B360FA9575}"/>
              </a:ext>
            </a:extLst>
          </p:cNvPr>
          <p:cNvSpPr/>
          <p:nvPr/>
        </p:nvSpPr>
        <p:spPr>
          <a:xfrm>
            <a:off x="3149600" y="1736436"/>
            <a:ext cx="360218" cy="3611419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28AE55-94AA-4917-E549-8A70CF63D20D}"/>
              </a:ext>
            </a:extLst>
          </p:cNvPr>
          <p:cNvSpPr/>
          <p:nvPr/>
        </p:nvSpPr>
        <p:spPr>
          <a:xfrm>
            <a:off x="4038599" y="1736436"/>
            <a:ext cx="270933" cy="3611419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E7A3CE2-08CE-47BE-5112-68D217784DC2}"/>
              </a:ext>
            </a:extLst>
          </p:cNvPr>
          <p:cNvSpPr/>
          <p:nvPr/>
        </p:nvSpPr>
        <p:spPr>
          <a:xfrm>
            <a:off x="5206999" y="1736436"/>
            <a:ext cx="1452419" cy="3611419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F4320C-00F7-C3B9-BD76-919A9FF344A9}"/>
              </a:ext>
            </a:extLst>
          </p:cNvPr>
          <p:cNvSpPr txBox="1"/>
          <p:nvPr/>
        </p:nvSpPr>
        <p:spPr>
          <a:xfrm>
            <a:off x="3149600" y="1858461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BD857E-8D7D-F7C2-931D-8364D28AC5EC}"/>
              </a:ext>
            </a:extLst>
          </p:cNvPr>
          <p:cNvSpPr txBox="1"/>
          <p:nvPr/>
        </p:nvSpPr>
        <p:spPr>
          <a:xfrm>
            <a:off x="4005589" y="185846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87E536-E554-8BDF-C234-96446E5A5C14}"/>
              </a:ext>
            </a:extLst>
          </p:cNvPr>
          <p:cNvSpPr txBox="1"/>
          <p:nvPr/>
        </p:nvSpPr>
        <p:spPr>
          <a:xfrm>
            <a:off x="5206998" y="1858461"/>
            <a:ext cx="145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0206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1260AF7-F0C9-0E76-C930-D47BA03A79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44"/>
          <a:stretch/>
        </p:blipFill>
        <p:spPr bwMode="auto">
          <a:xfrm>
            <a:off x="0" y="1362075"/>
            <a:ext cx="12192000" cy="463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B09E659-F6BB-5F0B-446D-73F7CD73C3AE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1077573" y="1409153"/>
            <a:ext cx="0" cy="1762672"/>
          </a:xfrm>
          <a:prstGeom prst="straightConnector1">
            <a:avLst/>
          </a:prstGeom>
          <a:ln w="19050">
            <a:solidFill>
              <a:srgbClr val="80808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6477A0E-A5A4-F6C3-6A79-6B2D4E4D66C6}"/>
              </a:ext>
            </a:extLst>
          </p:cNvPr>
          <p:cNvSpPr txBox="1"/>
          <p:nvPr/>
        </p:nvSpPr>
        <p:spPr>
          <a:xfrm>
            <a:off x="11911442" y="1540936"/>
            <a:ext cx="296747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ⓐ </a:t>
            </a:r>
            <a:r>
              <a:rPr lang="en-US" altLang="ko-KR" dirty="0"/>
              <a:t>10.02 </a:t>
            </a:r>
            <a:r>
              <a:rPr lang="ko-KR" altLang="en-US" dirty="0" err="1"/>
              <a:t>메운디</a:t>
            </a:r>
            <a:r>
              <a:rPr lang="ko-KR" altLang="en-US" dirty="0"/>
              <a:t> 배포</a:t>
            </a:r>
            <a:endParaRPr lang="en-US" altLang="ko-KR" dirty="0"/>
          </a:p>
          <a:p>
            <a:r>
              <a:rPr lang="ko-KR" altLang="en-US" dirty="0"/>
              <a:t>ⓑ </a:t>
            </a:r>
            <a:r>
              <a:rPr lang="en-US" altLang="ko-KR" dirty="0"/>
              <a:t>10.04 </a:t>
            </a:r>
            <a:r>
              <a:rPr lang="ko-KR" altLang="en-US" dirty="0" err="1"/>
              <a:t>메운디</a:t>
            </a:r>
            <a:r>
              <a:rPr lang="ko-KR" altLang="en-US" dirty="0"/>
              <a:t> </a:t>
            </a:r>
            <a:r>
              <a:rPr lang="en-US" altLang="ko-KR" dirty="0"/>
              <a:t>2.0 </a:t>
            </a:r>
          </a:p>
          <a:p>
            <a:r>
              <a:rPr lang="ko-KR" altLang="en-US" dirty="0"/>
              <a:t>ⓒ </a:t>
            </a:r>
            <a:r>
              <a:rPr lang="en-US" altLang="ko-KR" dirty="0"/>
              <a:t>10.07 </a:t>
            </a:r>
            <a:r>
              <a:rPr lang="ko-KR" altLang="en-US" dirty="0" err="1"/>
              <a:t>메운디</a:t>
            </a:r>
            <a:r>
              <a:rPr lang="ko-KR" altLang="en-US" dirty="0"/>
              <a:t> </a:t>
            </a:r>
            <a:r>
              <a:rPr lang="en-US" altLang="ko-KR" dirty="0"/>
              <a:t>3.0</a:t>
            </a:r>
          </a:p>
          <a:p>
            <a:r>
              <a:rPr lang="ko-KR" altLang="en-US" dirty="0"/>
              <a:t>ⓓ </a:t>
            </a:r>
            <a:r>
              <a:rPr lang="en-US" altLang="ko-KR" dirty="0"/>
              <a:t>10.16 </a:t>
            </a:r>
            <a:r>
              <a:rPr lang="ko-KR" altLang="en-US" dirty="0" err="1"/>
              <a:t>메운디</a:t>
            </a:r>
            <a:r>
              <a:rPr lang="ko-KR" altLang="en-US" dirty="0"/>
              <a:t> </a:t>
            </a:r>
            <a:r>
              <a:rPr lang="en-US" altLang="ko-KR" dirty="0"/>
              <a:t>4.04</a:t>
            </a:r>
          </a:p>
          <a:p>
            <a:r>
              <a:rPr lang="ko-KR" altLang="en-US" dirty="0"/>
              <a:t>ⓔ </a:t>
            </a:r>
            <a:r>
              <a:rPr lang="en-US" altLang="ko-KR" dirty="0"/>
              <a:t>10.21 </a:t>
            </a:r>
            <a:r>
              <a:rPr lang="ko-KR" altLang="en-US" dirty="0" err="1"/>
              <a:t>메운디</a:t>
            </a:r>
            <a:r>
              <a:rPr lang="ko-KR" altLang="en-US" dirty="0"/>
              <a:t> </a:t>
            </a:r>
            <a:r>
              <a:rPr lang="en-US" altLang="ko-KR" dirty="0"/>
              <a:t>5.0</a:t>
            </a:r>
          </a:p>
          <a:p>
            <a:r>
              <a:rPr lang="ko-KR" altLang="en-US" dirty="0"/>
              <a:t>ⓕ </a:t>
            </a:r>
            <a:r>
              <a:rPr lang="en-US" altLang="ko-KR" dirty="0"/>
              <a:t>10.31 </a:t>
            </a:r>
            <a:r>
              <a:rPr lang="ko-KR" altLang="en-US" dirty="0" err="1"/>
              <a:t>메운디</a:t>
            </a:r>
            <a:r>
              <a:rPr lang="en-US" altLang="ko-KR" dirty="0"/>
              <a:t> 5 </a:t>
            </a:r>
            <a:r>
              <a:rPr lang="ko-KR" altLang="en-US" dirty="0"/>
              <a:t>베타</a:t>
            </a:r>
            <a:r>
              <a:rPr lang="en-US" altLang="ko-KR" dirty="0"/>
              <a:t>3</a:t>
            </a:r>
          </a:p>
          <a:p>
            <a:r>
              <a:rPr lang="ko-KR" altLang="en-US" dirty="0"/>
              <a:t>ⓖ </a:t>
            </a:r>
            <a:r>
              <a:rPr lang="en-US" altLang="ko-KR" dirty="0"/>
              <a:t>11.01 </a:t>
            </a:r>
            <a:r>
              <a:rPr lang="ko-KR" altLang="en-US" dirty="0" err="1"/>
              <a:t>메운디</a:t>
            </a:r>
            <a:r>
              <a:rPr lang="ko-KR" altLang="en-US" dirty="0"/>
              <a:t> </a:t>
            </a:r>
            <a:r>
              <a:rPr lang="en-US" altLang="ko-KR" dirty="0"/>
              <a:t>5 </a:t>
            </a:r>
            <a:r>
              <a:rPr lang="ko-KR" altLang="en-US" dirty="0"/>
              <a:t>베타</a:t>
            </a:r>
            <a:r>
              <a:rPr lang="en-US" altLang="ko-KR" dirty="0"/>
              <a:t>4</a:t>
            </a:r>
          </a:p>
          <a:p>
            <a:r>
              <a:rPr lang="ko-KR" altLang="en-US" dirty="0"/>
              <a:t>ⓗ </a:t>
            </a:r>
            <a:r>
              <a:rPr lang="en-US" altLang="ko-KR" dirty="0"/>
              <a:t>11.03 </a:t>
            </a:r>
            <a:r>
              <a:rPr lang="ko-KR" altLang="en-US" dirty="0" err="1"/>
              <a:t>메운디</a:t>
            </a:r>
            <a:r>
              <a:rPr lang="ko-KR" altLang="en-US" dirty="0"/>
              <a:t> </a:t>
            </a:r>
            <a:r>
              <a:rPr lang="en-US" altLang="ko-KR" dirty="0"/>
              <a:t>5 </a:t>
            </a:r>
            <a:r>
              <a:rPr lang="ko-KR" altLang="en-US" dirty="0"/>
              <a:t>베타</a:t>
            </a:r>
            <a:r>
              <a:rPr lang="en-US" altLang="ko-KR" dirty="0"/>
              <a:t>5</a:t>
            </a:r>
          </a:p>
          <a:p>
            <a:r>
              <a:rPr lang="ko-KR" altLang="en-US" dirty="0"/>
              <a:t>ⓘ </a:t>
            </a:r>
            <a:r>
              <a:rPr lang="en-US" altLang="ko-KR" dirty="0"/>
              <a:t>11.06 </a:t>
            </a:r>
            <a:r>
              <a:rPr lang="ko-KR" altLang="en-US" dirty="0" err="1"/>
              <a:t>메운디</a:t>
            </a:r>
            <a:r>
              <a:rPr lang="ko-KR" altLang="en-US" dirty="0"/>
              <a:t> </a:t>
            </a:r>
            <a:r>
              <a:rPr lang="en-US" altLang="ko-KR" dirty="0"/>
              <a:t>5 </a:t>
            </a:r>
            <a:r>
              <a:rPr lang="ko-KR" altLang="en-US" dirty="0"/>
              <a:t>베타 </a:t>
            </a:r>
            <a:r>
              <a:rPr lang="en-US" altLang="ko-KR" dirty="0"/>
              <a:t>6.1</a:t>
            </a:r>
          </a:p>
          <a:p>
            <a:r>
              <a:rPr lang="ko-KR" altLang="en-US" dirty="0"/>
              <a:t>ⓙ </a:t>
            </a:r>
            <a:r>
              <a:rPr lang="en-US" altLang="ko-KR" dirty="0"/>
              <a:t>11.08 </a:t>
            </a:r>
            <a:r>
              <a:rPr lang="ko-KR" altLang="en-US" dirty="0" err="1"/>
              <a:t>메운디</a:t>
            </a:r>
            <a:r>
              <a:rPr lang="ko-KR" altLang="en-US" dirty="0"/>
              <a:t> </a:t>
            </a:r>
            <a:r>
              <a:rPr lang="en-US" altLang="ko-KR" dirty="0"/>
              <a:t>5 </a:t>
            </a:r>
            <a:r>
              <a:rPr lang="ko-KR" altLang="en-US" dirty="0"/>
              <a:t>베타 </a:t>
            </a:r>
            <a:r>
              <a:rPr lang="en-US" altLang="ko-KR" dirty="0"/>
              <a:t>6.2</a:t>
            </a:r>
          </a:p>
          <a:p>
            <a:r>
              <a:rPr lang="ko-KR" altLang="en-US" dirty="0"/>
              <a:t>ⓚ </a:t>
            </a:r>
            <a:r>
              <a:rPr lang="en-US" altLang="ko-KR" dirty="0"/>
              <a:t>11.10 </a:t>
            </a:r>
            <a:r>
              <a:rPr lang="ko-KR" altLang="en-US" dirty="0" err="1"/>
              <a:t>메운디</a:t>
            </a:r>
            <a:r>
              <a:rPr lang="ko-KR" altLang="en-US" dirty="0"/>
              <a:t> </a:t>
            </a:r>
            <a:r>
              <a:rPr lang="en-US" altLang="ko-KR" dirty="0"/>
              <a:t>5 </a:t>
            </a:r>
            <a:r>
              <a:rPr lang="ko-KR" altLang="en-US" dirty="0"/>
              <a:t>베타 </a:t>
            </a:r>
            <a:r>
              <a:rPr lang="en-US" altLang="ko-KR" dirty="0"/>
              <a:t>7.1</a:t>
            </a:r>
          </a:p>
          <a:p>
            <a:r>
              <a:rPr lang="ko-KR" altLang="en-US" dirty="0"/>
              <a:t>ⓛ </a:t>
            </a:r>
            <a:r>
              <a:rPr lang="en-US" altLang="ko-KR" dirty="0"/>
              <a:t>11.13 </a:t>
            </a:r>
            <a:r>
              <a:rPr lang="ko-KR" altLang="en-US" dirty="0" err="1"/>
              <a:t>메운디</a:t>
            </a:r>
            <a:r>
              <a:rPr lang="ko-KR" altLang="en-US" dirty="0"/>
              <a:t> </a:t>
            </a:r>
            <a:r>
              <a:rPr lang="en-US" altLang="ko-KR" dirty="0"/>
              <a:t>5 </a:t>
            </a:r>
            <a:r>
              <a:rPr lang="ko-KR" altLang="en-US" dirty="0"/>
              <a:t>베타 </a:t>
            </a:r>
            <a:r>
              <a:rPr lang="en-US" altLang="ko-KR" dirty="0"/>
              <a:t>7.2</a:t>
            </a:r>
            <a:endParaRPr lang="ko-KR" altLang="en-US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9CD0E42-705A-2F94-5E6C-AFFB80ABB0AB}"/>
              </a:ext>
            </a:extLst>
          </p:cNvPr>
          <p:cNvCxnSpPr>
            <a:cxnSpLocks/>
          </p:cNvCxnSpPr>
          <p:nvPr/>
        </p:nvCxnSpPr>
        <p:spPr>
          <a:xfrm>
            <a:off x="1382373" y="1101376"/>
            <a:ext cx="0" cy="2232374"/>
          </a:xfrm>
          <a:prstGeom prst="straightConnector1">
            <a:avLst/>
          </a:prstGeom>
          <a:ln w="19050">
            <a:solidFill>
              <a:srgbClr val="80808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218AC3F-FA6B-7EA3-5EBF-4518570AD3D1}"/>
              </a:ext>
            </a:extLst>
          </p:cNvPr>
          <p:cNvSpPr txBox="1"/>
          <p:nvPr/>
        </p:nvSpPr>
        <p:spPr>
          <a:xfrm>
            <a:off x="832955" y="1101376"/>
            <a:ext cx="48923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/>
          </a:lstStyle>
          <a:p>
            <a:r>
              <a:rPr lang="en-US" altLang="ko-KR" sz="1400" dirty="0"/>
              <a:t>1.0</a:t>
            </a:r>
            <a:endParaRPr lang="ko-KR" alt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7410A84-CA1A-0F41-641D-977DE4096318}"/>
              </a:ext>
            </a:extLst>
          </p:cNvPr>
          <p:cNvSpPr txBox="1"/>
          <p:nvPr/>
        </p:nvSpPr>
        <p:spPr>
          <a:xfrm>
            <a:off x="1137755" y="703128"/>
            <a:ext cx="48923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/>
          </a:lstStyle>
          <a:p>
            <a:r>
              <a:rPr lang="en-US" altLang="ko-KR" sz="1400" dirty="0"/>
              <a:t>2.0</a:t>
            </a:r>
            <a:endParaRPr lang="ko-KR" altLang="en-US" sz="14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EFE0D9E-6C45-ECCB-2F39-76C87BB72165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1706223" y="1409153"/>
            <a:ext cx="0" cy="1924597"/>
          </a:xfrm>
          <a:prstGeom prst="straightConnector1">
            <a:avLst/>
          </a:prstGeom>
          <a:ln w="19050">
            <a:solidFill>
              <a:srgbClr val="80808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B15559B-E9C0-6B48-5131-C05BDEA50AAA}"/>
              </a:ext>
            </a:extLst>
          </p:cNvPr>
          <p:cNvSpPr txBox="1"/>
          <p:nvPr/>
        </p:nvSpPr>
        <p:spPr>
          <a:xfrm>
            <a:off x="1461605" y="1101376"/>
            <a:ext cx="48923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/>
          </a:lstStyle>
          <a:p>
            <a:r>
              <a:rPr lang="en-US" altLang="ko-KR" sz="1400" dirty="0"/>
              <a:t>3.0</a:t>
            </a:r>
            <a:endParaRPr lang="ko-KR" altLang="en-US" sz="1400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A7750CDE-4596-DF1C-4FF9-462C5F8DAA02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2658723" y="1409153"/>
            <a:ext cx="0" cy="1924597"/>
          </a:xfrm>
          <a:prstGeom prst="straightConnector1">
            <a:avLst/>
          </a:prstGeom>
          <a:ln w="19050">
            <a:solidFill>
              <a:srgbClr val="80808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5395055-84A6-3B08-7BF0-FE35449FC159}"/>
              </a:ext>
            </a:extLst>
          </p:cNvPr>
          <p:cNvSpPr txBox="1"/>
          <p:nvPr/>
        </p:nvSpPr>
        <p:spPr>
          <a:xfrm>
            <a:off x="2308083" y="1101376"/>
            <a:ext cx="70128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/>
          </a:lstStyle>
          <a:p>
            <a:r>
              <a:rPr lang="en-US" altLang="ko-KR" sz="1400" dirty="0"/>
              <a:t>4.04</a:t>
            </a:r>
            <a:endParaRPr lang="ko-KR" altLang="en-US" sz="1400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82278C9-443D-A76E-18BE-77A15BBE6D62}"/>
              </a:ext>
            </a:extLst>
          </p:cNvPr>
          <p:cNvCxnSpPr>
            <a:cxnSpLocks/>
          </p:cNvCxnSpPr>
          <p:nvPr/>
        </p:nvCxnSpPr>
        <p:spPr>
          <a:xfrm>
            <a:off x="3154023" y="1404390"/>
            <a:ext cx="0" cy="1767435"/>
          </a:xfrm>
          <a:prstGeom prst="straightConnector1">
            <a:avLst/>
          </a:prstGeom>
          <a:ln w="19050">
            <a:solidFill>
              <a:srgbClr val="80808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A8F0557-97FA-8A84-A486-87A6115D051C}"/>
              </a:ext>
            </a:extLst>
          </p:cNvPr>
          <p:cNvSpPr txBox="1"/>
          <p:nvPr/>
        </p:nvSpPr>
        <p:spPr>
          <a:xfrm>
            <a:off x="2803383" y="1096613"/>
            <a:ext cx="70128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/>
          </a:lstStyle>
          <a:p>
            <a:r>
              <a:rPr lang="en-US" altLang="ko-KR" sz="1400" dirty="0"/>
              <a:t>5.0</a:t>
            </a:r>
            <a:endParaRPr lang="ko-KR" altLang="en-US" sz="1400" dirty="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46813573-AD45-6E5B-0547-A0F936507A5E}"/>
              </a:ext>
            </a:extLst>
          </p:cNvPr>
          <p:cNvCxnSpPr>
            <a:cxnSpLocks/>
            <a:stCxn id="1024" idx="2"/>
          </p:cNvCxnSpPr>
          <p:nvPr/>
        </p:nvCxnSpPr>
        <p:spPr>
          <a:xfrm>
            <a:off x="4201773" y="1404390"/>
            <a:ext cx="0" cy="1749456"/>
          </a:xfrm>
          <a:prstGeom prst="straightConnector1">
            <a:avLst/>
          </a:prstGeom>
          <a:ln w="19050">
            <a:solidFill>
              <a:srgbClr val="80808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직선 화살표 연결선 1029">
            <a:extLst>
              <a:ext uri="{FF2B5EF4-FFF2-40B4-BE49-F238E27FC236}">
                <a16:creationId xmlns:a16="http://schemas.microsoft.com/office/drawing/2014/main" id="{777B0367-329A-91D2-11A8-E195F935F6AE}"/>
              </a:ext>
            </a:extLst>
          </p:cNvPr>
          <p:cNvCxnSpPr>
            <a:cxnSpLocks/>
          </p:cNvCxnSpPr>
          <p:nvPr/>
        </p:nvCxnSpPr>
        <p:spPr>
          <a:xfrm>
            <a:off x="4316073" y="1072460"/>
            <a:ext cx="0" cy="2176636"/>
          </a:xfrm>
          <a:prstGeom prst="straightConnector1">
            <a:avLst/>
          </a:prstGeom>
          <a:ln w="19050">
            <a:solidFill>
              <a:srgbClr val="80808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TextBox 1031">
            <a:extLst>
              <a:ext uri="{FF2B5EF4-FFF2-40B4-BE49-F238E27FC236}">
                <a16:creationId xmlns:a16="http://schemas.microsoft.com/office/drawing/2014/main" id="{46896EF8-B646-D3E7-0819-BA1F6DEAE273}"/>
              </a:ext>
            </a:extLst>
          </p:cNvPr>
          <p:cNvSpPr txBox="1"/>
          <p:nvPr/>
        </p:nvSpPr>
        <p:spPr>
          <a:xfrm>
            <a:off x="3764872" y="703128"/>
            <a:ext cx="1102402" cy="307777"/>
          </a:xfrm>
          <a:prstGeom prst="rect">
            <a:avLst/>
          </a:prstGeom>
          <a:solidFill>
            <a:srgbClr val="FFFFFF">
              <a:alpha val="49804"/>
            </a:srgb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/>
          </a:lstStyle>
          <a:p>
            <a:r>
              <a:rPr lang="en-US" altLang="ko-KR" sz="1400" dirty="0"/>
              <a:t>5b4</a:t>
            </a:r>
            <a:endParaRPr lang="ko-KR" altLang="en-US" sz="1400" dirty="0"/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0A968376-5F49-E28C-2DA9-942AF32F6E65}"/>
              </a:ext>
            </a:extLst>
          </p:cNvPr>
          <p:cNvSpPr txBox="1"/>
          <p:nvPr/>
        </p:nvSpPr>
        <p:spPr>
          <a:xfrm>
            <a:off x="3650572" y="1096613"/>
            <a:ext cx="1102402" cy="307777"/>
          </a:xfrm>
          <a:prstGeom prst="rect">
            <a:avLst/>
          </a:prstGeom>
          <a:solidFill>
            <a:srgbClr val="FFFFFF">
              <a:alpha val="49804"/>
            </a:srgb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/>
          </a:lstStyle>
          <a:p>
            <a:r>
              <a:rPr lang="en-US" altLang="ko-KR" sz="1400" dirty="0"/>
              <a:t>5b3</a:t>
            </a:r>
            <a:endParaRPr lang="ko-KR" altLang="en-US" sz="1400" dirty="0"/>
          </a:p>
        </p:txBody>
      </p:sp>
      <p:cxnSp>
        <p:nvCxnSpPr>
          <p:cNvPr id="1035" name="직선 화살표 연결선 1034">
            <a:extLst>
              <a:ext uri="{FF2B5EF4-FFF2-40B4-BE49-F238E27FC236}">
                <a16:creationId xmlns:a16="http://schemas.microsoft.com/office/drawing/2014/main" id="{FE57F3DA-12BC-CC90-0463-3AD88CBB5DC8}"/>
              </a:ext>
            </a:extLst>
          </p:cNvPr>
          <p:cNvCxnSpPr>
            <a:cxnSpLocks/>
            <a:stCxn id="1039" idx="2"/>
          </p:cNvCxnSpPr>
          <p:nvPr/>
        </p:nvCxnSpPr>
        <p:spPr>
          <a:xfrm>
            <a:off x="4516098" y="589638"/>
            <a:ext cx="0" cy="2582187"/>
          </a:xfrm>
          <a:prstGeom prst="straightConnector1">
            <a:avLst/>
          </a:prstGeom>
          <a:ln w="19050">
            <a:solidFill>
              <a:srgbClr val="80808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TextBox 1038">
            <a:extLst>
              <a:ext uri="{FF2B5EF4-FFF2-40B4-BE49-F238E27FC236}">
                <a16:creationId xmlns:a16="http://schemas.microsoft.com/office/drawing/2014/main" id="{C8DDAB6C-6ACC-BE92-FA52-2D35EE6B1771}"/>
              </a:ext>
            </a:extLst>
          </p:cNvPr>
          <p:cNvSpPr txBox="1"/>
          <p:nvPr/>
        </p:nvSpPr>
        <p:spPr>
          <a:xfrm>
            <a:off x="3964897" y="281861"/>
            <a:ext cx="110240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/>
          </a:lstStyle>
          <a:p>
            <a:r>
              <a:rPr lang="en-US" altLang="ko-KR" sz="1400" dirty="0"/>
              <a:t>5b5</a:t>
            </a:r>
            <a:endParaRPr lang="ko-KR" altLang="en-US" sz="1400" dirty="0"/>
          </a:p>
        </p:txBody>
      </p:sp>
      <p:cxnSp>
        <p:nvCxnSpPr>
          <p:cNvPr id="1042" name="직선 화살표 연결선 1041">
            <a:extLst>
              <a:ext uri="{FF2B5EF4-FFF2-40B4-BE49-F238E27FC236}">
                <a16:creationId xmlns:a16="http://schemas.microsoft.com/office/drawing/2014/main" id="{F1FE6437-366B-1FE8-0C6B-88E188160F04}"/>
              </a:ext>
            </a:extLst>
          </p:cNvPr>
          <p:cNvCxnSpPr>
            <a:cxnSpLocks/>
          </p:cNvCxnSpPr>
          <p:nvPr/>
        </p:nvCxnSpPr>
        <p:spPr>
          <a:xfrm>
            <a:off x="4839948" y="1404389"/>
            <a:ext cx="0" cy="1557886"/>
          </a:xfrm>
          <a:prstGeom prst="straightConnector1">
            <a:avLst/>
          </a:prstGeom>
          <a:ln w="19050">
            <a:solidFill>
              <a:srgbClr val="80808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TextBox 1043">
            <a:extLst>
              <a:ext uri="{FF2B5EF4-FFF2-40B4-BE49-F238E27FC236}">
                <a16:creationId xmlns:a16="http://schemas.microsoft.com/office/drawing/2014/main" id="{85B5C8DA-FC67-EEB9-F2D7-4A8E57B2201C}"/>
              </a:ext>
            </a:extLst>
          </p:cNvPr>
          <p:cNvSpPr txBox="1"/>
          <p:nvPr/>
        </p:nvSpPr>
        <p:spPr>
          <a:xfrm>
            <a:off x="4288747" y="1096612"/>
            <a:ext cx="110240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/>
          </a:lstStyle>
          <a:p>
            <a:r>
              <a:rPr lang="en-US" altLang="ko-KR" sz="1400" dirty="0"/>
              <a:t>5b6.1</a:t>
            </a:r>
            <a:endParaRPr lang="ko-KR" altLang="en-US" sz="1400" dirty="0"/>
          </a:p>
        </p:txBody>
      </p:sp>
      <p:cxnSp>
        <p:nvCxnSpPr>
          <p:cNvPr id="1047" name="직선 화살표 연결선 1046">
            <a:extLst>
              <a:ext uri="{FF2B5EF4-FFF2-40B4-BE49-F238E27FC236}">
                <a16:creationId xmlns:a16="http://schemas.microsoft.com/office/drawing/2014/main" id="{9F0E4A5F-00E5-6489-C4F3-3D5B86C59818}"/>
              </a:ext>
            </a:extLst>
          </p:cNvPr>
          <p:cNvCxnSpPr>
            <a:cxnSpLocks/>
          </p:cNvCxnSpPr>
          <p:nvPr/>
        </p:nvCxnSpPr>
        <p:spPr>
          <a:xfrm>
            <a:off x="5030448" y="1085850"/>
            <a:ext cx="0" cy="1695450"/>
          </a:xfrm>
          <a:prstGeom prst="straightConnector1">
            <a:avLst/>
          </a:prstGeom>
          <a:ln w="19050">
            <a:solidFill>
              <a:srgbClr val="80808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" name="TextBox 1048">
            <a:extLst>
              <a:ext uri="{FF2B5EF4-FFF2-40B4-BE49-F238E27FC236}">
                <a16:creationId xmlns:a16="http://schemas.microsoft.com/office/drawing/2014/main" id="{A1EEED1A-245B-C449-EA0D-7FE4F92BA935}"/>
              </a:ext>
            </a:extLst>
          </p:cNvPr>
          <p:cNvSpPr txBox="1"/>
          <p:nvPr/>
        </p:nvSpPr>
        <p:spPr>
          <a:xfrm>
            <a:off x="4479247" y="756377"/>
            <a:ext cx="110240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/>
          </a:lstStyle>
          <a:p>
            <a:r>
              <a:rPr lang="en-US" altLang="ko-KR" sz="1400" dirty="0"/>
              <a:t>5b6.2</a:t>
            </a:r>
            <a:endParaRPr lang="ko-KR" altLang="en-US" sz="1400" dirty="0"/>
          </a:p>
        </p:txBody>
      </p:sp>
      <p:cxnSp>
        <p:nvCxnSpPr>
          <p:cNvPr id="1050" name="직선 화살표 연결선 1049">
            <a:extLst>
              <a:ext uri="{FF2B5EF4-FFF2-40B4-BE49-F238E27FC236}">
                <a16:creationId xmlns:a16="http://schemas.microsoft.com/office/drawing/2014/main" id="{70B8E7B2-FE67-AEC1-B062-083285F2DD40}"/>
              </a:ext>
            </a:extLst>
          </p:cNvPr>
          <p:cNvCxnSpPr>
            <a:cxnSpLocks/>
          </p:cNvCxnSpPr>
          <p:nvPr/>
        </p:nvCxnSpPr>
        <p:spPr>
          <a:xfrm>
            <a:off x="5239998" y="703128"/>
            <a:ext cx="0" cy="2182947"/>
          </a:xfrm>
          <a:prstGeom prst="straightConnector1">
            <a:avLst/>
          </a:prstGeom>
          <a:ln w="19050">
            <a:solidFill>
              <a:srgbClr val="80808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3" name="TextBox 1052">
            <a:extLst>
              <a:ext uri="{FF2B5EF4-FFF2-40B4-BE49-F238E27FC236}">
                <a16:creationId xmlns:a16="http://schemas.microsoft.com/office/drawing/2014/main" id="{73922820-A01A-B3B2-72EC-A49C008C78A6}"/>
              </a:ext>
            </a:extLst>
          </p:cNvPr>
          <p:cNvSpPr txBox="1"/>
          <p:nvPr/>
        </p:nvSpPr>
        <p:spPr>
          <a:xfrm>
            <a:off x="4688797" y="283864"/>
            <a:ext cx="110240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/>
          </a:lstStyle>
          <a:p>
            <a:r>
              <a:rPr lang="en-US" altLang="ko-KR" sz="1400" dirty="0"/>
              <a:t>5b7.1</a:t>
            </a:r>
            <a:endParaRPr lang="ko-KR" altLang="en-US" sz="1400" dirty="0"/>
          </a:p>
        </p:txBody>
      </p:sp>
      <p:cxnSp>
        <p:nvCxnSpPr>
          <p:cNvPr id="1055" name="직선 화살표 연결선 1054">
            <a:extLst>
              <a:ext uri="{FF2B5EF4-FFF2-40B4-BE49-F238E27FC236}">
                <a16:creationId xmlns:a16="http://schemas.microsoft.com/office/drawing/2014/main" id="{574BD773-4C5E-A34E-047A-AD951472280D}"/>
              </a:ext>
            </a:extLst>
          </p:cNvPr>
          <p:cNvCxnSpPr>
            <a:cxnSpLocks/>
            <a:stCxn id="1056" idx="2"/>
          </p:cNvCxnSpPr>
          <p:nvPr/>
        </p:nvCxnSpPr>
        <p:spPr>
          <a:xfrm>
            <a:off x="5575155" y="1410828"/>
            <a:ext cx="6494" cy="877279"/>
          </a:xfrm>
          <a:prstGeom prst="straightConnector1">
            <a:avLst/>
          </a:prstGeom>
          <a:ln w="19050">
            <a:solidFill>
              <a:srgbClr val="80808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6" name="TextBox 1055">
            <a:extLst>
              <a:ext uri="{FF2B5EF4-FFF2-40B4-BE49-F238E27FC236}">
                <a16:creationId xmlns:a16="http://schemas.microsoft.com/office/drawing/2014/main" id="{3A7D4622-12C9-61B3-6FC8-859F8F89ABDB}"/>
              </a:ext>
            </a:extLst>
          </p:cNvPr>
          <p:cNvSpPr txBox="1"/>
          <p:nvPr/>
        </p:nvSpPr>
        <p:spPr>
          <a:xfrm>
            <a:off x="5023954" y="1103051"/>
            <a:ext cx="110240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/>
          </a:lstStyle>
          <a:p>
            <a:r>
              <a:rPr lang="en-US" altLang="ko-KR" sz="1400" dirty="0"/>
              <a:t>5b7.2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95387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F95B640-4AB3-5A8A-807C-E1BEDA1F6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8838"/>
            <a:ext cx="12192000" cy="513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6FA843B-776B-350C-2354-BF091F2539B6}"/>
              </a:ext>
            </a:extLst>
          </p:cNvPr>
          <p:cNvSpPr/>
          <p:nvPr/>
        </p:nvSpPr>
        <p:spPr>
          <a:xfrm>
            <a:off x="752475" y="3428999"/>
            <a:ext cx="4400550" cy="504825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7BA6E4B-6594-C1BF-12FD-83D097C4E884}"/>
              </a:ext>
            </a:extLst>
          </p:cNvPr>
          <p:cNvSpPr/>
          <p:nvPr/>
        </p:nvSpPr>
        <p:spPr>
          <a:xfrm>
            <a:off x="7124700" y="3114675"/>
            <a:ext cx="4400550" cy="790575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012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77</Words>
  <Application>Microsoft Office PowerPoint</Application>
  <PresentationFormat>와이드스크린</PresentationFormat>
  <Paragraphs>27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김현철/게임공학과</dc:creator>
  <cp:lastModifiedBy>김현철/게임공학과</cp:lastModifiedBy>
  <cp:revision>1</cp:revision>
  <dcterms:created xsi:type="dcterms:W3CDTF">2023-06-06T08:20:08Z</dcterms:created>
  <dcterms:modified xsi:type="dcterms:W3CDTF">2023-06-06T09:58:39Z</dcterms:modified>
</cp:coreProperties>
</file>