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86" r:id="rId3"/>
    <p:sldId id="431" r:id="rId4"/>
    <p:sldId id="387" r:id="rId5"/>
    <p:sldId id="413" r:id="rId6"/>
    <p:sldId id="432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4" r:id="rId17"/>
    <p:sldId id="425" r:id="rId18"/>
    <p:sldId id="426" r:id="rId19"/>
    <p:sldId id="427" r:id="rId20"/>
    <p:sldId id="428" r:id="rId21"/>
    <p:sldId id="429" r:id="rId22"/>
    <p:sldId id="430" r:id="rId23"/>
    <p:sldId id="402" r:id="rId24"/>
  </p:sldIdLst>
  <p:sldSz cx="9144000" cy="6858000" type="screen4x3"/>
  <p:notesSz cx="6735763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81" autoAdjust="0"/>
  </p:normalViewPr>
  <p:slideViewPr>
    <p:cSldViewPr>
      <p:cViewPr varScale="1">
        <p:scale>
          <a:sx n="60" d="100"/>
          <a:sy n="60" d="100"/>
        </p:scale>
        <p:origin x="160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1T11:14:03.5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13384 5842 286 0,'0'0'0'16</inkml:trace>
  <inkml:trace contextRef="#ctx0" brushRef="#br0" timeOffset="348.4617">12883 5763 220 0,'0'0'110'0,"0"0"-102"0,0 0 13 16,0 0 56-16,0 0 7 15,0 0 3-15,-362-28-8 16,359 28-47-16,3 0-24 16,0 0-6-16,0 0 1 15,0 1 10-15,18 4 58 16,16 0-16-16,26-5 11 16,36 0 5-16,43 0-8 15,43-1-35-15,39-6-5 16,25 5-7-16,27 2-3 15,18 5-9-15,9 12 0 16,-11 4-2-16,-26-1-1 16,-49-6 7-16,-50-5-6 0,-52-3 0 15,-49-6-1-15,-36 0 2 16,-16 0 1-16,-11-7-2 16,0-6-2-16,0-4 3 15,-2 5 4-15,-10 0-2 16,6 8 1-16,6 3-6 15,-3 1-10-15,0 6-96 16,-2 11-63-16,5-1-243 16</inkml:trace>
  <inkml:trace contextRef="#ctx0" brushRef="#br0" timeOffset="834.4997">16103 5992 858 0,'0'0'67'0,"0"0"-57"0,0 0 53 16,0 0 26-1,0 0-46-15,0 0-34 0,-12-33-9 16,64 32-4-16,48 1 4 15,56 0 11-15,48 0-7 16,56 9-2-16,23 2 1 16,12 6 2-16,-14 4-4 15,-33-6-2-15,-47-5 5 16,-52-9-4-16,-58-1 3 16,-46 0 0-16,-31-9-3 15,-14-7 5-15,0 2-5 0,-18-2-3 16,-16 7-13-16,-12 6-77 15,-5 3-131-15,-2 0-496 16</inkml:trace>
  <inkml:trace contextRef="#ctx0" brushRef="#br0" timeOffset="2478.7959">6941 7064 667 0,'0'0'17'16,"0"0"2"-16,0 0 73 15,0 0 12-15,0 0-27 0,0 0-33 16,-24-55-3 0,21 54-2-16,3-3-4 0,0 4-4 15,0 0-15-15,0 0-4 16,0-1-3-16,0 0-3 16,0 1 4-16,0-2-6 15,0 2-4-15,0 0-4 16,0-1-6-16,0 1-1 15,0 0 0-15,6 0-3 16,21 0 14-16,19 0 17 16,15 0-4-16,17 0-8 15,17 0 0-15,14 0 5 16,25 0-5-16,23 0 2 16,31 0-2-16,28-4-3 15,26 1 0-15,13 2 1 0,2 1 4 16,2 0-6-16,-4 0-1 15,-9 4 2-15,-19 4-2 16,-26 0 4-16,-31-6-1 16,-37-2-2-16,-36 0-1 15,-39-2 1-15,-22-9-1 16,-22-2 7-16,-4 3 6 16,-4-5 17-16,-3-2-20 15,0 0-4-15,1 5 0 16,-4 0 1-16,0 3-3 15,0 6-4-15,0 3-1 16,3 0-33-16,12 0-88 16,18 0-117-16</inkml:trace>
  <inkml:trace contextRef="#ctx0" brushRef="#br0" timeOffset="3087.9734">12657 7224 919 0,'0'0'6'0,"0"0"11"16,0 0 68-16,0 0-35 15,0 0-27-15,0 0-2 0,-65-34-9 16,65 34-10-16,0 0 9 16,0 0-11-16,0 0 0 15,20 0-3-15,41 0 3 16,43 0 0-16,59 0 10 16,47 0-9-16,41-3 7 15,37 3-4-15,28 3 3 16,12 23 3-16,-10 7-8 15,-30 3 5-15,-53-6-2 16,-60-10 9-16,-59-12-12 16,-53-6 8-16,-34-2 3 15,-16 0 35-15,-10 0-5 16,1 0-32-16,-4 0-6 0,0-2 1 16,0 1-5-1,1 1 0-15,1 0-2 0,-2 0-3 16,1 0-22-16,-1 0-58 15,0 0-19-15,-3 0-80 16,-11 0-335-16</inkml:trace>
  <inkml:trace contextRef="#ctx0" brushRef="#br0" timeOffset="5901.5706">2676 8250 385 0,'0'0'19'16,"0"0"13"-16,0 0 17 16,0 0 68-16,0 0-35 0,0 0-33 15,-13-14-21-15,13 14-6 16,-3 0 5-16,3 0 5 15,0 0-3-15,0 0-7 16,0 0-10-16,0 0-7 16,0 0-3-16,0 0-2 15,0 0 0-15,0 0-4 16,0 7 3-16,19 4 1 16,13 1 4-16,17-2 2 15,21-3 1-15,24-4 4 16,18-3 0-16,28 0 0 15,23 0-2-15,12 0 1 16,21 3-4-16,7 1 0 16,12 2 2-16,7-2-7 0,-4 1 2 15,-2-3-3-15,-7-1 3 16,-5-1-2-16,-10 0 4 16,-9 0-5-16,-21 0 0 15,-28 0 2-15,-36 0-2 16,-29 0 0-16,-29 0 0 15,-18 0 1-15,-15 0 1 16,-9 0 0-16,0 0 6 16,0 0 35-16,0 0-9 15,0 0-20-15,0 0-7 16,0 0-4-16,0 0-4 16,0 0 3-16,0 0-4 15,0 0 2-15,2 0 0 16,-2 0 1-16,0 0-1 0,0 0 0 15,0 0 0-15,0 0 0 16,0 0 0-16,0 0 2 16,0 0-7-16,0 0 4 15,0 0 1-15,0 0 0 16,0 0 1-16,0 0-1 16,0 0 0-16,0 0 0 15,0 0-1-15,0 0 1 16,0 0 0-16,0 0 1 15,0 0-1-15,0 0 0 16,0 0 0-16,0 0 5 16,0 0-5-16,0 0-3 15,0 0 3-15,0 0 0 0,0 0 1 16,0 0-1-16,0 0-1 16,0 0 1-16,0 0 0 15,0 0 0-15,0 0 0 16,0 0 1-16,0 0 0 15,0 0 1-15,0 0-2 16,0 0-3-16,0 0 3 16,0 0 0-16,0 0 3 15,0 0-5-15,0 0 2 16,0 0-1-16,0 0 1 16,0 0 0-16,0 0 2 15,0 0-2-15,0 0 1 16,0 0 1-16,0 0-2 15,0 0 0-15,0 0 0 16,0 0 1-16,0 0-2 0,0 0 2 16,0 0-1-16,0 0 0 15,0 0 0-15,0 0 0 16,0 0 1-16,0 0 2 16,0 0-6-16,0 0 3 15,0 0 0-15,0 0 0 16,0 0 0-16,0 0 1 15,0 0-1-15,0 0 0 16,0 0-1-16,0 0 1 16,0 0 0-16,0 0-1 0,0 0-4 15,0 7-1-15,-2 7-15 16,-20 9-78-16,-8 0-76 16,0-15-319-16</inkml:trace>
  <inkml:trace contextRef="#ctx0" brushRef="#br0" timeOffset="7154.6678">17341 8534 437 0,'0'0'18'15,"0"0"3"-15,0 0 85 16,0 0 0-16,0 0-34 15,0 0-30-15,0 0-24 16,-265-86 1-16,240 86-8 16,6 0-2-16,9 0-1 15,7 0-8-15,3 0 0 16,0 0-15-16,0 0-5 16,6 3 20-16,29 11 2 0,33-1 10 15,40 3-4-15,39-3 7 16,32 0-4-16,17 1-5 15,29-1 3-15,39 0-5 16,19 1 0-16,20 2 0 16,3 7-3-16,-24 0 5 15,-30 1-6-15,-45-6 2 16,-44-3-2-16,-44-7 2 16,-37-4 5-16,-25-2-7 15,-26-2 6-15,-18 0 19 16,-8 0 16-16,-5 0 5 15,0 0-15-15,0 0-11 16,0 0-19-16,0 0-1 16,0 0-3-16,0 3-3 15,0-3 0-15,0 2 0 0,0 1 0 16,0 1 5-16,0-1 2 16,0 2-1-16,0-3 0 15,0-2 1-15,0 3-1 16,0-3 0-16,0 0 0 15,0 0 2-15,0 0 0 16,0 0-1-16,0 0 2 16,0 0-2-16,0 0 1 15,0 0-2-15,0 0-8 16,0 3-48-16,3 3-50 0,3 2 29 16,-6-6-241-1</inkml:trace>
  <inkml:trace contextRef="#ctx0" brushRef="#br0" timeOffset="8329.9255">4811 9492 741 0,'-15'-3'5'0,"6"0"-3"16,3 1 2-16,0 0 7 15,3 2 17-15,3 0 20 16,0 0-27-16,0 0-12 16,0 0-9-16,0 0 0 15,0 0 0-15,3 7-2 0,15-1 2 16,15 5 1-16,16-5 4 16,23-3 2-16,23 0-6 15,20 1 6-15,28-4 2 16,27 0-7-16,18 0-1 15,16 0 2-15,4 0 1 16,-1 0-4-16,-10 0 5 16,-6 1-5-16,-15-1-1 15,-21 0 1-15,-23 0 0 16,-27 0 1-16,-24 0 1 0,-16-1-2 16,-15-6 1-1,-9-2 1-15,-11-2 1 0,-12 5 4 16,-11 1 0-1,-4-1 52-15,-3 3-5 0,0 2-16 16,0-4-14-16,0 0-12 16,0-3-4-16,0 4-4 15,0-1-2-15,0 0 3 16,5 2-5-16,-5 0-3 16,0-2 3-16,0 5 0 15,0-3-2-15,0 3 0 16,0 0-20-16,0 0-74 15,-11 0-96-15,-22 0-464 0</inkml:trace>
  <inkml:trace contextRef="#ctx0" brushRef="#br0" timeOffset="43072.963">2596 10998 747 0,'0'0'6'0,"0"0"2"0,0 0 2 15,0 0 18-15,0 0 38 16,0 0-5-16,0 0-19 16,-57-222-16-16,21 210-15 15,-10 10 1-15,-11 2-1 16,-11 20-1-16,-5 17-3 0,3 12 0 16,4 8-7-16,9 10 6 15,11 1-3-15,10 4 1 16,17-8-1-16,10-8 3 15,9-11-6-15,2-7 1 16,24-5-5-16,7 2 8 16,12-4 0-16,7 6 0 15,9-2-3-15,-4 2 10 16,-9 2-9-16,-16 1-1 16,-15-3-1-16,-14 0 2 15,-3-3-5-15,-20 4 6 16,-26 1-2-16,-12 0 1 15,-17 8-2-15,-11 2 11 16,-8 3-11-16,3 2 2 16,9-5 4-16,24 1-6 0,22-8-2 15,25-4-4 1,11-3 2-16,11-1-4 0,19 2 8 16,4 0 4-16,-4 8 0 15,-3 5-1-15,-6 11 0 16,-8 15-2-16,-4 8-2 15,-5 3 3-15,-4 6 0 16,0 1-1-16,0 12 2 16,-10 7-3-16,4-2 0 15,6-15 3-15,6-15-3 16,27-21-2-16,18-19-2 0,22-18-2 16,37-22 3-16,36-5-13 15,42-38 10-15,18-1-20 16,1 5-35-16,-25 5-34 15,-46 9-155-15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1T11:16:59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4796 8388 1005 0,'0'0'43'16,"0"0"-43"-16,0 0-29 15,0 0 29-15,0 0 0 16,0 0-1-16,0 0-5 15,4 65 6-15,-1-4 8 16,-3 1-2-16,0 4 0 16,0-13 1-16,0-16-3 15,0-11-3-15,16-16 0 16,21-10-1-16,37-52 3 16,46-44 20-16,60-54-10 15,50-38-12-15,42-16 2 16,43 3-2-16,10 28 6 15,-13 34 7-15,-46 41-4 16,-77 34-6-16,-80 30-4 16,-55 18-9-16,-45 10-54 0,-9 6-70 15,-19 0 11-15,-10 6-312 16</inkml:trace>
  <inkml:trace contextRef="#ctx0" brushRef="#br0" timeOffset="592.6311">12397 8866 1029 0,'0'0'55'0,"0"0"-54"0,0 0-1 15,0 0 19-15,0 0 19 16,0 0-14-16,-64 87-16 16,70-87-2-16,43-20-4 0,51-32 10 15,64-35 3-15,65-26-12 16,54-18-1-16,34-11-2 16,19 13 2-16,-12 20 3 15,-44 40-5-15,-84 38-14 16,-85 28-42-16,-81 7-61 15,-46 29-114-15,-52 11 69 16,-7 5 68-16,13-3-196 16</inkml:trace>
  <inkml:trace contextRef="#ctx0" brushRef="#br0" timeOffset="976.3015">16308 8659 1019 0,'0'0'10'15,"0"0"-5"-15,0 0 4 16,0 0 32-16,0 0-9 16,0 0-24-16,0 14-4 15,-4 12-4-15,-3-3 17 16,6-4-10-16,1-9-6 0,21-10-2 16,44-2 2-16,58-37 8 15,76-25 4 1,66-18-13-16,60-7 0 0,45 0 0 15,26 9 8-15,-2 17-8 16,-39 16-6-16,-63 21-61 16,-95 10-231-16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1T11:19:45.3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4593 10671 816 0,'0'-14'14'0,"0"8"-7"0,0 6 2 15,0-3 28 1,0 3 1-16,0 0-28 0,0 0-4 16,0 0-2-16,0 0 4 15,5 0 0-15,2 16 8 16,2 4 2-16,-1 3 11 15,2 7 3-15,-1-3-15 16,-2-2-3-16,2-2-2 16,-3-9-5-16,5-7-3 15,13-7 2-15,29-47-1 16,38-43 29-16,52-51-11 16,39-34-10-16,33-7-6 15,9 10-4-15,-3 31 3 16,-20 28 18-16,-28 30-13 15,-43 25-4-15,-40 24-6 0,-35 15 4 16,-32 8-5-16,-14 8-2 16,-9 0 0-16,1 3-3 15,1 0-18-15,-1 0-36 16,-1 3-12-16,-4 17-2 16,-21 15-67-16,-14 6-174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21T12:29:49.5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12667 6486 389 0,'0'-7'123'0,"0"4"-104"16,0-2 31-16,6 0 56 0,-3-2-42 15,-2 0-14 1,2 0-9-16,-3 4-13 0,2 0 1 16,-1 0-3-16,-1 3-10 15,0 0-9-15,0 0-3 16,0 0-4-16,0 0-2 16,2 0-3-16,-2 6-1 15,0 5 3-15,0 2 3 16,0-4 1-16,0-3 0 15,0-1 7-15,0-5-8 16,0 0 2-16,0 0 0 16,0 0-1-16,0 0 0 15,0 0 0-15,0 0 1 16,0 0-2-16,0 0-3 16,0 0 2-16,0 0-1 0,0 0-8 15,4 0 3 1,10 0 2-16,9-3 5 0,15-14 3 15,14-9 9-15,2-6-7 16,16-6-2-16,3-1 4 16,6-4-6-16,-1 1-1 15,0-2 4-15,-4-1-1 16,-1 1-2-16,-2 1 1 16,-4-1-2-16,-5 13-1 15,-10 3-3-15,-13 11-9 16,-17 9-23-16,-7 7-11 15,-6 1-18-15,-9 0-14 0,0 0-71 16,0 8 19 0,-21 7 48-16,-4 5-138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391639-267B-424B-BACA-0BF5C0532E66}" type="datetimeFigureOut">
              <a:rPr lang="en-IN"/>
              <a:pPr>
                <a:defRPr/>
              </a:pPr>
              <a:t>21-08-2021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9350" y="1233488"/>
            <a:ext cx="443706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F0AEC4B-86A8-4EFA-A46C-C760A84BA00B}" type="slidenum">
              <a:rPr lang="en-IN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6076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0AEC4B-86A8-4EFA-A46C-C760A84BA00B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965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 cstate="print"/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panose="020B0604020202020204" pitchFamily="34" charset="0"/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ctr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cs typeface="Arial" panose="020B0604020202020204" pitchFamily="34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cs typeface="Arial" panose="020B0604020202020204" pitchFamily="34" charset="0"/>
              </a:rPr>
              <a:t>Pilani</a:t>
            </a:r>
            <a:endParaRPr lang="en-US" sz="1100" dirty="0">
              <a:solidFill>
                <a:srgbClr val="101141"/>
              </a:solidFill>
              <a:cs typeface="Arial" panose="020B0604020202020204" pitchFamily="34" charset="0"/>
            </a:endParaRP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3"/>
          </p:nvPr>
        </p:nvSpPr>
        <p:spPr>
          <a:xfrm>
            <a:off x="3086100" y="6424612"/>
            <a:ext cx="21336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DB1C2494-8932-4549-9EEA-B787E7A0F25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fld id="{DB1C2494-8932-4549-9EEA-B787E7A0F253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71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&amp; Interpretation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Text Box 11"/>
          <p:cNvSpPr txBox="1">
            <a:spLocks noChangeArrowheads="1"/>
          </p:cNvSpPr>
          <p:nvPr/>
        </p:nvSpPr>
        <p:spPr bwMode="auto">
          <a:xfrm>
            <a:off x="7450395" y="6211888"/>
            <a:ext cx="16936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IN" altLang="en-US" sz="1800" dirty="0" err="1" smtClean="0">
                <a:solidFill>
                  <a:schemeClr val="bg1"/>
                </a:solidFill>
                <a:ea typeface="SimSun" panose="02010600030101010101" pitchFamily="2" charset="-122"/>
              </a:rPr>
              <a:t>Febin.A.Vahab</a:t>
            </a:r>
            <a:endParaRPr lang="en-IN" altLang="en-US" sz="1800" dirty="0">
              <a:solidFill>
                <a:schemeClr val="bg1"/>
              </a:solidFill>
              <a:ea typeface="SimSun" panose="02010600030101010101" pitchFamily="2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4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Hierarchy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53751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Area within a figure where actual graphs are plotted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1909762"/>
            <a:ext cx="354330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Hierarchy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7400" y="535147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Axes has an X-Axis and a Y-Axis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75" y="1957387"/>
            <a:ext cx="352425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0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Hierarchy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49642" y="583535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Contains ticks, tick locations, labels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51607"/>
            <a:ext cx="4648200" cy="394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7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Hierarchy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149642" y="583535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 figure can have more than one axes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547" y="1543397"/>
            <a:ext cx="4896853" cy="40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Anatomy of a figure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828800"/>
            <a:ext cx="38004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0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Anatomy of a figure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63" y="1752600"/>
            <a:ext cx="57912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2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Anatomy of a figure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588293"/>
            <a:ext cx="58674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1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Anatomy of a figure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593056"/>
            <a:ext cx="60864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3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Anatomy of a figure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533148"/>
            <a:ext cx="60769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6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Anatomy of a figure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7" y="1574006"/>
            <a:ext cx="59912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09700" y="2857500"/>
            <a:ext cx="6324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sz="3600" b="1" kern="1200" spc="-150" baseline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charset="0"/>
              <a:buNone/>
              <a:defRPr/>
            </a:pPr>
            <a:r>
              <a:rPr lang="en-US" dirty="0" smtClean="0"/>
              <a:t>MATPLOTLIB-VISUALISATION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3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Anatomy of a figure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756359"/>
            <a:ext cx="6096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6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Anatomy of a figure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602080"/>
            <a:ext cx="63817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Anatomy of a figure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508625"/>
            <a:ext cx="5029200" cy="51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09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409700" y="2857500"/>
            <a:ext cx="6324600" cy="1143000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en-US" dirty="0"/>
              <a:t>Thank You!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5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Interactive mode in </a:t>
            </a:r>
            <a:r>
              <a:rPr lang="en-IN" sz="3200" dirty="0" err="1" smtClean="0"/>
              <a:t>Matplotlib</a:t>
            </a:r>
            <a:endParaRPr lang="en-IN" sz="3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Interactive 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Basic Plots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Lines and Markers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Figures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 smtClean="0"/>
              <a:t>A complete Example-Stock </a:t>
            </a:r>
            <a:r>
              <a:rPr lang="en-IN" sz="3200" dirty="0"/>
              <a:t>D</a:t>
            </a:r>
            <a:r>
              <a:rPr lang="en-IN" sz="3200" dirty="0" smtClean="0"/>
              <a:t>ata Analysis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PLAN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600201"/>
            <a:ext cx="8229600" cy="441960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Matplotlib</a:t>
            </a:r>
            <a:r>
              <a:rPr lang="en-US" sz="2800" dirty="0"/>
              <a:t> is a Python 2D plotting library which </a:t>
            </a:r>
            <a:r>
              <a:rPr lang="en-US" sz="2800" dirty="0" smtClean="0"/>
              <a:t>produces publication </a:t>
            </a:r>
            <a:r>
              <a:rPr lang="en-US" sz="2800" dirty="0"/>
              <a:t>quality figures in a variety of hardcopy formats </a:t>
            </a:r>
            <a:r>
              <a:rPr lang="en-US" sz="2800" dirty="0" smtClean="0"/>
              <a:t>and </a:t>
            </a:r>
            <a:r>
              <a:rPr lang="en-IN" sz="2800" dirty="0" smtClean="0"/>
              <a:t>interactive </a:t>
            </a:r>
            <a:r>
              <a:rPr lang="en-IN" sz="2800" dirty="0"/>
              <a:t>environments across platforms</a:t>
            </a:r>
            <a:r>
              <a:rPr lang="en-IN" sz="28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i="1" dirty="0" smtClean="0">
                <a:solidFill>
                  <a:srgbClr val="0070C0"/>
                </a:solidFill>
              </a:rPr>
              <a:t>“</a:t>
            </a:r>
            <a:r>
              <a:rPr lang="en-US" sz="2800" b="1" i="1" dirty="0" err="1" smtClean="0">
                <a:solidFill>
                  <a:srgbClr val="0070C0"/>
                </a:solidFill>
              </a:rPr>
              <a:t>Matplotlib</a:t>
            </a:r>
            <a:r>
              <a:rPr lang="en-US" sz="2800" b="1" i="1" dirty="0" smtClean="0">
                <a:solidFill>
                  <a:srgbClr val="0070C0"/>
                </a:solidFill>
              </a:rPr>
              <a:t> </a:t>
            </a:r>
            <a:r>
              <a:rPr lang="en-US" sz="2800" b="1" i="1" dirty="0">
                <a:solidFill>
                  <a:srgbClr val="0070C0"/>
                </a:solidFill>
              </a:rPr>
              <a:t>tries to make easy things easy and hard things </a:t>
            </a:r>
            <a:r>
              <a:rPr lang="en-US" sz="2800" b="1" i="1" dirty="0" smtClean="0">
                <a:solidFill>
                  <a:srgbClr val="0070C0"/>
                </a:solidFill>
              </a:rPr>
              <a:t>possible”</a:t>
            </a:r>
            <a:r>
              <a:rPr lang="en-US" sz="2800" i="1" dirty="0" smtClean="0"/>
              <a:t>.</a:t>
            </a:r>
          </a:p>
          <a:p>
            <a:pPr marL="0" indent="0" algn="just"/>
            <a:endParaRPr lang="en-US" sz="2800" i="1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i="1" u="sng" dirty="0"/>
              <a:t>https://matplotlib.org/ </a:t>
            </a:r>
            <a:endParaRPr lang="en-IN" sz="2800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MATPLOTLIB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03000" y="2064600"/>
              <a:ext cx="6726600" cy="28220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560" y="2054520"/>
                <a:ext cx="6745320" cy="284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1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err="1" smtClean="0"/>
              <a:t>Matplotlib</a:t>
            </a:r>
            <a:r>
              <a:rPr lang="en-IN" dirty="0" smtClean="0"/>
              <a:t> Ecosystem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" y="1546998"/>
            <a:ext cx="8382000" cy="4168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dirty="0" err="1" smtClean="0"/>
              <a:t>PyData</a:t>
            </a:r>
            <a:r>
              <a:rPr lang="en-IN" dirty="0" smtClean="0"/>
              <a:t> Stack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33400" y="1878806"/>
            <a:ext cx="2743200" cy="35313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MATPLOTLIB(Package)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3362826" y="1878806"/>
            <a:ext cx="1905000" cy="35313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Pandas(Package)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354052" y="1878806"/>
            <a:ext cx="1808748" cy="35313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NumPy</a:t>
            </a:r>
            <a:r>
              <a:rPr lang="en-IN" dirty="0" smtClean="0"/>
              <a:t>(Package)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726560" y="2644920"/>
              <a:ext cx="5221080" cy="5785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6840" y="2635200"/>
                <a:ext cx="5238720" cy="59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13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err="1" smtClean="0"/>
              <a:t>Matplotlib</a:t>
            </a:r>
            <a:r>
              <a:rPr lang="en-IN" dirty="0" smtClean="0"/>
              <a:t> Ecosystem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4800" y="1546998"/>
            <a:ext cx="8382000" cy="416800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IN" dirty="0" err="1" smtClean="0"/>
              <a:t>PyData</a:t>
            </a:r>
            <a:r>
              <a:rPr lang="en-IN" dirty="0" smtClean="0"/>
              <a:t> Stack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33400" y="1878806"/>
            <a:ext cx="2743200" cy="35313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 smtClean="0"/>
              <a:t>MATPLOTLIB(Package)</a:t>
            </a:r>
          </a:p>
          <a:p>
            <a:pPr algn="ctr"/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3362826" y="1878806"/>
            <a:ext cx="1905000" cy="35313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Pandas(Package)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354052" y="1878806"/>
            <a:ext cx="1808748" cy="353139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NumPy</a:t>
            </a:r>
            <a:r>
              <a:rPr lang="en-IN" dirty="0" smtClean="0"/>
              <a:t>(Package)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85800" y="3733800"/>
            <a:ext cx="1195137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Pyplot</a:t>
            </a:r>
            <a:r>
              <a:rPr lang="en-IN" dirty="0" smtClean="0"/>
              <a:t>  (module)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033337" y="3745832"/>
            <a:ext cx="1052763" cy="76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Pylab</a:t>
            </a:r>
            <a:r>
              <a:rPr lang="en-IN" dirty="0" smtClean="0"/>
              <a:t> (module)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914400" y="4724400"/>
            <a:ext cx="2057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Other APIs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1653480" y="3441960"/>
              <a:ext cx="691200" cy="45828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44480" y="3430800"/>
                <a:ext cx="710640" cy="47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8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Three Top-level Components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524000"/>
            <a:ext cx="838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Pylab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command style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that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like MATLAB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classes that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actual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mechanics and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using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high-level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Renderers, that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 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hardcopy or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792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Hierarchy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057400"/>
            <a:ext cx="4276725" cy="41529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560120" y="2138760"/>
              <a:ext cx="383760" cy="196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3640" y="2130120"/>
                <a:ext cx="398160" cy="21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42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Hierarchy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B1C2494-8932-4549-9EEA-B787E7A0F25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1885950"/>
            <a:ext cx="3571875" cy="3086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057400" y="53751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Gotham-Medium"/>
              </a:rPr>
              <a:t>Overall window or page, within which all operations are performed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9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15700</TotalTime>
  <Words>252</Words>
  <Application>Microsoft Office PowerPoint</Application>
  <PresentationFormat>On-screen Show (4:3)</PresentationFormat>
  <Paragraphs>83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SimSun</vt:lpstr>
      <vt:lpstr>Arial</vt:lpstr>
      <vt:lpstr>Calibri</vt:lpstr>
      <vt:lpstr>Gotham-Medium</vt:lpstr>
      <vt:lpstr>Times New Roman</vt:lpstr>
      <vt:lpstr>Office Theme</vt:lpstr>
      <vt:lpstr>Data Visualization &amp;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HP</cp:lastModifiedBy>
  <cp:revision>719</cp:revision>
  <cp:lastPrinted>2019-11-06T05:56:44Z</cp:lastPrinted>
  <dcterms:created xsi:type="dcterms:W3CDTF">2011-09-14T09:42:05Z</dcterms:created>
  <dcterms:modified xsi:type="dcterms:W3CDTF">2021-08-21T12:45:18Z</dcterms:modified>
</cp:coreProperties>
</file>