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Lst>
  <p:notesMasterIdLst>
    <p:notesMasterId r:id="rId29"/>
  </p:notesMasterIdLst>
  <p:sldIdLst>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73" r:id="rId20"/>
    <p:sldId id="276" r:id="rId21"/>
    <p:sldId id="294" r:id="rId22"/>
    <p:sldId id="295" r:id="rId23"/>
    <p:sldId id="296" r:id="rId24"/>
    <p:sldId id="297" r:id="rId25"/>
    <p:sldId id="298" r:id="rId26"/>
    <p:sldId id="299"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0-09-05T10:46:56.899"/>
    </inkml:context>
    <inkml:brush xml:id="br0">
      <inkml:brushProperty name="width" value="0.05292" units="cm"/>
      <inkml:brushProperty name="height" value="0.05292" units="cm"/>
      <inkml:brushProperty name="color" value="#FF0000"/>
    </inkml:brush>
  </inkml:definitions>
  <inkml:trace contextRef="#ctx0" brushRef="#br0">8632 3164 482 0,'0'0'44'0,"0"0"-15"15,0 0 42-15,0 0 13 0,0 0-19 16,0 0-20-16,0 0-9 16,-2 0-12-16,2 0-24 15,0 0-2-15,0 0-6 16,7 0-3-16,21 0 11 16,19 0 21-16,22 0-11 15,11 0-9-15,5-7 1 16,5 0 4-16,-4-1-5 15,-6 0-1-15,-16 0 5 16,-24 4-5-16,-17 2-3 16,-16 2-64-16,-7 0-147 15,-22 0-68-15</inkml:trace>
  <inkml:trace contextRef="#ctx0" brushRef="#br0" timeOffset="4617.1718">15131 6893 223 0,'-4'-2'205'0,"3"1"-187"16,-1 1 2 0,2-2 18-16,0 2 13 15,0 0-35-15,0 0-11 0,0 0 5 16,0 0 7-16,0 0-4 15,0 0-8-15,0 0 0 16,0 0-2-16,0 0 4 16,19 0-2-16,23 0 39 15,18 0 26-15,26 0-42 16,14 0-12-16,7-3-11 16,0-4 0-16,-6 0-4 15,-12-6-1-15,-13 3 0 16,-16-5 2-16,-18 2-2 15,-18 5 8-15,-11 0-5 16,-11 6 0-16,-2 1-2 0,-4 1-1 16,-22 0-156-1,-12 5-179-15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4B48BE-16C8-4BF8-9F78-086C5C942808}" type="datetimeFigureOut">
              <a:rPr lang="en-IN" smtClean="0"/>
              <a:t>20-03-2022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E73E75-7725-4A4D-91E1-5B167596D4FD}" type="slidenum">
              <a:rPr lang="en-IN" smtClean="0"/>
              <a:t>‹#›</a:t>
            </a:fld>
            <a:endParaRPr lang="en-IN"/>
          </a:p>
        </p:txBody>
      </p:sp>
    </p:spTree>
    <p:extLst>
      <p:ext uri="{BB962C8B-B14F-4D97-AF65-F5344CB8AC3E}">
        <p14:creationId xmlns:p14="http://schemas.microsoft.com/office/powerpoint/2010/main" val="14660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val="2901658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solidFill>
                  <a:prstClr val="black"/>
                </a:solidFill>
              </a:rPr>
              <a:pPr/>
              <a:t>3</a:t>
            </a:fld>
            <a:endParaRPr lang="en-IN">
              <a:solidFill>
                <a:prstClr val="black"/>
              </a:solidFill>
            </a:endParaRPr>
          </a:p>
        </p:txBody>
      </p:sp>
    </p:spTree>
    <p:extLst>
      <p:ext uri="{BB962C8B-B14F-4D97-AF65-F5344CB8AC3E}">
        <p14:creationId xmlns:p14="http://schemas.microsoft.com/office/powerpoint/2010/main" val="4080911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solidFill>
                  <a:prstClr val="black"/>
                </a:solidFill>
              </a:rPr>
              <a:pPr/>
              <a:t>4</a:t>
            </a:fld>
            <a:endParaRPr lang="en-IN">
              <a:solidFill>
                <a:prstClr val="black"/>
              </a:solidFill>
            </a:endParaRPr>
          </a:p>
        </p:txBody>
      </p:sp>
    </p:spTree>
    <p:extLst>
      <p:ext uri="{BB962C8B-B14F-4D97-AF65-F5344CB8AC3E}">
        <p14:creationId xmlns:p14="http://schemas.microsoft.com/office/powerpoint/2010/main" val="902839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892390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0AEC4B-86A8-4EFA-A46C-C760A84BA00B}"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1577689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F0AEC4B-86A8-4EFA-A46C-C760A84BA00B}"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252103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E75981B-D99D-4DC3-8BE7-11D6B539E4C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69EC4-9A02-4A0F-BC04-77EB47F1F978}" type="slidenum">
              <a:rPr lang="en-IN" smtClean="0"/>
              <a:t>‹#›</a:t>
            </a:fld>
            <a:endParaRPr lang="en-IN"/>
          </a:p>
        </p:txBody>
      </p:sp>
    </p:spTree>
    <p:extLst>
      <p:ext uri="{BB962C8B-B14F-4D97-AF65-F5344CB8AC3E}">
        <p14:creationId xmlns:p14="http://schemas.microsoft.com/office/powerpoint/2010/main" val="308077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75981B-D99D-4DC3-8BE7-11D6B539E4C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69EC4-9A02-4A0F-BC04-77EB47F1F978}" type="slidenum">
              <a:rPr lang="en-IN" smtClean="0"/>
              <a:t>‹#›</a:t>
            </a:fld>
            <a:endParaRPr lang="en-IN"/>
          </a:p>
        </p:txBody>
      </p:sp>
    </p:spTree>
    <p:extLst>
      <p:ext uri="{BB962C8B-B14F-4D97-AF65-F5344CB8AC3E}">
        <p14:creationId xmlns:p14="http://schemas.microsoft.com/office/powerpoint/2010/main" val="413058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75981B-D99D-4DC3-8BE7-11D6B539E4C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69EC4-9A02-4A0F-BC04-77EB47F1F978}" type="slidenum">
              <a:rPr lang="en-IN" smtClean="0"/>
              <a:t>‹#›</a:t>
            </a:fld>
            <a:endParaRPr lang="en-IN"/>
          </a:p>
        </p:txBody>
      </p:sp>
    </p:spTree>
    <p:extLst>
      <p:ext uri="{BB962C8B-B14F-4D97-AF65-F5344CB8AC3E}">
        <p14:creationId xmlns:p14="http://schemas.microsoft.com/office/powerpoint/2010/main" val="2853783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r>
              <a:rPr lang="en-US" sz="1100" b="1" dirty="0">
                <a:solidFill>
                  <a:srgbClr val="101141"/>
                </a:solidFill>
                <a:cs typeface="Arial" panose="020B0604020202020204" pitchFamily="34" charset="0"/>
              </a:rPr>
              <a:t>BITS </a:t>
            </a:r>
            <a:r>
              <a:rPr lang="en-US" sz="1100" dirty="0" err="1">
                <a:solidFill>
                  <a:srgbClr val="101141"/>
                </a:solidFill>
                <a:cs typeface="Arial" panose="020B0604020202020204" pitchFamily="34" charset="0"/>
              </a:rPr>
              <a:t>Pilani</a:t>
            </a:r>
            <a:endParaRPr lang="en-US" sz="1100"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sp>
        <p:nvSpPr>
          <p:cNvPr id="3" name="Content Placeholder 2"/>
          <p:cNvSpPr>
            <a:spLocks noGrp="1"/>
          </p:cNvSpPr>
          <p:nvPr>
            <p:ph idx="1"/>
          </p:nvPr>
        </p:nvSpPr>
        <p:spPr>
          <a:xfrm>
            <a:off x="406400" y="1600201"/>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p>
        </p:txBody>
      </p:sp>
      <p:sp>
        <p:nvSpPr>
          <p:cNvPr id="18" name="Footer Placeholder 17"/>
          <p:cNvSpPr>
            <a:spLocks noGrp="1"/>
          </p:cNvSpPr>
          <p:nvPr>
            <p:ph type="ftr" sz="quarter" idx="12"/>
          </p:nvPr>
        </p:nvSpPr>
        <p:spPr/>
        <p:txBody>
          <a:bodyPr/>
          <a:lstStyle/>
          <a:p>
            <a:pPr>
              <a:defRPr/>
            </a:pPr>
            <a:endParaRPr lang="en-US" dirty="0"/>
          </a:p>
        </p:txBody>
      </p:sp>
      <p:sp>
        <p:nvSpPr>
          <p:cNvPr id="19" name="Slide Number Placeholder 18"/>
          <p:cNvSpPr>
            <a:spLocks noGrp="1"/>
          </p:cNvSpPr>
          <p:nvPr>
            <p:ph type="sldNum" sz="quarter" idx="13"/>
          </p:nvPr>
        </p:nvSpPr>
        <p:spPr>
          <a:xfrm>
            <a:off x="4114800" y="6424613"/>
            <a:ext cx="28448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336835405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sz="1800" dirty="0">
              <a:solidFill>
                <a:prstClr val="white"/>
              </a:solidFill>
              <a:latin typeface="Arial" pitchFamily="34" charset="0"/>
              <a:cs typeface="Arial" pitchFamily="34" charset="0"/>
            </a:endParaRPr>
          </a:p>
        </p:txBody>
      </p:sp>
      <p:sp>
        <p:nvSpPr>
          <p:cNvPr id="4" name="Rectangle 3"/>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5" name="Rectangle 4"/>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6" name="Rectangle 5"/>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pic>
        <p:nvPicPr>
          <p:cNvPr id="7" name="Picture 10" descr="BITS_university_logo_whitevert.png"/>
          <p:cNvPicPr>
            <a:picLocks noChangeAspect="1"/>
          </p:cNvPicPr>
          <p:nvPr userDrawn="1"/>
        </p:nvPicPr>
        <p:blipFill>
          <a:blip r:embed="rId3" cstate="print"/>
          <a:srcRect t="2" b="28592"/>
          <a:stretch>
            <a:fillRect/>
          </a:stretch>
        </p:blipFill>
        <p:spPr bwMode="auto">
          <a:xfrm>
            <a:off x="101600" y="3352801"/>
            <a:ext cx="2743200" cy="1979613"/>
          </a:xfrm>
          <a:prstGeom prst="rect">
            <a:avLst/>
          </a:prstGeom>
          <a:noFill/>
          <a:ln w="9525">
            <a:noFill/>
            <a:miter lim="800000"/>
            <a:headEnd/>
            <a:tailEnd/>
          </a:ln>
        </p:spPr>
      </p:pic>
      <p:sp>
        <p:nvSpPr>
          <p:cNvPr id="8" name="TextBox 7"/>
          <p:cNvSpPr txBox="1"/>
          <p:nvPr userDrawn="1"/>
        </p:nvSpPr>
        <p:spPr>
          <a:xfrm>
            <a:off x="-101600" y="5257800"/>
            <a:ext cx="29464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a:spLocks noChangeArrowheads="1"/>
          </p:cNvSpPr>
          <p:nvPr userDrawn="1"/>
        </p:nvSpPr>
        <p:spPr bwMode="auto">
          <a:xfrm>
            <a:off x="203200" y="5667376"/>
            <a:ext cx="2540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defRPr/>
            </a:pPr>
            <a:r>
              <a:rPr lang="en-US" sz="1200">
                <a:solidFill>
                  <a:srgbClr val="FFFFFF"/>
                </a:solidFill>
                <a:cs typeface="Arial" panose="020B0604020202020204" pitchFamily="34" charset="0"/>
              </a:rPr>
              <a:t>Pilani Campus</a:t>
            </a:r>
          </a:p>
        </p:txBody>
      </p:sp>
      <p:sp>
        <p:nvSpPr>
          <p:cNvPr id="11" name="Title 1"/>
          <p:cNvSpPr>
            <a:spLocks noGrp="1"/>
          </p:cNvSpPr>
          <p:nvPr>
            <p:ph type="title"/>
          </p:nvPr>
        </p:nvSpPr>
        <p:spPr>
          <a:xfrm>
            <a:off x="3352800" y="3810000"/>
            <a:ext cx="8026400" cy="1524000"/>
          </a:xfrm>
        </p:spPr>
        <p:txBody>
          <a:bodyPr anchorCtr="0">
            <a:noAutofit/>
          </a:bodyPr>
          <a:lstStyle>
            <a:lvl1pPr algn="ctr">
              <a:lnSpc>
                <a:spcPts val="4000"/>
              </a:lnSpc>
              <a:defRPr sz="4400" baseline="0">
                <a:solidFill>
                  <a:schemeClr val="bg1"/>
                </a:solidFill>
              </a:defRPr>
            </a:lvl1pPr>
          </a:lstStyle>
          <a:p>
            <a:r>
              <a:rPr lang="en-US"/>
              <a:t>Click to edit Master title style</a:t>
            </a:r>
            <a:endParaRPr lang="en-US" dirty="0"/>
          </a:p>
        </p:txBody>
      </p:sp>
      <p:sp>
        <p:nvSpPr>
          <p:cNvPr id="2" name="Date Placeholder 1"/>
          <p:cNvSpPr>
            <a:spLocks noGrp="1"/>
          </p:cNvSpPr>
          <p:nvPr>
            <p:ph type="dt" sz="half" idx="10"/>
          </p:nvPr>
        </p:nvSpPr>
        <p:spPr/>
        <p:txBody>
          <a:bodyPr/>
          <a:lstStyle/>
          <a:p>
            <a:pPr>
              <a:defRPr/>
            </a:pPr>
            <a:endParaRPr lang="en-US">
              <a:solidFill>
                <a:prstClr val="black">
                  <a:tint val="75000"/>
                </a:prstClr>
              </a:solidFill>
            </a:endParaRPr>
          </a:p>
        </p:txBody>
      </p:sp>
      <p:sp>
        <p:nvSpPr>
          <p:cNvPr id="10" name="Footer Placeholder 9"/>
          <p:cNvSpPr>
            <a:spLocks noGrp="1"/>
          </p:cNvSpPr>
          <p:nvPr>
            <p:ph type="ftr" sz="quarter" idx="11"/>
          </p:nvPr>
        </p:nvSpPr>
        <p:spPr/>
        <p:txBody>
          <a:bodyPr/>
          <a:lstStyle/>
          <a:p>
            <a:pPr>
              <a:defRPr/>
            </a:pPr>
            <a:endParaRPr lang="en-US" dirty="0">
              <a:solidFill>
                <a:prstClr val="black">
                  <a:tint val="75000"/>
                </a:prstClr>
              </a:solidFill>
            </a:endParaRPr>
          </a:p>
        </p:txBody>
      </p:sp>
      <p:sp>
        <p:nvSpPr>
          <p:cNvPr id="12" name="Slide Number Placeholder 11"/>
          <p:cNvSpPr>
            <a:spLocks noGrp="1"/>
          </p:cNvSpPr>
          <p:nvPr>
            <p:ph type="sldNum" sz="quarter" idx="12"/>
          </p:nvPr>
        </p:nvSpPr>
        <p:spPr/>
        <p:txBody>
          <a:body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114071180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defRPr/>
            </a:pPr>
            <a:r>
              <a:rPr lang="en-US" sz="1100" b="1" dirty="0">
                <a:solidFill>
                  <a:srgbClr val="101141"/>
                </a:solidFill>
                <a:cs typeface="Arial" panose="020B0604020202020204" pitchFamily="34" charset="0"/>
              </a:rPr>
              <a:t>BITS </a:t>
            </a:r>
            <a:r>
              <a:rPr lang="en-US" sz="1100" dirty="0" err="1">
                <a:solidFill>
                  <a:srgbClr val="101141"/>
                </a:solidFill>
                <a:cs typeface="Arial" panose="020B0604020202020204" pitchFamily="34" charset="0"/>
              </a:rPr>
              <a:t>Pilani</a:t>
            </a:r>
            <a:endParaRPr lang="en-US" sz="1100"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sp>
        <p:nvSpPr>
          <p:cNvPr id="3" name="Content Placeholder 2"/>
          <p:cNvSpPr>
            <a:spLocks noGrp="1"/>
          </p:cNvSpPr>
          <p:nvPr>
            <p:ph idx="1"/>
          </p:nvPr>
        </p:nvSpPr>
        <p:spPr>
          <a:xfrm>
            <a:off x="406400" y="1600201"/>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solidFill>
                <a:prstClr val="black">
                  <a:tint val="75000"/>
                </a:prstClr>
              </a:solidFill>
            </a:endParaRPr>
          </a:p>
        </p:txBody>
      </p:sp>
      <p:sp>
        <p:nvSpPr>
          <p:cNvPr id="18" name="Footer Placeholder 17"/>
          <p:cNvSpPr>
            <a:spLocks noGrp="1"/>
          </p:cNvSpPr>
          <p:nvPr>
            <p:ph type="ftr" sz="quarter" idx="12"/>
          </p:nvPr>
        </p:nvSpPr>
        <p:spPr/>
        <p:txBody>
          <a:bodyPr/>
          <a:lstStyle/>
          <a:p>
            <a:pPr>
              <a:defRPr/>
            </a:pPr>
            <a:endParaRPr lang="en-US" dirty="0">
              <a:solidFill>
                <a:prstClr val="black">
                  <a:tint val="75000"/>
                </a:prstClr>
              </a:solidFill>
            </a:endParaRPr>
          </a:p>
        </p:txBody>
      </p:sp>
      <p:sp>
        <p:nvSpPr>
          <p:cNvPr id="19" name="Slide Number Placeholder 18"/>
          <p:cNvSpPr>
            <a:spLocks noGrp="1"/>
          </p:cNvSpPr>
          <p:nvPr>
            <p:ph type="sldNum" sz="quarter" idx="13"/>
          </p:nvPr>
        </p:nvSpPr>
        <p:spPr>
          <a:xfrm>
            <a:off x="4114800" y="6424613"/>
            <a:ext cx="28448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889899979"/>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6"/>
            <a:ext cx="78232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779184" y="655002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8839202" y="0"/>
            <a:ext cx="2925233" cy="692150"/>
          </a:xfrm>
          <a:prstGeom prst="rect">
            <a:avLst/>
          </a:prstGeom>
          <a:noFill/>
          <a:ln w="9525">
            <a:noFill/>
            <a:miter lim="800000"/>
            <a:headEnd/>
            <a:tailEnd/>
          </a:ln>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sp>
        <p:nvSpPr>
          <p:cNvPr id="3" name="Content Placeholder 2"/>
          <p:cNvSpPr>
            <a:spLocks noGrp="1"/>
          </p:cNvSpPr>
          <p:nvPr>
            <p:ph idx="1"/>
          </p:nvPr>
        </p:nvSpPr>
        <p:spPr>
          <a:xfrm>
            <a:off x="406400" y="1600203"/>
            <a:ext cx="109728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solidFill>
                <a:prstClr val="black">
                  <a:tint val="75000"/>
                </a:prstClr>
              </a:solidFill>
            </a:endParaRPr>
          </a:p>
        </p:txBody>
      </p:sp>
      <p:sp>
        <p:nvSpPr>
          <p:cNvPr id="18" name="Footer Placeholder 17"/>
          <p:cNvSpPr>
            <a:spLocks noGrp="1"/>
          </p:cNvSpPr>
          <p:nvPr>
            <p:ph type="ftr" sz="quarter" idx="12"/>
          </p:nvPr>
        </p:nvSpPr>
        <p:spPr/>
        <p:txBody>
          <a:bodyPr/>
          <a:lstStyle/>
          <a:p>
            <a:pPr>
              <a:defRPr/>
            </a:pPr>
            <a:endParaRPr lang="en-US" dirty="0">
              <a:solidFill>
                <a:prstClr val="black">
                  <a:tint val="75000"/>
                </a:prstClr>
              </a:solidFill>
            </a:endParaRPr>
          </a:p>
        </p:txBody>
      </p:sp>
      <p:sp>
        <p:nvSpPr>
          <p:cNvPr id="19" name="Slide Number Placeholder 18"/>
          <p:cNvSpPr>
            <a:spLocks noGrp="1"/>
          </p:cNvSpPr>
          <p:nvPr>
            <p:ph type="sldNum" sz="quarter" idx="13"/>
          </p:nvPr>
        </p:nvSpPr>
        <p:spPr>
          <a:xfrm>
            <a:off x="4114800" y="6424615"/>
            <a:ext cx="28448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6061130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6"/>
            <a:ext cx="78232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779184" y="655002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8839202" y="0"/>
            <a:ext cx="2925233" cy="692150"/>
          </a:xfrm>
          <a:prstGeom prst="rect">
            <a:avLst/>
          </a:prstGeom>
          <a:noFill/>
          <a:ln w="9525">
            <a:noFill/>
            <a:miter lim="800000"/>
            <a:headEnd/>
            <a:tailEnd/>
          </a:ln>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sp>
        <p:nvSpPr>
          <p:cNvPr id="3" name="Content Placeholder 2"/>
          <p:cNvSpPr>
            <a:spLocks noGrp="1"/>
          </p:cNvSpPr>
          <p:nvPr>
            <p:ph idx="1"/>
          </p:nvPr>
        </p:nvSpPr>
        <p:spPr>
          <a:xfrm>
            <a:off x="406400" y="1600203"/>
            <a:ext cx="109728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solidFill>
                <a:prstClr val="black">
                  <a:tint val="75000"/>
                </a:prstClr>
              </a:solidFill>
            </a:endParaRPr>
          </a:p>
        </p:txBody>
      </p:sp>
      <p:sp>
        <p:nvSpPr>
          <p:cNvPr id="18" name="Footer Placeholder 17"/>
          <p:cNvSpPr>
            <a:spLocks noGrp="1"/>
          </p:cNvSpPr>
          <p:nvPr>
            <p:ph type="ftr" sz="quarter" idx="12"/>
          </p:nvPr>
        </p:nvSpPr>
        <p:spPr/>
        <p:txBody>
          <a:bodyPr/>
          <a:lstStyle/>
          <a:p>
            <a:pPr>
              <a:defRPr/>
            </a:pPr>
            <a:endParaRPr lang="en-US" dirty="0">
              <a:solidFill>
                <a:prstClr val="black">
                  <a:tint val="75000"/>
                </a:prstClr>
              </a:solidFill>
            </a:endParaRPr>
          </a:p>
        </p:txBody>
      </p:sp>
      <p:sp>
        <p:nvSpPr>
          <p:cNvPr id="19" name="Slide Number Placeholder 18"/>
          <p:cNvSpPr>
            <a:spLocks noGrp="1"/>
          </p:cNvSpPr>
          <p:nvPr>
            <p:ph type="sldNum" sz="quarter" idx="13"/>
          </p:nvPr>
        </p:nvSpPr>
        <p:spPr>
          <a:xfrm>
            <a:off x="4114800" y="6424615"/>
            <a:ext cx="28448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107370788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6"/>
            <a:ext cx="78232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779184" y="655002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8839202" y="0"/>
            <a:ext cx="2925233" cy="692150"/>
          </a:xfrm>
          <a:prstGeom prst="rect">
            <a:avLst/>
          </a:prstGeom>
          <a:noFill/>
          <a:ln w="9525">
            <a:noFill/>
            <a:miter lim="800000"/>
            <a:headEnd/>
            <a:tailEnd/>
          </a:ln>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sp>
        <p:nvSpPr>
          <p:cNvPr id="3" name="Content Placeholder 2"/>
          <p:cNvSpPr>
            <a:spLocks noGrp="1"/>
          </p:cNvSpPr>
          <p:nvPr>
            <p:ph idx="1"/>
          </p:nvPr>
        </p:nvSpPr>
        <p:spPr>
          <a:xfrm>
            <a:off x="406400" y="1600203"/>
            <a:ext cx="109728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solidFill>
                <a:prstClr val="black">
                  <a:tint val="75000"/>
                </a:prstClr>
              </a:solidFill>
            </a:endParaRPr>
          </a:p>
        </p:txBody>
      </p:sp>
      <p:sp>
        <p:nvSpPr>
          <p:cNvPr id="18" name="Footer Placeholder 17"/>
          <p:cNvSpPr>
            <a:spLocks noGrp="1"/>
          </p:cNvSpPr>
          <p:nvPr>
            <p:ph type="ftr" sz="quarter" idx="12"/>
          </p:nvPr>
        </p:nvSpPr>
        <p:spPr/>
        <p:txBody>
          <a:bodyPr/>
          <a:lstStyle/>
          <a:p>
            <a:pPr>
              <a:defRPr/>
            </a:pPr>
            <a:endParaRPr lang="en-US" dirty="0">
              <a:solidFill>
                <a:prstClr val="black">
                  <a:tint val="75000"/>
                </a:prstClr>
              </a:solidFill>
            </a:endParaRPr>
          </a:p>
        </p:txBody>
      </p:sp>
      <p:sp>
        <p:nvSpPr>
          <p:cNvPr id="19" name="Slide Number Placeholder 18"/>
          <p:cNvSpPr>
            <a:spLocks noGrp="1"/>
          </p:cNvSpPr>
          <p:nvPr>
            <p:ph type="sldNum" sz="quarter" idx="13"/>
          </p:nvPr>
        </p:nvSpPr>
        <p:spPr>
          <a:xfrm>
            <a:off x="4114800" y="6424615"/>
            <a:ext cx="28448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151513936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6"/>
            <a:ext cx="78232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779184" y="655002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8839202" y="0"/>
            <a:ext cx="2925233" cy="692150"/>
          </a:xfrm>
          <a:prstGeom prst="rect">
            <a:avLst/>
          </a:prstGeom>
          <a:noFill/>
          <a:ln w="9525">
            <a:noFill/>
            <a:miter lim="800000"/>
            <a:headEnd/>
            <a:tailEnd/>
          </a:ln>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sp>
        <p:nvSpPr>
          <p:cNvPr id="3" name="Content Placeholder 2"/>
          <p:cNvSpPr>
            <a:spLocks noGrp="1"/>
          </p:cNvSpPr>
          <p:nvPr>
            <p:ph idx="1"/>
          </p:nvPr>
        </p:nvSpPr>
        <p:spPr>
          <a:xfrm>
            <a:off x="406400" y="1600203"/>
            <a:ext cx="109728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solidFill>
                <a:prstClr val="black">
                  <a:tint val="75000"/>
                </a:prstClr>
              </a:solidFill>
            </a:endParaRPr>
          </a:p>
        </p:txBody>
      </p:sp>
      <p:sp>
        <p:nvSpPr>
          <p:cNvPr id="18" name="Footer Placeholder 17"/>
          <p:cNvSpPr>
            <a:spLocks noGrp="1"/>
          </p:cNvSpPr>
          <p:nvPr>
            <p:ph type="ftr" sz="quarter" idx="12"/>
          </p:nvPr>
        </p:nvSpPr>
        <p:spPr/>
        <p:txBody>
          <a:bodyPr/>
          <a:lstStyle/>
          <a:p>
            <a:pPr>
              <a:defRPr/>
            </a:pPr>
            <a:endParaRPr lang="en-US" dirty="0">
              <a:solidFill>
                <a:prstClr val="black">
                  <a:tint val="75000"/>
                </a:prstClr>
              </a:solidFill>
            </a:endParaRPr>
          </a:p>
        </p:txBody>
      </p:sp>
      <p:sp>
        <p:nvSpPr>
          <p:cNvPr id="19" name="Slide Number Placeholder 18"/>
          <p:cNvSpPr>
            <a:spLocks noGrp="1"/>
          </p:cNvSpPr>
          <p:nvPr>
            <p:ph type="sldNum" sz="quarter" idx="13"/>
          </p:nvPr>
        </p:nvSpPr>
        <p:spPr>
          <a:xfrm>
            <a:off x="4114800" y="6424615"/>
            <a:ext cx="28448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3110735532"/>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6"/>
            <a:ext cx="78232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779184" y="655002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8839202" y="0"/>
            <a:ext cx="2925233" cy="692150"/>
          </a:xfrm>
          <a:prstGeom prst="rect">
            <a:avLst/>
          </a:prstGeom>
          <a:noFill/>
          <a:ln w="9525">
            <a:noFill/>
            <a:miter lim="800000"/>
            <a:headEnd/>
            <a:tailEnd/>
          </a:ln>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sp>
        <p:nvSpPr>
          <p:cNvPr id="3" name="Content Placeholder 2"/>
          <p:cNvSpPr>
            <a:spLocks noGrp="1"/>
          </p:cNvSpPr>
          <p:nvPr>
            <p:ph idx="1"/>
          </p:nvPr>
        </p:nvSpPr>
        <p:spPr>
          <a:xfrm>
            <a:off x="406400" y="1600203"/>
            <a:ext cx="109728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solidFill>
                <a:prstClr val="black">
                  <a:tint val="75000"/>
                </a:prstClr>
              </a:solidFill>
            </a:endParaRPr>
          </a:p>
        </p:txBody>
      </p:sp>
      <p:sp>
        <p:nvSpPr>
          <p:cNvPr id="18" name="Footer Placeholder 17"/>
          <p:cNvSpPr>
            <a:spLocks noGrp="1"/>
          </p:cNvSpPr>
          <p:nvPr>
            <p:ph type="ftr" sz="quarter" idx="12"/>
          </p:nvPr>
        </p:nvSpPr>
        <p:spPr/>
        <p:txBody>
          <a:bodyPr/>
          <a:lstStyle/>
          <a:p>
            <a:pPr>
              <a:defRPr/>
            </a:pPr>
            <a:endParaRPr lang="en-US" dirty="0">
              <a:solidFill>
                <a:prstClr val="black">
                  <a:tint val="75000"/>
                </a:prstClr>
              </a:solidFill>
            </a:endParaRPr>
          </a:p>
        </p:txBody>
      </p:sp>
      <p:sp>
        <p:nvSpPr>
          <p:cNvPr id="19" name="Slide Number Placeholder 18"/>
          <p:cNvSpPr>
            <a:spLocks noGrp="1"/>
          </p:cNvSpPr>
          <p:nvPr>
            <p:ph type="sldNum" sz="quarter" idx="13"/>
          </p:nvPr>
        </p:nvSpPr>
        <p:spPr>
          <a:xfrm>
            <a:off x="4114800" y="6424615"/>
            <a:ext cx="28448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28251025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75981B-D99D-4DC3-8BE7-11D6B539E4C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69EC4-9A02-4A0F-BC04-77EB47F1F978}" type="slidenum">
              <a:rPr lang="en-IN" smtClean="0"/>
              <a:t>‹#›</a:t>
            </a:fld>
            <a:endParaRPr lang="en-IN"/>
          </a:p>
        </p:txBody>
      </p:sp>
    </p:spTree>
    <p:extLst>
      <p:ext uri="{BB962C8B-B14F-4D97-AF65-F5344CB8AC3E}">
        <p14:creationId xmlns:p14="http://schemas.microsoft.com/office/powerpoint/2010/main" val="1955891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6"/>
            <a:ext cx="78232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779184" y="655002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8839202" y="0"/>
            <a:ext cx="2925233" cy="692150"/>
          </a:xfrm>
          <a:prstGeom prst="rect">
            <a:avLst/>
          </a:prstGeom>
          <a:noFill/>
          <a:ln w="9525">
            <a:noFill/>
            <a:miter lim="800000"/>
            <a:headEnd/>
            <a:tailEnd/>
          </a:ln>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sp>
        <p:nvSpPr>
          <p:cNvPr id="3" name="Content Placeholder 2"/>
          <p:cNvSpPr>
            <a:spLocks noGrp="1"/>
          </p:cNvSpPr>
          <p:nvPr>
            <p:ph idx="1"/>
          </p:nvPr>
        </p:nvSpPr>
        <p:spPr>
          <a:xfrm>
            <a:off x="406400" y="1600203"/>
            <a:ext cx="109728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solidFill>
                <a:prstClr val="black">
                  <a:tint val="75000"/>
                </a:prstClr>
              </a:solidFill>
            </a:endParaRPr>
          </a:p>
        </p:txBody>
      </p:sp>
      <p:sp>
        <p:nvSpPr>
          <p:cNvPr id="18" name="Footer Placeholder 17"/>
          <p:cNvSpPr>
            <a:spLocks noGrp="1"/>
          </p:cNvSpPr>
          <p:nvPr>
            <p:ph type="ftr" sz="quarter" idx="12"/>
          </p:nvPr>
        </p:nvSpPr>
        <p:spPr/>
        <p:txBody>
          <a:bodyPr/>
          <a:lstStyle/>
          <a:p>
            <a:pPr>
              <a:defRPr/>
            </a:pPr>
            <a:endParaRPr lang="en-US" dirty="0">
              <a:solidFill>
                <a:prstClr val="black">
                  <a:tint val="75000"/>
                </a:prstClr>
              </a:solidFill>
            </a:endParaRPr>
          </a:p>
        </p:txBody>
      </p:sp>
      <p:sp>
        <p:nvSpPr>
          <p:cNvPr id="19" name="Slide Number Placeholder 18"/>
          <p:cNvSpPr>
            <a:spLocks noGrp="1"/>
          </p:cNvSpPr>
          <p:nvPr>
            <p:ph type="sldNum" sz="quarter" idx="13"/>
          </p:nvPr>
        </p:nvSpPr>
        <p:spPr>
          <a:xfrm>
            <a:off x="4114800" y="6424615"/>
            <a:ext cx="28448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2411194111"/>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6"/>
            <a:ext cx="78232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defRPr/>
            </a:pPr>
            <a:r>
              <a:rPr lang="en-US" sz="825" b="1" dirty="0">
                <a:solidFill>
                  <a:srgbClr val="101141"/>
                </a:solidFill>
                <a:cs typeface="Arial" panose="020B0604020202020204" pitchFamily="34" charset="0"/>
              </a:rPr>
              <a:t>BITS </a:t>
            </a:r>
            <a:r>
              <a:rPr lang="en-US" sz="825" dirty="0" err="1">
                <a:solidFill>
                  <a:srgbClr val="101141"/>
                </a:solidFill>
                <a:cs typeface="Arial" panose="020B0604020202020204" pitchFamily="34" charset="0"/>
              </a:rPr>
              <a:t>Pilani</a:t>
            </a:r>
            <a:endParaRPr lang="en-US" sz="825" dirty="0">
              <a:solidFill>
                <a:srgbClr val="101141"/>
              </a:solidFill>
              <a:cs typeface="Arial" panose="020B0604020202020204" pitchFamily="34" charset="0"/>
            </a:endParaRPr>
          </a:p>
        </p:txBody>
      </p:sp>
      <p:grpSp>
        <p:nvGrpSpPr>
          <p:cNvPr id="5" name="Group 11"/>
          <p:cNvGrpSpPr>
            <a:grpSpLocks/>
          </p:cNvGrpSpPr>
          <p:nvPr userDrawn="1"/>
        </p:nvGrpSpPr>
        <p:grpSpPr bwMode="auto">
          <a:xfrm>
            <a:off x="2779184" y="6550028"/>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pic>
        <p:nvPicPr>
          <p:cNvPr id="9" name="Picture 11" descr="Picture 7.png"/>
          <p:cNvPicPr>
            <a:picLocks noChangeAspect="1"/>
          </p:cNvPicPr>
          <p:nvPr userDrawn="1"/>
        </p:nvPicPr>
        <p:blipFill>
          <a:blip r:embed="rId2" cstate="print"/>
          <a:srcRect l="1923" b="5336"/>
          <a:stretch>
            <a:fillRect/>
          </a:stretch>
        </p:blipFill>
        <p:spPr bwMode="auto">
          <a:xfrm>
            <a:off x="8839202" y="0"/>
            <a:ext cx="2925233" cy="692150"/>
          </a:xfrm>
          <a:prstGeom prst="rect">
            <a:avLst/>
          </a:prstGeom>
          <a:noFill/>
          <a:ln w="9525">
            <a:noFill/>
            <a:miter lim="800000"/>
            <a:headEnd/>
            <a:tailEnd/>
          </a:ln>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grpSp>
        <p:nvGrpSpPr>
          <p:cNvPr id="14" name="Group 22"/>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350">
                <a:solidFill>
                  <a:prstClr val="white"/>
                </a:solidFill>
              </a:endParaRPr>
            </a:p>
          </p:txBody>
        </p:sp>
      </p:grpSp>
      <p:sp>
        <p:nvSpPr>
          <p:cNvPr id="3" name="Content Placeholder 2"/>
          <p:cNvSpPr>
            <a:spLocks noGrp="1"/>
          </p:cNvSpPr>
          <p:nvPr>
            <p:ph idx="1"/>
          </p:nvPr>
        </p:nvSpPr>
        <p:spPr>
          <a:xfrm>
            <a:off x="406400" y="1600203"/>
            <a:ext cx="109728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Times New Roman" panose="02020603050405020304" pitchFamily="18" charset="0"/>
                <a:cs typeface="Times New Roman" panose="02020603050405020304" pitchFamily="18"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2700"/>
              </a:lnSpc>
              <a:spcBef>
                <a:spcPts val="0"/>
              </a:spcBef>
              <a:buNone/>
              <a:defRPr sz="2700" b="1" spc="-113" baseline="0">
                <a:solidFill>
                  <a:schemeClr val="accent2"/>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2" name="Date Placeholder 1"/>
          <p:cNvSpPr>
            <a:spLocks noGrp="1"/>
          </p:cNvSpPr>
          <p:nvPr>
            <p:ph type="dt" sz="half" idx="11"/>
          </p:nvPr>
        </p:nvSpPr>
        <p:spPr/>
        <p:txBody>
          <a:bodyPr/>
          <a:lstStyle/>
          <a:p>
            <a:pPr>
              <a:defRPr/>
            </a:pPr>
            <a:endParaRPr lang="en-US">
              <a:solidFill>
                <a:prstClr val="black">
                  <a:tint val="75000"/>
                </a:prstClr>
              </a:solidFill>
            </a:endParaRPr>
          </a:p>
        </p:txBody>
      </p:sp>
      <p:sp>
        <p:nvSpPr>
          <p:cNvPr id="18" name="Footer Placeholder 17"/>
          <p:cNvSpPr>
            <a:spLocks noGrp="1"/>
          </p:cNvSpPr>
          <p:nvPr>
            <p:ph type="ftr" sz="quarter" idx="12"/>
          </p:nvPr>
        </p:nvSpPr>
        <p:spPr/>
        <p:txBody>
          <a:bodyPr/>
          <a:lstStyle/>
          <a:p>
            <a:pPr>
              <a:defRPr/>
            </a:pPr>
            <a:endParaRPr lang="en-US" dirty="0">
              <a:solidFill>
                <a:prstClr val="black">
                  <a:tint val="75000"/>
                </a:prstClr>
              </a:solidFill>
            </a:endParaRPr>
          </a:p>
        </p:txBody>
      </p:sp>
      <p:sp>
        <p:nvSpPr>
          <p:cNvPr id="19" name="Slide Number Placeholder 18"/>
          <p:cNvSpPr>
            <a:spLocks noGrp="1"/>
          </p:cNvSpPr>
          <p:nvPr>
            <p:ph type="sldNum" sz="quarter" idx="13"/>
          </p:nvPr>
        </p:nvSpPr>
        <p:spPr>
          <a:xfrm>
            <a:off x="4114800" y="6424615"/>
            <a:ext cx="2844800" cy="365125"/>
          </a:xfrm>
        </p:spPr>
        <p:txBody>
          <a:bodyPr/>
          <a:lstStyle>
            <a:lvl1pPr>
              <a:defRPr>
                <a:solidFill>
                  <a:srgbClr val="C00000"/>
                </a:solidFill>
              </a:defRPr>
            </a:lvl1pPr>
          </a:lstStyle>
          <a:p>
            <a:fld id="{DB1C2494-8932-4549-9EEA-B787E7A0F253}" type="slidenum">
              <a:rPr lang="en-US" smtClean="0"/>
              <a:pPr/>
              <a:t>‹#›</a:t>
            </a:fld>
            <a:endParaRPr lang="en-US" dirty="0"/>
          </a:p>
        </p:txBody>
      </p:sp>
    </p:spTree>
    <p:extLst>
      <p:ext uri="{BB962C8B-B14F-4D97-AF65-F5344CB8AC3E}">
        <p14:creationId xmlns:p14="http://schemas.microsoft.com/office/powerpoint/2010/main" val="197278034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75981B-D99D-4DC3-8BE7-11D6B539E4C4}" type="datetimeFigureOut">
              <a:rPr lang="en-IN" smtClean="0"/>
              <a:t>20-03-2022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169EC4-9A02-4A0F-BC04-77EB47F1F978}" type="slidenum">
              <a:rPr lang="en-IN" smtClean="0"/>
              <a:t>‹#›</a:t>
            </a:fld>
            <a:endParaRPr lang="en-IN"/>
          </a:p>
        </p:txBody>
      </p:sp>
    </p:spTree>
    <p:extLst>
      <p:ext uri="{BB962C8B-B14F-4D97-AF65-F5344CB8AC3E}">
        <p14:creationId xmlns:p14="http://schemas.microsoft.com/office/powerpoint/2010/main" val="15381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E75981B-D99D-4DC3-8BE7-11D6B539E4C4}"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169EC4-9A02-4A0F-BC04-77EB47F1F978}" type="slidenum">
              <a:rPr lang="en-IN" smtClean="0"/>
              <a:t>‹#›</a:t>
            </a:fld>
            <a:endParaRPr lang="en-IN"/>
          </a:p>
        </p:txBody>
      </p:sp>
    </p:spTree>
    <p:extLst>
      <p:ext uri="{BB962C8B-B14F-4D97-AF65-F5344CB8AC3E}">
        <p14:creationId xmlns:p14="http://schemas.microsoft.com/office/powerpoint/2010/main" val="1153697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E75981B-D99D-4DC3-8BE7-11D6B539E4C4}" type="datetimeFigureOut">
              <a:rPr lang="en-IN" smtClean="0"/>
              <a:t>20-03-2022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169EC4-9A02-4A0F-BC04-77EB47F1F978}" type="slidenum">
              <a:rPr lang="en-IN" smtClean="0"/>
              <a:t>‹#›</a:t>
            </a:fld>
            <a:endParaRPr lang="en-IN"/>
          </a:p>
        </p:txBody>
      </p:sp>
    </p:spTree>
    <p:extLst>
      <p:ext uri="{BB962C8B-B14F-4D97-AF65-F5344CB8AC3E}">
        <p14:creationId xmlns:p14="http://schemas.microsoft.com/office/powerpoint/2010/main" val="133780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E75981B-D99D-4DC3-8BE7-11D6B539E4C4}" type="datetimeFigureOut">
              <a:rPr lang="en-IN" smtClean="0"/>
              <a:t>20-03-2022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169EC4-9A02-4A0F-BC04-77EB47F1F978}" type="slidenum">
              <a:rPr lang="en-IN" smtClean="0"/>
              <a:t>‹#›</a:t>
            </a:fld>
            <a:endParaRPr lang="en-IN"/>
          </a:p>
        </p:txBody>
      </p:sp>
    </p:spTree>
    <p:extLst>
      <p:ext uri="{BB962C8B-B14F-4D97-AF65-F5344CB8AC3E}">
        <p14:creationId xmlns:p14="http://schemas.microsoft.com/office/powerpoint/2010/main" val="3521753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5981B-D99D-4DC3-8BE7-11D6B539E4C4}" type="datetimeFigureOut">
              <a:rPr lang="en-IN" smtClean="0"/>
              <a:t>20-03-2022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169EC4-9A02-4A0F-BC04-77EB47F1F978}" type="slidenum">
              <a:rPr lang="en-IN" smtClean="0"/>
              <a:t>‹#›</a:t>
            </a:fld>
            <a:endParaRPr lang="en-IN"/>
          </a:p>
        </p:txBody>
      </p:sp>
    </p:spTree>
    <p:extLst>
      <p:ext uri="{BB962C8B-B14F-4D97-AF65-F5344CB8AC3E}">
        <p14:creationId xmlns:p14="http://schemas.microsoft.com/office/powerpoint/2010/main" val="176751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5981B-D99D-4DC3-8BE7-11D6B539E4C4}"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169EC4-9A02-4A0F-BC04-77EB47F1F978}" type="slidenum">
              <a:rPr lang="en-IN" smtClean="0"/>
              <a:t>‹#›</a:t>
            </a:fld>
            <a:endParaRPr lang="en-IN"/>
          </a:p>
        </p:txBody>
      </p:sp>
    </p:spTree>
    <p:extLst>
      <p:ext uri="{BB962C8B-B14F-4D97-AF65-F5344CB8AC3E}">
        <p14:creationId xmlns:p14="http://schemas.microsoft.com/office/powerpoint/2010/main" val="3577788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75981B-D99D-4DC3-8BE7-11D6B539E4C4}" type="datetimeFigureOut">
              <a:rPr lang="en-IN" smtClean="0"/>
              <a:t>20-03-2022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169EC4-9A02-4A0F-BC04-77EB47F1F978}" type="slidenum">
              <a:rPr lang="en-IN" smtClean="0"/>
              <a:t>‹#›</a:t>
            </a:fld>
            <a:endParaRPr lang="en-IN"/>
          </a:p>
        </p:txBody>
      </p:sp>
    </p:spTree>
    <p:extLst>
      <p:ext uri="{BB962C8B-B14F-4D97-AF65-F5344CB8AC3E}">
        <p14:creationId xmlns:p14="http://schemas.microsoft.com/office/powerpoint/2010/main" val="189196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5981B-D99D-4DC3-8BE7-11D6B539E4C4}" type="datetimeFigureOut">
              <a:rPr lang="en-IN" smtClean="0"/>
              <a:t>20-03-2022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169EC4-9A02-4A0F-BC04-77EB47F1F978}" type="slidenum">
              <a:rPr lang="en-IN" smtClean="0"/>
              <a:t>‹#›</a:t>
            </a:fld>
            <a:endParaRPr lang="en-IN"/>
          </a:p>
        </p:txBody>
      </p:sp>
    </p:spTree>
    <p:extLst>
      <p:ext uri="{BB962C8B-B14F-4D97-AF65-F5344CB8AC3E}">
        <p14:creationId xmlns:p14="http://schemas.microsoft.com/office/powerpoint/2010/main" val="418137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itchFamily="34" charset="0"/>
              </a:defRPr>
            </a:lvl1pPr>
          </a:lstStyle>
          <a:p>
            <a:pPr fontAlgn="base">
              <a:spcBef>
                <a:spcPct val="0"/>
              </a:spcBef>
              <a:spcAft>
                <a:spcPct val="0"/>
              </a:spcAft>
            </a:pPr>
            <a:fld id="{DB1C2494-8932-4549-9EEA-B787E7A0F253}" type="slidenum">
              <a:rPr lang="en-US">
                <a:latin typeface="Arial" pitchFamily="34" charset="0"/>
              </a:rPr>
              <a:pPr fontAlgn="base">
                <a:spcBef>
                  <a:spcPct val="0"/>
                </a:spcBef>
                <a:spcAft>
                  <a:spcPct val="0"/>
                </a:spcAft>
              </a:pPr>
              <a:t>‹#›</a:t>
            </a:fld>
            <a:endParaRPr lang="en-US" dirty="0">
              <a:latin typeface="Arial" pitchFamily="34" charset="0"/>
            </a:endParaRPr>
          </a:p>
        </p:txBody>
      </p:sp>
    </p:spTree>
    <p:extLst>
      <p:ext uri="{BB962C8B-B14F-4D97-AF65-F5344CB8AC3E}">
        <p14:creationId xmlns:p14="http://schemas.microsoft.com/office/powerpoint/2010/main" val="416471296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timing>
    <p:tnLst>
      <p:par>
        <p:cTn id="1" dur="indefinite" restart="never" nodeType="tmRoot"/>
      </p:par>
    </p:tnLst>
  </p:timing>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0.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8.emf"/><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362200" y="2667000"/>
            <a:ext cx="6324600" cy="1143000"/>
          </a:xfrm>
        </p:spPr>
        <p:txBody>
          <a:bodyPr>
            <a:normAutofit/>
          </a:bodyPr>
          <a:lstStyle/>
          <a:p>
            <a:pPr>
              <a:buFont typeface="Arial" charset="0"/>
              <a:buNone/>
              <a:defRPr/>
            </a:pPr>
            <a:r>
              <a:rPr lang="en-IN" sz="4400" spc="-113" dirty="0">
                <a:solidFill>
                  <a:schemeClr val="accent6"/>
                </a:solidFill>
                <a:latin typeface="Cambria" panose="02040503050406030204" pitchFamily="18" charset="0"/>
                <a:ea typeface="Cambria" panose="02040503050406030204" pitchFamily="18" charset="0"/>
              </a:rPr>
              <a:t>RECAP</a:t>
            </a:r>
          </a:p>
        </p:txBody>
      </p:sp>
      <p:sp>
        <p:nvSpPr>
          <p:cNvPr id="2" name="Slide Number Placeholder 1"/>
          <p:cNvSpPr>
            <a:spLocks noGrp="1"/>
          </p:cNvSpPr>
          <p:nvPr>
            <p:ph type="sldNum" sz="quarter" idx="13"/>
          </p:nvPr>
        </p:nvSpPr>
        <p:spPr/>
        <p:txBody>
          <a:bodyPr/>
          <a:lstStyle/>
          <a:p>
            <a:fld id="{DB1C2494-8932-4549-9EEA-B787E7A0F253}" type="slidenum">
              <a:rPr lang="en-US" smtClean="0"/>
              <a:pPr/>
              <a:t>1</a:t>
            </a:fld>
            <a:endParaRPr lang="en-US" dirty="0"/>
          </a:p>
        </p:txBody>
      </p:sp>
    </p:spTree>
    <p:extLst>
      <p:ext uri="{BB962C8B-B14F-4D97-AF65-F5344CB8AC3E}">
        <p14:creationId xmlns:p14="http://schemas.microsoft.com/office/powerpoint/2010/main" val="1534147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IN" sz="3200" dirty="0" err="1">
                <a:solidFill>
                  <a:schemeClr val="accent6"/>
                </a:solidFill>
                <a:latin typeface="Cambria" panose="02040503050406030204" pitchFamily="18" charset="0"/>
                <a:ea typeface="Cambria" panose="02040503050406030204" pitchFamily="18" charset="0"/>
              </a:rPr>
              <a:t>Preattentive</a:t>
            </a:r>
            <a:r>
              <a:rPr lang="en-IN" sz="3200" dirty="0">
                <a:solidFill>
                  <a:schemeClr val="accent6"/>
                </a:solidFill>
                <a:latin typeface="Cambria" panose="02040503050406030204" pitchFamily="18" charset="0"/>
                <a:ea typeface="Cambria" panose="02040503050406030204" pitchFamily="18" charset="0"/>
              </a:rPr>
              <a:t> Attributes</a:t>
            </a:r>
          </a:p>
        </p:txBody>
      </p:sp>
      <p:sp>
        <p:nvSpPr>
          <p:cNvPr id="4" name="Slide Number Placeholder 3"/>
          <p:cNvSpPr>
            <a:spLocks noGrp="1"/>
          </p:cNvSpPr>
          <p:nvPr>
            <p:ph type="sldNum" sz="quarter" idx="13"/>
          </p:nvPr>
        </p:nvSpPr>
        <p:spPr/>
        <p:txBody>
          <a:bodyPr/>
          <a:lstStyle/>
          <a:p>
            <a:fld id="{DB1C2494-8932-4549-9EEA-B787E7A0F253}"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3181352" y="2194918"/>
            <a:ext cx="5622131" cy="3114675"/>
          </a:xfrm>
          <a:prstGeom prst="rect">
            <a:avLst/>
          </a:prstGeom>
        </p:spPr>
      </p:pic>
    </p:spTree>
    <p:extLst>
      <p:ext uri="{BB962C8B-B14F-4D97-AF65-F5344CB8AC3E}">
        <p14:creationId xmlns:p14="http://schemas.microsoft.com/office/powerpoint/2010/main" val="13954244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2100" y="467520"/>
            <a:ext cx="8229600" cy="4525963"/>
          </a:xfrm>
        </p:spPr>
        <p:txBody>
          <a:bodyPr>
            <a:normAutofit/>
          </a:bodyPr>
          <a:lstStyle/>
          <a:p>
            <a:r>
              <a:rPr lang="en-IN" sz="3200" b="1" dirty="0">
                <a:solidFill>
                  <a:schemeClr val="accent6"/>
                </a:solidFill>
                <a:latin typeface="Cambria" panose="02040503050406030204" pitchFamily="18" charset="0"/>
                <a:ea typeface="Cambria" panose="02040503050406030204" pitchFamily="18" charset="0"/>
              </a:rPr>
              <a:t>Pre attentive Attributes</a:t>
            </a:r>
          </a:p>
        </p:txBody>
      </p:sp>
      <p:sp>
        <p:nvSpPr>
          <p:cNvPr id="4" name="Slide Number Placeholder 3"/>
          <p:cNvSpPr>
            <a:spLocks noGrp="1"/>
          </p:cNvSpPr>
          <p:nvPr>
            <p:ph type="sldNum" sz="quarter" idx="13"/>
          </p:nvPr>
        </p:nvSpPr>
        <p:spPr/>
        <p:txBody>
          <a:bodyPr/>
          <a:lstStyle/>
          <a:p>
            <a:fld id="{DB1C2494-8932-4549-9EEA-B787E7A0F253}" type="slidenum">
              <a:rPr lang="en-US" smtClean="0"/>
              <a:pPr/>
              <a:t>11</a:t>
            </a:fld>
            <a:endParaRPr lang="en-US" dirty="0"/>
          </a:p>
        </p:txBody>
      </p:sp>
      <p:pic>
        <p:nvPicPr>
          <p:cNvPr id="2" name="Picture 1"/>
          <p:cNvPicPr>
            <a:picLocks noChangeAspect="1"/>
          </p:cNvPicPr>
          <p:nvPr/>
        </p:nvPicPr>
        <p:blipFill>
          <a:blip r:embed="rId3"/>
          <a:stretch>
            <a:fillRect/>
          </a:stretch>
        </p:blipFill>
        <p:spPr>
          <a:xfrm>
            <a:off x="3124201" y="2171702"/>
            <a:ext cx="5529263" cy="2821781"/>
          </a:xfrm>
          <a:prstGeom prst="rect">
            <a:avLst/>
          </a:prstGeom>
        </p:spPr>
      </p:pic>
    </p:spTree>
    <p:extLst>
      <p:ext uri="{BB962C8B-B14F-4D97-AF65-F5344CB8AC3E}">
        <p14:creationId xmlns:p14="http://schemas.microsoft.com/office/powerpoint/2010/main" val="29062183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sz="2800" dirty="0">
                <a:solidFill>
                  <a:schemeClr val="accent6"/>
                </a:solidFill>
                <a:latin typeface="Cambria" panose="02040503050406030204" pitchFamily="18" charset="0"/>
                <a:ea typeface="Cambria" panose="02040503050406030204" pitchFamily="18" charset="0"/>
              </a:rPr>
              <a:t>Pre attentive Attributes</a:t>
            </a:r>
          </a:p>
        </p:txBody>
      </p:sp>
      <p:sp>
        <p:nvSpPr>
          <p:cNvPr id="4" name="Slide Number Placeholder 3"/>
          <p:cNvSpPr>
            <a:spLocks noGrp="1"/>
          </p:cNvSpPr>
          <p:nvPr>
            <p:ph type="sldNum" sz="quarter" idx="13"/>
          </p:nvPr>
        </p:nvSpPr>
        <p:spPr/>
        <p:txBody>
          <a:bodyPr/>
          <a:lstStyle/>
          <a:p>
            <a:fld id="{DB1C2494-8932-4549-9EEA-B787E7A0F253}" type="slidenum">
              <a:rPr lang="en-US" smtClean="0"/>
              <a:pPr/>
              <a:t>12</a:t>
            </a:fld>
            <a:endParaRPr lang="en-US" dirty="0"/>
          </a:p>
        </p:txBody>
      </p:sp>
      <p:pic>
        <p:nvPicPr>
          <p:cNvPr id="5" name="Picture 4"/>
          <p:cNvPicPr>
            <a:picLocks noChangeAspect="1"/>
          </p:cNvPicPr>
          <p:nvPr/>
        </p:nvPicPr>
        <p:blipFill>
          <a:blip r:embed="rId2"/>
          <a:stretch>
            <a:fillRect/>
          </a:stretch>
        </p:blipFill>
        <p:spPr>
          <a:xfrm>
            <a:off x="2971800" y="1404310"/>
            <a:ext cx="5782866" cy="5072690"/>
          </a:xfrm>
          <a:prstGeom prst="rect">
            <a:avLst/>
          </a:prstGeom>
        </p:spPr>
      </p:pic>
    </p:spTree>
    <p:extLst>
      <p:ext uri="{BB962C8B-B14F-4D97-AF65-F5344CB8AC3E}">
        <p14:creationId xmlns:p14="http://schemas.microsoft.com/office/powerpoint/2010/main" val="2199525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09800" y="2819400"/>
            <a:ext cx="6324600" cy="857250"/>
          </a:xfrm>
        </p:spPr>
        <p:txBody>
          <a:bodyPr>
            <a:normAutofit/>
          </a:bodyPr>
          <a:lstStyle/>
          <a:p>
            <a:r>
              <a:rPr lang="en-IN" sz="2800" dirty="0">
                <a:solidFill>
                  <a:schemeClr val="accent6"/>
                </a:solidFill>
                <a:latin typeface="Cambria" panose="02040503050406030204" pitchFamily="18" charset="0"/>
                <a:ea typeface="Cambria" panose="02040503050406030204" pitchFamily="18" charset="0"/>
              </a:rPr>
              <a:t>Tableau Desktop Concepts: Intro</a:t>
            </a:r>
          </a:p>
        </p:txBody>
      </p:sp>
      <p:sp>
        <p:nvSpPr>
          <p:cNvPr id="4" name="Slide Number Placeholder 3"/>
          <p:cNvSpPr>
            <a:spLocks noGrp="1"/>
          </p:cNvSpPr>
          <p:nvPr>
            <p:ph type="sldNum" sz="quarter" idx="13"/>
          </p:nvPr>
        </p:nvSpPr>
        <p:spPr/>
        <p:txBody>
          <a:bodyPr/>
          <a:lstStyle/>
          <a:p>
            <a:fld id="{DB1C2494-8932-4549-9EEA-B787E7A0F253}" type="slidenum">
              <a:rPr lang="en-US" smtClean="0"/>
              <a:pPr/>
              <a:t>13</a:t>
            </a:fld>
            <a:endParaRPr lang="en-US" dirty="0"/>
          </a:p>
        </p:txBody>
      </p:sp>
    </p:spTree>
    <p:extLst>
      <p:ext uri="{BB962C8B-B14F-4D97-AF65-F5344CB8AC3E}">
        <p14:creationId xmlns:p14="http://schemas.microsoft.com/office/powerpoint/2010/main" val="3398952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676400" y="228600"/>
            <a:ext cx="6324600" cy="857250"/>
          </a:xfrm>
        </p:spPr>
        <p:txBody>
          <a:bodyPr>
            <a:normAutofit/>
          </a:bodyPr>
          <a:lstStyle/>
          <a:p>
            <a:r>
              <a:rPr lang="en-IN" sz="2800" dirty="0">
                <a:solidFill>
                  <a:schemeClr val="accent6"/>
                </a:solidFill>
                <a:latin typeface="Cambria" panose="02040503050406030204" pitchFamily="18" charset="0"/>
                <a:ea typeface="Cambria" panose="02040503050406030204" pitchFamily="18" charset="0"/>
              </a:rPr>
              <a:t>Tableau Desktop Concepts</a:t>
            </a:r>
          </a:p>
        </p:txBody>
      </p:sp>
      <p:sp>
        <p:nvSpPr>
          <p:cNvPr id="4" name="Slide Number Placeholder 3"/>
          <p:cNvSpPr>
            <a:spLocks noGrp="1"/>
          </p:cNvSpPr>
          <p:nvPr>
            <p:ph type="sldNum" sz="quarter" idx="13"/>
          </p:nvPr>
        </p:nvSpPr>
        <p:spPr/>
        <p:txBody>
          <a:bodyPr/>
          <a:lstStyle/>
          <a:p>
            <a:fld id="{DB1C2494-8932-4549-9EEA-B787E7A0F253}" type="slidenum">
              <a:rPr lang="en-US" smtClean="0"/>
              <a:pPr/>
              <a:t>14</a:t>
            </a:fld>
            <a:endParaRPr lang="en-US" dirty="0"/>
          </a:p>
        </p:txBody>
      </p:sp>
      <p:sp>
        <p:nvSpPr>
          <p:cNvPr id="2" name="Content Placeholder 1"/>
          <p:cNvSpPr>
            <a:spLocks noGrp="1"/>
          </p:cNvSpPr>
          <p:nvPr>
            <p:ph idx="1"/>
          </p:nvPr>
        </p:nvSpPr>
        <p:spPr/>
        <p:txBody>
          <a:bodyPr/>
          <a:lstStyle/>
          <a:p>
            <a:r>
              <a:rPr lang="en-IN" sz="2800" b="1" spc="-113" dirty="0">
                <a:solidFill>
                  <a:schemeClr val="accent6"/>
                </a:solidFill>
                <a:latin typeface="Cambria" panose="02040503050406030204" pitchFamily="18" charset="0"/>
                <a:ea typeface="Cambria" panose="02040503050406030204" pitchFamily="18" charset="0"/>
              </a:rPr>
              <a:t>Exhibit-1</a:t>
            </a:r>
          </a:p>
          <a:p>
            <a:pPr marL="457200" indent="-457200" algn="just">
              <a:buFont typeface="Arial" panose="020B0604020202020204" pitchFamily="34" charset="0"/>
              <a:buChar char="•"/>
            </a:pPr>
            <a:r>
              <a:rPr lang="en-US" sz="2800" dirty="0"/>
              <a:t>The large selection of products comprises three main categories: office supplies (e.g., staples), furniture (e.g., chairs), and technology (e.g., smartphones)</a:t>
            </a:r>
            <a:endParaRPr lang="en-IN" sz="2800" dirty="0"/>
          </a:p>
          <a:p>
            <a:endParaRPr lang="en-IN" sz="2800" b="1" spc="-113" dirty="0">
              <a:solidFill>
                <a:schemeClr val="accent6"/>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51376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r>
              <a:rPr lang="en-IN" sz="2800" b="1" spc="-113" dirty="0">
                <a:solidFill>
                  <a:schemeClr val="accent6"/>
                </a:solidFill>
                <a:latin typeface="Cambria" panose="02040503050406030204" pitchFamily="18" charset="0"/>
                <a:ea typeface="Cambria" panose="02040503050406030204" pitchFamily="18" charset="0"/>
              </a:rPr>
              <a:t>Exhibit-2</a:t>
            </a:r>
          </a:p>
          <a:p>
            <a:pPr marL="0" indent="0" algn="just"/>
            <a:endParaRPr lang="en-IN" sz="24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Global Superstore’s largest demand comes from the U.S., Australia, China, France, and Germany. We want to know the breakdown of sales by geography. For instance, is the United States more profitable than China for Global Superstore</a:t>
            </a:r>
            <a:r>
              <a:rPr lang="en-IN" dirty="0"/>
              <a:t>?</a:t>
            </a:r>
          </a:p>
        </p:txBody>
      </p:sp>
      <p:sp>
        <p:nvSpPr>
          <p:cNvPr id="3" name="Content Placeholder 2"/>
          <p:cNvSpPr>
            <a:spLocks noGrp="1"/>
          </p:cNvSpPr>
          <p:nvPr>
            <p:ph sz="quarter" idx="10"/>
          </p:nvPr>
        </p:nvSpPr>
        <p:spPr/>
        <p:txBody>
          <a:bodyPr>
            <a:normAutofit/>
          </a:bodyPr>
          <a:lstStyle/>
          <a:p>
            <a:r>
              <a:rPr lang="en-IN" sz="2800" dirty="0">
                <a:solidFill>
                  <a:schemeClr val="accent6"/>
                </a:solidFill>
                <a:latin typeface="Cambria" panose="02040503050406030204" pitchFamily="18" charset="0"/>
                <a:ea typeface="Cambria" panose="02040503050406030204" pitchFamily="18" charset="0"/>
              </a:rPr>
              <a:t>Tableau Desktop Concepts</a:t>
            </a:r>
          </a:p>
        </p:txBody>
      </p:sp>
    </p:spTree>
    <p:extLst>
      <p:ext uri="{BB962C8B-B14F-4D97-AF65-F5344CB8AC3E}">
        <p14:creationId xmlns:p14="http://schemas.microsoft.com/office/powerpoint/2010/main" val="2082423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r>
              <a:rPr lang="en-IN" sz="2800" b="1" spc="-113" dirty="0">
                <a:solidFill>
                  <a:schemeClr val="accent6"/>
                </a:solidFill>
                <a:latin typeface="Cambria" panose="02040503050406030204" pitchFamily="18" charset="0"/>
                <a:ea typeface="Cambria" panose="02040503050406030204" pitchFamily="18" charset="0"/>
              </a:rPr>
              <a:t>Exhibit-3</a:t>
            </a:r>
            <a:endParaRPr lang="en-IN" sz="24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As for their sales revenue, it surpassed $4 million in 2014, a 26% increase from 2013</a:t>
            </a:r>
          </a:p>
          <a:p>
            <a:pPr marL="0" indent="0" algn="just"/>
            <a:r>
              <a:rPr lang="en-IN" sz="2800" b="1" spc="-113" dirty="0">
                <a:solidFill>
                  <a:schemeClr val="accent6"/>
                </a:solidFill>
                <a:latin typeface="Cambria" panose="02040503050406030204" pitchFamily="18" charset="0"/>
                <a:ea typeface="Cambria" panose="02040503050406030204" pitchFamily="18" charset="0"/>
              </a:rPr>
              <a:t>Exhibit-4</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Global Superstore’s order volume experienced a healthy growth; with more than 17,000 orders processed in 2014 </a:t>
            </a:r>
          </a:p>
          <a:p>
            <a:pPr marL="342900" indent="-342900" algn="just">
              <a:buFont typeface="Arial" panose="020B0604020202020204" pitchFamily="34" charset="0"/>
              <a:buChar char="•"/>
            </a:pPr>
            <a:endParaRPr lang="en-IN" sz="2400" dirty="0">
              <a:latin typeface="Cambria" panose="02040503050406030204" pitchFamily="18" charset="0"/>
              <a:ea typeface="Cambria" panose="02040503050406030204" pitchFamily="18" charset="0"/>
            </a:endParaRPr>
          </a:p>
          <a:p>
            <a:pPr marL="0" indent="0" algn="just"/>
            <a:endParaRPr lang="en-US" sz="2400" dirty="0">
              <a:latin typeface="Cambria" panose="02040503050406030204" pitchFamily="18" charset="0"/>
              <a:ea typeface="Cambria" panose="02040503050406030204" pitchFamily="18" charset="0"/>
            </a:endParaRPr>
          </a:p>
        </p:txBody>
      </p:sp>
      <p:sp>
        <p:nvSpPr>
          <p:cNvPr id="3" name="Content Placeholder 2"/>
          <p:cNvSpPr>
            <a:spLocks noGrp="1"/>
          </p:cNvSpPr>
          <p:nvPr>
            <p:ph sz="quarter" idx="10"/>
          </p:nvPr>
        </p:nvSpPr>
        <p:spPr/>
        <p:txBody>
          <a:bodyPr>
            <a:normAutofit/>
          </a:bodyPr>
          <a:lstStyle/>
          <a:p>
            <a:r>
              <a:rPr lang="en-IN" sz="2800" dirty="0">
                <a:solidFill>
                  <a:schemeClr val="accent6"/>
                </a:solidFill>
                <a:latin typeface="Cambria" panose="02040503050406030204" pitchFamily="18" charset="0"/>
                <a:ea typeface="Cambria" panose="02040503050406030204" pitchFamily="18" charset="0"/>
              </a:rPr>
              <a:t>Tableau Desktop Concepts</a:t>
            </a:r>
          </a:p>
        </p:txBody>
      </p:sp>
    </p:spTree>
    <p:extLst>
      <p:ext uri="{BB962C8B-B14F-4D97-AF65-F5344CB8AC3E}">
        <p14:creationId xmlns:p14="http://schemas.microsoft.com/office/powerpoint/2010/main" val="21932975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lgn="just">
              <a:buFont typeface="Arial" panose="020B0604020202020204" pitchFamily="34" charset="0"/>
              <a:buChar char="•"/>
            </a:pPr>
            <a:r>
              <a:rPr lang="en-US" sz="2800" spc="-113" dirty="0">
                <a:latin typeface="Cambria" panose="02040503050406030204" pitchFamily="18" charset="0"/>
                <a:ea typeface="Cambria" panose="02040503050406030204" pitchFamily="18" charset="0"/>
              </a:rPr>
              <a:t>Compare the frequency of the different shipping modes across the different order priorities.</a:t>
            </a:r>
          </a:p>
          <a:p>
            <a:pPr marL="457200" indent="-457200" algn="just">
              <a:buFont typeface="Arial" panose="020B0604020202020204" pitchFamily="34" charset="0"/>
              <a:buChar char="•"/>
            </a:pPr>
            <a:r>
              <a:rPr lang="en-US" sz="2800" spc="-113" dirty="0">
                <a:latin typeface="Cambria" panose="02040503050406030204" pitchFamily="18" charset="0"/>
                <a:ea typeface="Cambria" panose="02040503050406030204" pitchFamily="18" charset="0"/>
              </a:rPr>
              <a:t>Investigate the market wise sales</a:t>
            </a:r>
          </a:p>
          <a:p>
            <a:pPr marL="457200" indent="-457200" algn="just">
              <a:buFont typeface="Arial" panose="020B0604020202020204" pitchFamily="34" charset="0"/>
              <a:buChar char="•"/>
            </a:pPr>
            <a:r>
              <a:rPr lang="en-US" sz="2800" spc="-113" dirty="0">
                <a:latin typeface="Cambria" panose="02040503050406030204" pitchFamily="18" charset="0"/>
                <a:ea typeface="Cambria" panose="02040503050406030204" pitchFamily="18" charset="0"/>
              </a:rPr>
              <a:t>Sales and profit across different segments.</a:t>
            </a:r>
          </a:p>
          <a:p>
            <a:pPr marL="457200" indent="-457200" algn="just">
              <a:buFont typeface="Arial" panose="020B0604020202020204" pitchFamily="34" charset="0"/>
              <a:buChar char="•"/>
            </a:pPr>
            <a:r>
              <a:rPr lang="en-US" sz="2800" spc="-113" dirty="0" err="1">
                <a:latin typeface="Cambria" panose="02040503050406030204" pitchFamily="18" charset="0"/>
                <a:ea typeface="Cambria" panose="02040503050406030204" pitchFamily="18" charset="0"/>
              </a:rPr>
              <a:t>Analyse</a:t>
            </a:r>
            <a:r>
              <a:rPr lang="en-US" sz="2800" spc="-113" dirty="0">
                <a:latin typeface="Cambria" panose="02040503050406030204" pitchFamily="18" charset="0"/>
                <a:ea typeface="Cambria" panose="02040503050406030204" pitchFamily="18" charset="0"/>
              </a:rPr>
              <a:t> the monthly sales of subcategories for the year 2014</a:t>
            </a:r>
          </a:p>
          <a:p>
            <a:pPr marL="0" indent="0" algn="just"/>
            <a:endParaRPr lang="en-US" sz="2400" dirty="0">
              <a:latin typeface="Cambria" panose="02040503050406030204" pitchFamily="18" charset="0"/>
              <a:ea typeface="Cambria" panose="02040503050406030204" pitchFamily="18" charset="0"/>
            </a:endParaRPr>
          </a:p>
        </p:txBody>
      </p:sp>
      <p:sp>
        <p:nvSpPr>
          <p:cNvPr id="3" name="Content Placeholder 2"/>
          <p:cNvSpPr>
            <a:spLocks noGrp="1"/>
          </p:cNvSpPr>
          <p:nvPr>
            <p:ph sz="quarter" idx="10"/>
          </p:nvPr>
        </p:nvSpPr>
        <p:spPr/>
        <p:txBody>
          <a:bodyPr>
            <a:normAutofit/>
          </a:bodyPr>
          <a:lstStyle/>
          <a:p>
            <a:r>
              <a:rPr lang="en-IN" sz="2800" dirty="0">
                <a:solidFill>
                  <a:schemeClr val="accent6"/>
                </a:solidFill>
                <a:latin typeface="Cambria" panose="02040503050406030204" pitchFamily="18" charset="0"/>
                <a:ea typeface="Cambria" panose="02040503050406030204" pitchFamily="18" charset="0"/>
              </a:rPr>
              <a:t>Tableau Desktop Concepts: Answering Business Questions with Tableau.</a:t>
            </a:r>
          </a:p>
        </p:txBody>
      </p:sp>
    </p:spTree>
    <p:extLst>
      <p:ext uri="{BB962C8B-B14F-4D97-AF65-F5344CB8AC3E}">
        <p14:creationId xmlns:p14="http://schemas.microsoft.com/office/powerpoint/2010/main" val="597757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63513" y="1495425"/>
            <a:ext cx="8432800" cy="2947988"/>
          </a:xfrm>
        </p:spPr>
        <p:txBody>
          <a:bodyPr>
            <a:noAutofit/>
          </a:bodyPr>
          <a:lstStyle/>
          <a:p>
            <a:pPr marL="228600" indent="-457200">
              <a:buFont typeface="Arial" panose="020B0604020202020204" pitchFamily="34" charset="0"/>
              <a:buChar char="•"/>
            </a:pPr>
            <a:r>
              <a:rPr lang="en-IN" sz="2800" dirty="0" smtClean="0">
                <a:latin typeface="Cambria" panose="02040503050406030204" pitchFamily="18" charset="0"/>
                <a:ea typeface="Cambria" panose="02040503050406030204" pitchFamily="18" charset="0"/>
              </a:rPr>
              <a:t>Different Chart Types</a:t>
            </a:r>
          </a:p>
          <a:p>
            <a:pPr marL="228600" indent="-457200">
              <a:buFont typeface="Arial" panose="020B0604020202020204" pitchFamily="34" charset="0"/>
              <a:buChar char="•"/>
            </a:pPr>
            <a:r>
              <a:rPr lang="en-IN" sz="2800" dirty="0" smtClean="0">
                <a:latin typeface="Cambria" panose="02040503050406030204" pitchFamily="18" charset="0"/>
                <a:ea typeface="Cambria" panose="02040503050406030204" pitchFamily="18" charset="0"/>
              </a:rPr>
              <a:t>Table Calculations</a:t>
            </a:r>
          </a:p>
          <a:p>
            <a:pPr marL="228600" indent="-457200">
              <a:buFont typeface="Arial" panose="020B0604020202020204" pitchFamily="34" charset="0"/>
              <a:buChar char="•"/>
            </a:pPr>
            <a:r>
              <a:rPr lang="en-IN" sz="2800" dirty="0" smtClean="0">
                <a:latin typeface="Cambria" panose="02040503050406030204" pitchFamily="18" charset="0"/>
                <a:ea typeface="Cambria" panose="02040503050406030204" pitchFamily="18" charset="0"/>
              </a:rPr>
              <a:t>Problem Solving Using Tableau</a:t>
            </a:r>
            <a:endParaRPr lang="en-IN" sz="2800"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13"/>
          </p:nvPr>
        </p:nvSpPr>
        <p:spPr/>
        <p:txBody>
          <a:bodyPr/>
          <a:lstStyle/>
          <a:p>
            <a:fld id="{DB1C2494-8932-4549-9EEA-B787E7A0F253}" type="slidenum">
              <a:rPr lang="en-US" smtClean="0"/>
              <a:pPr/>
              <a:t>18</a:t>
            </a:fld>
            <a:endParaRPr lang="en-US" dirty="0"/>
          </a:p>
        </p:txBody>
      </p:sp>
    </p:spTree>
    <p:extLst>
      <p:ext uri="{BB962C8B-B14F-4D97-AF65-F5344CB8AC3E}">
        <p14:creationId xmlns:p14="http://schemas.microsoft.com/office/powerpoint/2010/main" val="1573857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IN" b="1" dirty="0">
                <a:latin typeface="Cambria" panose="02040503050406030204" pitchFamily="18" charset="0"/>
                <a:ea typeface="Cambria" panose="02040503050406030204" pitchFamily="18" charset="0"/>
              </a:rPr>
              <a:t>UNDERSTANDING DESCRIPTIVE </a:t>
            </a:r>
            <a:r>
              <a:rPr lang="en-IN" b="1" dirty="0" smtClean="0">
                <a:latin typeface="Cambria" panose="02040503050406030204" pitchFamily="18" charset="0"/>
                <a:ea typeface="Cambria" panose="02040503050406030204" pitchFamily="18" charset="0"/>
              </a:rPr>
              <a:t>STATISTICS </a:t>
            </a:r>
            <a:endParaRPr lang="en-IN" b="1" dirty="0">
              <a:latin typeface="Cambria" panose="02040503050406030204" pitchFamily="18" charset="0"/>
              <a:ea typeface="Cambria" panose="02040503050406030204" pitchFamily="18" charset="0"/>
            </a:endParaRPr>
          </a:p>
          <a:p>
            <a:pPr lvl="1">
              <a:buFont typeface="Arial" panose="020B0604020202020204" pitchFamily="34" charset="0"/>
              <a:buChar char="•"/>
            </a:pPr>
            <a:r>
              <a:rPr lang="en-IN" sz="2400" dirty="0" smtClean="0">
                <a:latin typeface="Cambria" panose="02040503050406030204" pitchFamily="18" charset="0"/>
                <a:ea typeface="Cambria" panose="02040503050406030204" pitchFamily="18" charset="0"/>
              </a:rPr>
              <a:t>Summary Card</a:t>
            </a:r>
          </a:p>
          <a:p>
            <a:pPr lvl="1">
              <a:buFont typeface="Arial" panose="020B0604020202020204" pitchFamily="34" charset="0"/>
              <a:buChar char="•"/>
            </a:pPr>
            <a:r>
              <a:rPr lang="en-IN" sz="2400" dirty="0" smtClean="0">
                <a:latin typeface="Cambria" panose="02040503050406030204" pitchFamily="18" charset="0"/>
                <a:ea typeface="Cambria" panose="02040503050406030204" pitchFamily="18" charset="0"/>
              </a:rPr>
              <a:t>SETS</a:t>
            </a:r>
          </a:p>
          <a:p>
            <a:pPr lvl="1">
              <a:buFont typeface="Arial" panose="020B0604020202020204" pitchFamily="34" charset="0"/>
              <a:buChar char="•"/>
            </a:pPr>
            <a:r>
              <a:rPr lang="en-IN" sz="2400" dirty="0" smtClean="0">
                <a:latin typeface="Cambria" panose="02040503050406030204" pitchFamily="18" charset="0"/>
                <a:ea typeface="Cambria" panose="02040503050406030204" pitchFamily="18" charset="0"/>
              </a:rPr>
              <a:t>Reference Objects</a:t>
            </a:r>
          </a:p>
          <a:p>
            <a:pPr lvl="1">
              <a:buFont typeface="Arial" panose="020B0604020202020204" pitchFamily="34" charset="0"/>
              <a:buChar char="•"/>
            </a:pPr>
            <a:r>
              <a:rPr lang="en-IN" sz="2400" dirty="0" smtClean="0">
                <a:latin typeface="Cambria" panose="02040503050406030204" pitchFamily="18" charset="0"/>
                <a:ea typeface="Cambria" panose="02040503050406030204" pitchFamily="18" charset="0"/>
              </a:rPr>
              <a:t>Box Plots</a:t>
            </a:r>
          </a:p>
          <a:p>
            <a:pPr lvl="1">
              <a:buFont typeface="Arial" panose="020B0604020202020204" pitchFamily="34" charset="0"/>
              <a:buChar char="•"/>
            </a:pPr>
            <a:r>
              <a:rPr lang="en-IN" sz="2400" dirty="0">
                <a:latin typeface="Cambria" panose="02040503050406030204" pitchFamily="18" charset="0"/>
                <a:ea typeface="Cambria" panose="02040503050406030204" pitchFamily="18" charset="0"/>
              </a:rPr>
              <a:t>Confidence Interval</a:t>
            </a:r>
            <a:endParaRPr lang="en-IN" sz="2400" dirty="0" smtClean="0">
              <a:latin typeface="Cambria" panose="02040503050406030204" pitchFamily="18" charset="0"/>
              <a:ea typeface="Cambria" panose="02040503050406030204" pitchFamily="18" charset="0"/>
            </a:endParaRPr>
          </a:p>
          <a:p>
            <a:endParaRPr lang="en-IN" dirty="0"/>
          </a:p>
        </p:txBody>
      </p:sp>
      <p:sp>
        <p:nvSpPr>
          <p:cNvPr id="3" name="Content Placeholder 2"/>
          <p:cNvSpPr>
            <a:spLocks noGrp="1"/>
          </p:cNvSpPr>
          <p:nvPr>
            <p:ph sz="quarter" idx="10"/>
          </p:nvPr>
        </p:nvSpPr>
        <p:spPr/>
        <p:txBody>
          <a:bodyPr/>
          <a:lstStyle/>
          <a:p>
            <a:r>
              <a:rPr lang="en-IN" dirty="0">
                <a:latin typeface="Cambria" panose="02040503050406030204" pitchFamily="18" charset="0"/>
                <a:ea typeface="Cambria" panose="02040503050406030204" pitchFamily="18" charset="0"/>
              </a:rPr>
              <a:t>Visual </a:t>
            </a:r>
            <a:r>
              <a:rPr lang="en-IN" dirty="0" smtClean="0">
                <a:latin typeface="Cambria" panose="02040503050406030204" pitchFamily="18" charset="0"/>
                <a:ea typeface="Cambria" panose="02040503050406030204" pitchFamily="18" charset="0"/>
              </a:rPr>
              <a:t>Analytics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20183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2</a:t>
            </a:fld>
            <a:endParaRPr lang="en-US" dirty="0"/>
          </a:p>
        </p:txBody>
      </p:sp>
      <p:sp>
        <p:nvSpPr>
          <p:cNvPr id="8" name="Content Placeholder 2"/>
          <p:cNvSpPr>
            <a:spLocks noGrp="1"/>
          </p:cNvSpPr>
          <p:nvPr>
            <p:ph sz="quarter" idx="10"/>
          </p:nvPr>
        </p:nvSpPr>
        <p:spPr>
          <a:xfrm>
            <a:off x="1845469" y="2271164"/>
            <a:ext cx="8593931" cy="2261547"/>
          </a:xfrm>
        </p:spPr>
        <p:txBody>
          <a:bodyPr>
            <a:normAutofit/>
          </a:bodyPr>
          <a:lstStyle/>
          <a:p>
            <a:pPr marL="457200" indent="-457200">
              <a:buFont typeface="Arial" panose="020B0604020202020204" pitchFamily="34" charset="0"/>
              <a:buChar char="•"/>
            </a:pPr>
            <a:r>
              <a:rPr lang="en-IN" dirty="0">
                <a:solidFill>
                  <a:schemeClr val="accent6"/>
                </a:solidFill>
                <a:latin typeface="Cambria" panose="02040503050406030204" pitchFamily="18" charset="0"/>
                <a:ea typeface="Cambria" panose="02040503050406030204" pitchFamily="18" charset="0"/>
              </a:rPr>
              <a:t>Data </a:t>
            </a:r>
            <a:r>
              <a:rPr lang="en-IN" dirty="0" smtClean="0">
                <a:solidFill>
                  <a:schemeClr val="accent6"/>
                </a:solidFill>
                <a:latin typeface="Cambria" panose="02040503050406030204" pitchFamily="18" charset="0"/>
                <a:ea typeface="Cambria" panose="02040503050406030204" pitchFamily="18" charset="0"/>
              </a:rPr>
              <a:t>Viz-Definition</a:t>
            </a:r>
            <a:endParaRPr lang="en-IN" dirty="0">
              <a:solidFill>
                <a:schemeClr val="accent6"/>
              </a:solidFill>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r>
              <a:rPr lang="en-US" dirty="0">
                <a:solidFill>
                  <a:schemeClr val="accent6"/>
                </a:solidFill>
                <a:latin typeface="Cambria" panose="02040503050406030204" pitchFamily="18" charset="0"/>
                <a:ea typeface="Cambria" panose="02040503050406030204" pitchFamily="18" charset="0"/>
              </a:rPr>
              <a:t>Visualisation as a discovery tool(</a:t>
            </a:r>
            <a:r>
              <a:rPr lang="en-US" dirty="0" err="1">
                <a:solidFill>
                  <a:schemeClr val="accent6"/>
                </a:solidFill>
                <a:latin typeface="Cambria" panose="02040503050406030204" pitchFamily="18" charset="0"/>
                <a:ea typeface="Cambria" panose="02040503050406030204" pitchFamily="18" charset="0"/>
              </a:rPr>
              <a:t>Anscombe’s</a:t>
            </a:r>
            <a:r>
              <a:rPr lang="en-US" dirty="0">
                <a:solidFill>
                  <a:schemeClr val="accent6"/>
                </a:solidFill>
                <a:latin typeface="Cambria" panose="02040503050406030204" pitchFamily="18" charset="0"/>
                <a:ea typeface="Cambria" panose="02040503050406030204" pitchFamily="18" charset="0"/>
              </a:rPr>
              <a:t> Quartet)</a:t>
            </a:r>
          </a:p>
          <a:p>
            <a:pPr marL="457200" indent="-457200">
              <a:buFont typeface="Arial" panose="020B0604020202020204" pitchFamily="34" charset="0"/>
              <a:buChar char="•"/>
            </a:pPr>
            <a:r>
              <a:rPr lang="en-US" dirty="0">
                <a:solidFill>
                  <a:schemeClr val="accent6"/>
                </a:solidFill>
                <a:latin typeface="Cambria" panose="02040503050406030204" pitchFamily="18" charset="0"/>
                <a:ea typeface="Cambria" panose="02040503050406030204" pitchFamily="18" charset="0"/>
              </a:rPr>
              <a:t>Visualisation Objectives</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71407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buFont typeface="Arial" panose="020B0604020202020204" pitchFamily="34" charset="0"/>
              <a:buChar char="•"/>
            </a:pPr>
            <a:r>
              <a:rPr lang="en-IN" sz="2400" dirty="0" smtClean="0">
                <a:latin typeface="Cambria" panose="02040503050406030204" pitchFamily="18" charset="0"/>
                <a:ea typeface="Cambria" panose="02040503050406030204" pitchFamily="18" charset="0"/>
              </a:rPr>
              <a:t>Trend Lines</a:t>
            </a:r>
          </a:p>
          <a:p>
            <a:pPr lvl="1">
              <a:buFont typeface="Arial" panose="020B0604020202020204" pitchFamily="34" charset="0"/>
              <a:buChar char="•"/>
            </a:pPr>
            <a:r>
              <a:rPr lang="en-IN" sz="2400" dirty="0" smtClean="0">
                <a:latin typeface="Cambria" panose="02040503050406030204" pitchFamily="18" charset="0"/>
                <a:ea typeface="Cambria" panose="02040503050406030204" pitchFamily="18" charset="0"/>
              </a:rPr>
              <a:t>Forecast</a:t>
            </a:r>
          </a:p>
          <a:p>
            <a:pPr lvl="1">
              <a:buFont typeface="Arial" panose="020B0604020202020204" pitchFamily="34" charset="0"/>
              <a:buChar char="•"/>
            </a:pPr>
            <a:r>
              <a:rPr lang="en-IN" sz="2400" dirty="0" smtClean="0">
                <a:latin typeface="Cambria" panose="02040503050406030204" pitchFamily="18" charset="0"/>
                <a:ea typeface="Cambria" panose="02040503050406030204" pitchFamily="18" charset="0"/>
              </a:rPr>
              <a:t>Cluster</a:t>
            </a:r>
          </a:p>
          <a:p>
            <a:endParaRPr lang="en-IN" dirty="0"/>
          </a:p>
        </p:txBody>
      </p:sp>
      <p:sp>
        <p:nvSpPr>
          <p:cNvPr id="3" name="Content Placeholder 2"/>
          <p:cNvSpPr>
            <a:spLocks noGrp="1"/>
          </p:cNvSpPr>
          <p:nvPr>
            <p:ph sz="quarter" idx="10"/>
          </p:nvPr>
        </p:nvSpPr>
        <p:spPr/>
        <p:txBody>
          <a:bodyPr/>
          <a:lstStyle/>
          <a:p>
            <a:r>
              <a:rPr lang="en-IN" dirty="0">
                <a:latin typeface="Cambria" panose="02040503050406030204" pitchFamily="18" charset="0"/>
                <a:ea typeface="Cambria" panose="02040503050406030204" pitchFamily="18" charset="0"/>
              </a:rPr>
              <a:t>Visual </a:t>
            </a:r>
            <a:r>
              <a:rPr lang="en-IN" dirty="0" smtClean="0">
                <a:latin typeface="Cambria" panose="02040503050406030204" pitchFamily="18" charset="0"/>
                <a:ea typeface="Cambria" panose="02040503050406030204" pitchFamily="18" charset="0"/>
              </a:rPr>
              <a:t>Analytics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64772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406525" y="2895600"/>
            <a:ext cx="8432800" cy="1143000"/>
          </a:xfrm>
        </p:spPr>
        <p:txBody>
          <a:bodyPr/>
          <a:lstStyle/>
          <a:p>
            <a:r>
              <a:rPr lang="en-IN" dirty="0" err="1" smtClean="0">
                <a:latin typeface="Cambria" panose="02040503050406030204" pitchFamily="18" charset="0"/>
                <a:ea typeface="Cambria" panose="02040503050406030204" pitchFamily="18" charset="0"/>
              </a:rPr>
              <a:t>SWD:End</a:t>
            </a:r>
            <a:r>
              <a:rPr lang="en-IN" smtClean="0">
                <a:latin typeface="Cambria" panose="02040503050406030204" pitchFamily="18" charset="0"/>
                <a:ea typeface="Cambria" panose="02040503050406030204" pitchFamily="18" charset="0"/>
              </a:rPr>
              <a:t> to End Case Study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348542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406525" y="2895600"/>
            <a:ext cx="8432800" cy="1143000"/>
          </a:xfrm>
        </p:spPr>
        <p:txBody>
          <a:bodyPr/>
          <a:lstStyle/>
          <a:p>
            <a:r>
              <a:rPr lang="en-IN" dirty="0" smtClean="0">
                <a:latin typeface="Cambria" panose="02040503050406030204" pitchFamily="18" charset="0"/>
                <a:ea typeface="Cambria" panose="02040503050406030204" pitchFamily="18" charset="0"/>
              </a:rPr>
              <a:t>Dashboard Concepts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846125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406525" y="2895600"/>
            <a:ext cx="8432800" cy="1143000"/>
          </a:xfrm>
        </p:spPr>
        <p:txBody>
          <a:bodyPr/>
          <a:lstStyle/>
          <a:p>
            <a:r>
              <a:rPr lang="en-IN" dirty="0" smtClean="0">
                <a:latin typeface="Cambria" panose="02040503050406030204" pitchFamily="18" charset="0"/>
                <a:ea typeface="Cambria" panose="02040503050406030204" pitchFamily="18" charset="0"/>
              </a:rPr>
              <a:t>Dashboards and Stories in Tableau</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1503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406525" y="2895600"/>
            <a:ext cx="8432800" cy="1143000"/>
          </a:xfrm>
        </p:spPr>
        <p:txBody>
          <a:bodyPr/>
          <a:lstStyle/>
          <a:p>
            <a:r>
              <a:rPr lang="en-IN" smtClean="0">
                <a:latin typeface="Cambria" panose="02040503050406030204" pitchFamily="18" charset="0"/>
                <a:ea typeface="Cambria" panose="02040503050406030204" pitchFamily="18" charset="0"/>
              </a:rPr>
              <a:t>Tableau Problem Solving</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841104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406525" y="2895600"/>
            <a:ext cx="8432800" cy="1143000"/>
          </a:xfrm>
        </p:spPr>
        <p:txBody>
          <a:bodyPr/>
          <a:lstStyle/>
          <a:p>
            <a:r>
              <a:rPr lang="en-IN" dirty="0" smtClean="0">
                <a:latin typeface="Cambria" panose="02040503050406030204" pitchFamily="18" charset="0"/>
                <a:ea typeface="Cambria" panose="02040503050406030204" pitchFamily="18" charset="0"/>
              </a:rPr>
              <a:t>MATPLOTLIB</a:t>
            </a:r>
          </a:p>
          <a:p>
            <a:r>
              <a:rPr lang="en-US" dirty="0" smtClean="0">
                <a:latin typeface="Cambria" panose="02040503050406030204" pitchFamily="18" charset="0"/>
                <a:ea typeface="Cambria" panose="02040503050406030204" pitchFamily="18" charset="0"/>
              </a:rPr>
              <a:t>Complete Example-EDA</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6226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1449387" y="2152650"/>
            <a:ext cx="8432800" cy="3348038"/>
          </a:xfrm>
        </p:spPr>
        <p:txBody>
          <a:bodyPr>
            <a:normAutofit/>
          </a:bodyPr>
          <a:lstStyle/>
          <a:p>
            <a:r>
              <a:rPr lang="en-IN" dirty="0" smtClean="0">
                <a:latin typeface="Cambria" panose="02040503050406030204" pitchFamily="18" charset="0"/>
                <a:ea typeface="Cambria" panose="02040503050406030204" pitchFamily="18" charset="0"/>
              </a:rPr>
              <a:t>SEABORN</a:t>
            </a:r>
          </a:p>
          <a:p>
            <a:pPr marL="342900" indent="-571500">
              <a:buFont typeface="Arial" panose="020B0604020202020204" pitchFamily="34" charset="0"/>
              <a:buChar char="•"/>
            </a:pPr>
            <a:r>
              <a:rPr lang="en-US" dirty="0" err="1" smtClean="0">
                <a:latin typeface="Cambria" panose="02040503050406030204" pitchFamily="18" charset="0"/>
                <a:ea typeface="Cambria" panose="02040503050406030204" pitchFamily="18" charset="0"/>
              </a:rPr>
              <a:t>Relplots</a:t>
            </a:r>
            <a:endParaRPr lang="en-US" dirty="0" smtClean="0">
              <a:latin typeface="Cambria" panose="02040503050406030204" pitchFamily="18" charset="0"/>
              <a:ea typeface="Cambria" panose="02040503050406030204" pitchFamily="18" charset="0"/>
            </a:endParaRPr>
          </a:p>
          <a:p>
            <a:pPr marL="342900" indent="-571500">
              <a:buFont typeface="Arial" panose="020B0604020202020204" pitchFamily="34" charset="0"/>
              <a:buChar char="•"/>
            </a:pPr>
            <a:r>
              <a:rPr lang="en-US" dirty="0" err="1" smtClean="0">
                <a:latin typeface="Cambria" panose="02040503050406030204" pitchFamily="18" charset="0"/>
                <a:ea typeface="Cambria" panose="02040503050406030204" pitchFamily="18" charset="0"/>
              </a:rPr>
              <a:t>Distplots</a:t>
            </a:r>
            <a:endParaRPr lang="en-US" dirty="0" smtClean="0">
              <a:latin typeface="Cambria" panose="02040503050406030204" pitchFamily="18" charset="0"/>
              <a:ea typeface="Cambria" panose="02040503050406030204" pitchFamily="18" charset="0"/>
            </a:endParaRPr>
          </a:p>
          <a:p>
            <a:pPr marL="342900" indent="-571500">
              <a:buFont typeface="Arial" panose="020B0604020202020204" pitchFamily="34" charset="0"/>
              <a:buChar char="•"/>
            </a:pPr>
            <a:r>
              <a:rPr lang="en-US" dirty="0" smtClean="0">
                <a:latin typeface="Cambria" panose="02040503050406030204" pitchFamily="18" charset="0"/>
                <a:ea typeface="Cambria" panose="02040503050406030204" pitchFamily="18" charset="0"/>
              </a:rPr>
              <a:t>Categorical Plots</a:t>
            </a:r>
          </a:p>
          <a:p>
            <a:pPr marL="342900" indent="-571500">
              <a:buFont typeface="Arial" panose="020B0604020202020204" pitchFamily="34" charset="0"/>
              <a:buChar char="•"/>
            </a:pPr>
            <a:r>
              <a:rPr lang="en-US" dirty="0" smtClean="0">
                <a:latin typeface="Cambria" panose="02040503050406030204" pitchFamily="18" charset="0"/>
                <a:ea typeface="Cambria" panose="02040503050406030204" pitchFamily="18" charset="0"/>
              </a:rPr>
              <a:t>Regression Plots</a:t>
            </a:r>
          </a:p>
          <a:p>
            <a:r>
              <a:rPr lang="en-US" dirty="0" smtClean="0">
                <a:latin typeface="Cambria" panose="02040503050406030204" pitchFamily="18" charset="0"/>
                <a:ea typeface="Cambria" panose="02040503050406030204" pitchFamily="18" charset="0"/>
              </a:rPr>
              <a:t>MAPS-FOLIUM</a:t>
            </a:r>
          </a:p>
          <a:p>
            <a:endParaRPr lang="en-IN" dirty="0" smtClean="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382441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3</a:t>
            </a:fld>
            <a:endParaRPr lang="en-US" dirty="0"/>
          </a:p>
        </p:txBody>
      </p:sp>
      <p:sp>
        <p:nvSpPr>
          <p:cNvPr id="6" name="Footer Placeholder 5"/>
          <p:cNvSpPr>
            <a:spLocks noGrp="1"/>
          </p:cNvSpPr>
          <p:nvPr>
            <p:ph type="ftr" sz="quarter" idx="12"/>
          </p:nvPr>
        </p:nvSpPr>
        <p:spPr>
          <a:xfrm>
            <a:off x="1714500" y="6424612"/>
            <a:ext cx="6286500" cy="585788"/>
          </a:xfrm>
        </p:spPr>
        <p:txBody>
          <a:bodyPr/>
          <a:lstStyle/>
          <a:p>
            <a:pPr>
              <a:defRPr/>
            </a:pPr>
            <a:r>
              <a:rPr lang="en-US" dirty="0" err="1" smtClean="0">
                <a:solidFill>
                  <a:prstClr val="black">
                    <a:tint val="75000"/>
                  </a:prstClr>
                </a:solidFill>
              </a:rPr>
              <a:t>Knaflic</a:t>
            </a:r>
            <a:r>
              <a:rPr lang="en-US" dirty="0" smtClean="0">
                <a:solidFill>
                  <a:prstClr val="black">
                    <a:tint val="75000"/>
                  </a:prstClr>
                </a:solidFill>
              </a:rPr>
              <a:t>, Cole. Storytelling With Data © 2019.</a:t>
            </a:r>
            <a:endParaRPr lang="en-US" dirty="0">
              <a:solidFill>
                <a:prstClr val="black">
                  <a:tint val="75000"/>
                </a:prstClr>
              </a:solidFill>
            </a:endParaRPr>
          </a:p>
        </p:txBody>
      </p:sp>
      <p:pic>
        <p:nvPicPr>
          <p:cNvPr id="3" name="Picture 2"/>
          <p:cNvPicPr>
            <a:picLocks noChangeAspect="1"/>
          </p:cNvPicPr>
          <p:nvPr/>
        </p:nvPicPr>
        <p:blipFill>
          <a:blip r:embed="rId3"/>
          <a:stretch>
            <a:fillRect/>
          </a:stretch>
        </p:blipFill>
        <p:spPr>
          <a:xfrm>
            <a:off x="1524001" y="1275347"/>
            <a:ext cx="8069239" cy="2286000"/>
          </a:xfrm>
          <a:prstGeom prst="rect">
            <a:avLst/>
          </a:prstGeom>
        </p:spPr>
      </p:pic>
      <p:sp>
        <p:nvSpPr>
          <p:cNvPr id="5" name="Rounded Rectangular Callout 4"/>
          <p:cNvSpPr/>
          <p:nvPr/>
        </p:nvSpPr>
        <p:spPr>
          <a:xfrm>
            <a:off x="3038617" y="3625515"/>
            <a:ext cx="5276566" cy="2057400"/>
          </a:xfrm>
          <a:prstGeom prst="wedgeRoundRectCallout">
            <a:avLst>
              <a:gd name="adj1" fmla="val -59445"/>
              <a:gd name="adj2" fmla="val -10046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eaLnBrk="0" fontAlgn="base" hangingPunct="0">
              <a:spcBef>
                <a:spcPct val="0"/>
              </a:spcBef>
              <a:spcAft>
                <a:spcPct val="0"/>
              </a:spcAft>
            </a:pPr>
            <a:r>
              <a:rPr lang="en-US" sz="27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Car Manufacturer</a:t>
            </a:r>
          </a:p>
          <a:p>
            <a:pPr eaLnBrk="0" fontAlgn="base" hangingPunct="0">
              <a:spcBef>
                <a:spcPct val="0"/>
              </a:spcBef>
              <a:spcAft>
                <a:spcPct val="0"/>
              </a:spcAft>
            </a:pPr>
            <a:r>
              <a:rPr lang="en-US" sz="2700" b="1" spc="-113" dirty="0" err="1">
                <a:solidFill>
                  <a:srgbClr val="F79646"/>
                </a:solidFill>
                <a:latin typeface="Cambria" panose="02040503050406030204" pitchFamily="18" charset="0"/>
                <a:ea typeface="Cambria" panose="02040503050406030204" pitchFamily="18" charset="0"/>
                <a:cs typeface="Times New Roman" panose="02020603050405020304" pitchFamily="18" charset="0"/>
              </a:rPr>
              <a:t>DressMart</a:t>
            </a:r>
            <a:r>
              <a:rPr lang="en-US" sz="27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 Inc.</a:t>
            </a:r>
          </a:p>
          <a:p>
            <a:pPr eaLnBrk="0" fontAlgn="base" hangingPunct="0">
              <a:spcBef>
                <a:spcPct val="0"/>
              </a:spcBef>
              <a:spcAft>
                <a:spcPct val="0"/>
              </a:spcAft>
            </a:pPr>
            <a:r>
              <a:rPr lang="en-US" sz="27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Article from </a:t>
            </a:r>
            <a:r>
              <a:rPr lang="en-US" sz="2700" b="1" spc="-113" dirty="0" err="1">
                <a:solidFill>
                  <a:srgbClr val="F79646"/>
                </a:solidFill>
                <a:latin typeface="Cambria" panose="02040503050406030204" pitchFamily="18" charset="0"/>
                <a:ea typeface="Cambria" panose="02040503050406030204" pitchFamily="18" charset="0"/>
                <a:cs typeface="Times New Roman" panose="02020603050405020304" pitchFamily="18" charset="0"/>
              </a:rPr>
              <a:t>NewYork</a:t>
            </a:r>
            <a:r>
              <a:rPr lang="en-US" sz="27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 Times</a:t>
            </a:r>
          </a:p>
          <a:p>
            <a:pPr eaLnBrk="0" fontAlgn="base" hangingPunct="0">
              <a:spcBef>
                <a:spcPct val="0"/>
              </a:spcBef>
              <a:spcAft>
                <a:spcPct val="0"/>
              </a:spcAft>
            </a:pPr>
            <a:r>
              <a:rPr lang="en-US" sz="27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EDA on IRIS Data</a:t>
            </a:r>
            <a:endParaRPr lang="en-IN" sz="27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462585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4</a:t>
            </a:fld>
            <a:endParaRPr lang="en-US" dirty="0"/>
          </a:p>
        </p:txBody>
      </p:sp>
      <p:sp>
        <p:nvSpPr>
          <p:cNvPr id="6" name="Footer Placeholder 5"/>
          <p:cNvSpPr>
            <a:spLocks noGrp="1"/>
          </p:cNvSpPr>
          <p:nvPr>
            <p:ph type="ftr" sz="quarter" idx="12"/>
          </p:nvPr>
        </p:nvSpPr>
        <p:spPr>
          <a:xfrm>
            <a:off x="1714500" y="6424612"/>
            <a:ext cx="6286500" cy="585788"/>
          </a:xfrm>
        </p:spPr>
        <p:txBody>
          <a:bodyPr/>
          <a:lstStyle/>
          <a:p>
            <a:pPr>
              <a:defRPr/>
            </a:pPr>
            <a:r>
              <a:rPr lang="en-US" dirty="0" err="1" smtClean="0">
                <a:solidFill>
                  <a:prstClr val="black">
                    <a:tint val="75000"/>
                  </a:prstClr>
                </a:solidFill>
              </a:rPr>
              <a:t>Knaflic</a:t>
            </a:r>
            <a:r>
              <a:rPr lang="en-US" dirty="0" smtClean="0">
                <a:solidFill>
                  <a:prstClr val="black">
                    <a:tint val="75000"/>
                  </a:prstClr>
                </a:solidFill>
              </a:rPr>
              <a:t>, Cole. Storytelling With Data © 2019.</a:t>
            </a:r>
            <a:endParaRPr lang="en-US" dirty="0">
              <a:solidFill>
                <a:prstClr val="black">
                  <a:tint val="75000"/>
                </a:prstClr>
              </a:solidFill>
            </a:endParaRPr>
          </a:p>
        </p:txBody>
      </p:sp>
      <p:pic>
        <p:nvPicPr>
          <p:cNvPr id="2" name="Picture 1"/>
          <p:cNvPicPr>
            <a:picLocks noChangeAspect="1"/>
          </p:cNvPicPr>
          <p:nvPr/>
        </p:nvPicPr>
        <p:blipFill>
          <a:blip r:embed="rId3"/>
          <a:stretch>
            <a:fillRect/>
          </a:stretch>
        </p:blipFill>
        <p:spPr>
          <a:xfrm>
            <a:off x="3366100" y="1167660"/>
            <a:ext cx="7317943" cy="3572207"/>
          </a:xfrm>
          <a:prstGeom prst="rect">
            <a:avLst/>
          </a:prstGeom>
        </p:spPr>
      </p:pic>
      <p:sp>
        <p:nvSpPr>
          <p:cNvPr id="8" name="Content Placeholder 2"/>
          <p:cNvSpPr>
            <a:spLocks noGrp="1"/>
          </p:cNvSpPr>
          <p:nvPr>
            <p:ph sz="quarter" idx="10"/>
          </p:nvPr>
        </p:nvSpPr>
        <p:spPr>
          <a:xfrm>
            <a:off x="1828800" y="120315"/>
            <a:ext cx="6324600" cy="1143000"/>
          </a:xfrm>
        </p:spPr>
        <p:txBody>
          <a:bodyPr>
            <a:normAutofit/>
          </a:bodyPr>
          <a:lstStyle/>
          <a:p>
            <a:pPr>
              <a:spcBef>
                <a:spcPct val="0"/>
              </a:spcBef>
              <a:buFont typeface="Arial" charset="0"/>
              <a:buNone/>
              <a:defRPr/>
            </a:pPr>
            <a:r>
              <a:rPr lang="en-IN" sz="2800" spc="-113" dirty="0">
                <a:solidFill>
                  <a:schemeClr val="accent6"/>
                </a:solidFill>
                <a:latin typeface="Cambria" panose="02040503050406030204" pitchFamily="18" charset="0"/>
                <a:ea typeface="Cambria" panose="02040503050406030204" pitchFamily="18" charset="0"/>
              </a:rPr>
              <a:t>Visualisation Context</a:t>
            </a:r>
          </a:p>
        </p:txBody>
      </p:sp>
      <p:sp>
        <p:nvSpPr>
          <p:cNvPr id="13" name="TextBox 12"/>
          <p:cNvSpPr txBox="1"/>
          <p:nvPr/>
        </p:nvSpPr>
        <p:spPr>
          <a:xfrm>
            <a:off x="1714500" y="3031706"/>
            <a:ext cx="2895600" cy="3416320"/>
          </a:xfrm>
          <a:prstGeom prst="rect">
            <a:avLst/>
          </a:prstGeom>
          <a:noFill/>
        </p:spPr>
        <p:txBody>
          <a:bodyPr wrap="square" rtlCol="0">
            <a:spAutoFit/>
          </a:bodyPr>
          <a:lstStyle/>
          <a:p>
            <a:pPr eaLnBrk="0" fontAlgn="base" hangingPunct="0">
              <a:spcBef>
                <a:spcPct val="0"/>
              </a:spcBef>
              <a:spcAft>
                <a:spcPct val="0"/>
              </a:spcAft>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CASE Study</a:t>
            </a:r>
          </a:p>
          <a:p>
            <a:pPr marL="342900" indent="-342900" eaLnBrk="0" fontAlgn="base" hangingPunct="0">
              <a:spcBef>
                <a:spcPct val="0"/>
              </a:spcBef>
              <a:spcAft>
                <a:spcPct val="0"/>
              </a:spcAft>
              <a:buFont typeface="Arial" panose="020B0604020202020204" pitchFamily="34" charset="0"/>
              <a:buChar char="•"/>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Summer Learning Programme</a:t>
            </a:r>
          </a:p>
          <a:p>
            <a:pPr marL="342900" indent="-342900" eaLnBrk="0" fontAlgn="base" hangingPunct="0">
              <a:spcBef>
                <a:spcPct val="0"/>
              </a:spcBef>
              <a:spcAft>
                <a:spcPct val="0"/>
              </a:spcAft>
              <a:buFont typeface="Arial" panose="020B0604020202020204" pitchFamily="34" charset="0"/>
              <a:buChar char="•"/>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Clothing Retailer</a:t>
            </a:r>
          </a:p>
          <a:p>
            <a:pPr marL="342900" indent="-342900" eaLnBrk="0" fontAlgn="base" hangingPunct="0">
              <a:spcBef>
                <a:spcPct val="0"/>
              </a:spcBef>
              <a:spcAft>
                <a:spcPct val="0"/>
              </a:spcAft>
              <a:buFont typeface="Arial" panose="020B0604020202020204" pitchFamily="34" charset="0"/>
              <a:buChar char="•"/>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DSE Electives</a:t>
            </a:r>
          </a:p>
          <a:p>
            <a:pPr eaLnBrk="0" fontAlgn="base" hangingPunct="0">
              <a:spcBef>
                <a:spcPct val="0"/>
              </a:spcBef>
              <a:spcAft>
                <a:spcPct val="0"/>
              </a:spcAft>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CANVAS</a:t>
            </a:r>
          </a:p>
          <a:p>
            <a:pPr marL="342900" indent="-342900" eaLnBrk="0" fontAlgn="base" hangingPunct="0">
              <a:spcBef>
                <a:spcPct val="0"/>
              </a:spcBef>
              <a:spcAft>
                <a:spcPct val="0"/>
              </a:spcAft>
              <a:buFont typeface="Arial" panose="020B0604020202020204" pitchFamily="34" charset="0"/>
              <a:buChar char="•"/>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Higher Education</a:t>
            </a:r>
          </a:p>
          <a:p>
            <a:pPr marL="342900" indent="-342900" eaLnBrk="0" fontAlgn="base" hangingPunct="0">
              <a:spcBef>
                <a:spcPct val="0"/>
              </a:spcBef>
              <a:spcAft>
                <a:spcPct val="0"/>
              </a:spcAft>
              <a:buFont typeface="Arial" panose="020B0604020202020204" pitchFamily="34" charset="0"/>
              <a:buChar char="•"/>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People Analyst</a:t>
            </a:r>
            <a:endParaRPr lang="en-IN"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endParaRPr>
          </a:p>
          <a:p>
            <a:pPr marL="342900" indent="-342900" eaLnBrk="0" fontAlgn="base" hangingPunct="0">
              <a:spcBef>
                <a:spcPct val="0"/>
              </a:spcBef>
              <a:spcAft>
                <a:spcPct val="0"/>
              </a:spcAft>
              <a:buFont typeface="Arial" panose="020B0604020202020204" pitchFamily="34" charset="0"/>
              <a:buChar char="•"/>
            </a:pPr>
            <a:endParaRPr lang="en-IN" sz="2400" dirty="0">
              <a:solidFill>
                <a:prstClr val="black"/>
              </a:solidFill>
              <a:latin typeface="Arial" pitchFamily="34" charset="0"/>
            </a:endParaRPr>
          </a:p>
        </p:txBody>
      </p:sp>
    </p:spTree>
    <p:extLst>
      <p:ext uri="{BB962C8B-B14F-4D97-AF65-F5344CB8AC3E}">
        <p14:creationId xmlns:p14="http://schemas.microsoft.com/office/powerpoint/2010/main" val="3777848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5</a:t>
            </a:fld>
            <a:endParaRPr lang="en-US" dirty="0"/>
          </a:p>
        </p:txBody>
      </p:sp>
      <p:sp>
        <p:nvSpPr>
          <p:cNvPr id="6" name="Footer Placeholder 5"/>
          <p:cNvSpPr>
            <a:spLocks noGrp="1"/>
          </p:cNvSpPr>
          <p:nvPr>
            <p:ph type="ftr" sz="quarter" idx="12"/>
          </p:nvPr>
        </p:nvSpPr>
        <p:spPr>
          <a:xfrm>
            <a:off x="1714500" y="6424612"/>
            <a:ext cx="6286500" cy="585788"/>
          </a:xfrm>
        </p:spPr>
        <p:txBody>
          <a:bodyPr/>
          <a:lstStyle/>
          <a:p>
            <a:pPr>
              <a:defRPr/>
            </a:pPr>
            <a:r>
              <a:rPr lang="en-US" dirty="0" err="1" smtClean="0">
                <a:solidFill>
                  <a:prstClr val="black">
                    <a:tint val="75000"/>
                  </a:prstClr>
                </a:solidFill>
              </a:rPr>
              <a:t>Knaflic</a:t>
            </a:r>
            <a:r>
              <a:rPr lang="en-US" dirty="0" smtClean="0">
                <a:solidFill>
                  <a:prstClr val="black">
                    <a:tint val="75000"/>
                  </a:prstClr>
                </a:solidFill>
              </a:rPr>
              <a:t>, Cole. Storytelling With Data: © 2019.</a:t>
            </a:r>
            <a:endParaRPr lang="en-US" dirty="0">
              <a:solidFill>
                <a:prstClr val="black">
                  <a:tint val="75000"/>
                </a:prstClr>
              </a:solidFill>
            </a:endParaRPr>
          </a:p>
        </p:txBody>
      </p:sp>
      <p:pic>
        <p:nvPicPr>
          <p:cNvPr id="2" name="Picture 1"/>
          <p:cNvPicPr>
            <a:picLocks noChangeAspect="1"/>
          </p:cNvPicPr>
          <p:nvPr/>
        </p:nvPicPr>
        <p:blipFill>
          <a:blip r:embed="rId3"/>
          <a:stretch>
            <a:fillRect/>
          </a:stretch>
        </p:blipFill>
        <p:spPr>
          <a:xfrm>
            <a:off x="1519989" y="-32084"/>
            <a:ext cx="8919412" cy="5747084"/>
          </a:xfrm>
          <a:prstGeom prst="rect">
            <a:avLst/>
          </a:prstGeom>
        </p:spPr>
      </p:pic>
    </p:spTree>
    <p:extLst>
      <p:ext uri="{BB962C8B-B14F-4D97-AF65-F5344CB8AC3E}">
        <p14:creationId xmlns:p14="http://schemas.microsoft.com/office/powerpoint/2010/main" val="41243251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6</a:t>
            </a:fld>
            <a:endParaRPr lang="en-US" dirty="0"/>
          </a:p>
        </p:txBody>
      </p:sp>
      <p:pic>
        <p:nvPicPr>
          <p:cNvPr id="6" name="Picture 5"/>
          <p:cNvPicPr>
            <a:picLocks noChangeAspect="1"/>
          </p:cNvPicPr>
          <p:nvPr/>
        </p:nvPicPr>
        <p:blipFill>
          <a:blip r:embed="rId3"/>
          <a:stretch>
            <a:fillRect/>
          </a:stretch>
        </p:blipFill>
        <p:spPr>
          <a:xfrm>
            <a:off x="4282084" y="28074"/>
            <a:ext cx="6085681" cy="639654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997100" y="1699650"/>
              <a:ext cx="2672190" cy="1358640"/>
            </p14:xfrm>
          </p:contentPart>
        </mc:Choice>
        <mc:Fallback xmlns="">
          <p:pic>
            <p:nvPicPr>
              <p:cNvPr id="2" name="Ink 1"/>
              <p:cNvPicPr/>
              <p:nvPr/>
            </p:nvPicPr>
            <p:blipFill>
              <a:blip r:embed="rId5"/>
              <a:stretch>
                <a:fillRect/>
              </a:stretch>
            </p:blipFill>
            <p:spPr>
              <a:xfrm>
                <a:off x="4988460" y="1691010"/>
                <a:ext cx="2689109" cy="1373400"/>
              </a:xfrm>
              <a:prstGeom prst="rect">
                <a:avLst/>
              </a:prstGeom>
            </p:spPr>
          </p:pic>
        </mc:Fallback>
      </mc:AlternateContent>
      <p:sp>
        <p:nvSpPr>
          <p:cNvPr id="7" name="Content Placeholder 2"/>
          <p:cNvSpPr>
            <a:spLocks noGrp="1"/>
          </p:cNvSpPr>
          <p:nvPr>
            <p:ph sz="quarter" idx="10"/>
          </p:nvPr>
        </p:nvSpPr>
        <p:spPr>
          <a:xfrm>
            <a:off x="1556084" y="1699650"/>
            <a:ext cx="3441016" cy="662550"/>
          </a:xfrm>
        </p:spPr>
        <p:txBody>
          <a:bodyPr>
            <a:normAutofit/>
          </a:bodyPr>
          <a:lstStyle/>
          <a:p>
            <a:r>
              <a:rPr lang="en-IN" sz="3200" dirty="0">
                <a:solidFill>
                  <a:schemeClr val="accent6"/>
                </a:solidFill>
                <a:latin typeface="Cambria" panose="02040503050406030204" pitchFamily="18" charset="0"/>
                <a:ea typeface="Cambria" panose="02040503050406030204" pitchFamily="18" charset="0"/>
              </a:rPr>
              <a:t>Types of Visuals</a:t>
            </a:r>
          </a:p>
        </p:txBody>
      </p:sp>
    </p:spTree>
    <p:extLst>
      <p:ext uri="{BB962C8B-B14F-4D97-AF65-F5344CB8AC3E}">
        <p14:creationId xmlns:p14="http://schemas.microsoft.com/office/powerpoint/2010/main" val="3724835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7</a:t>
            </a:fld>
            <a:endParaRPr lang="en-US" dirty="0"/>
          </a:p>
        </p:txBody>
      </p:sp>
      <p:pic>
        <p:nvPicPr>
          <p:cNvPr id="2" name="Picture 1"/>
          <p:cNvPicPr>
            <a:picLocks noChangeAspect="1"/>
          </p:cNvPicPr>
          <p:nvPr/>
        </p:nvPicPr>
        <p:blipFill>
          <a:blip r:embed="rId2"/>
          <a:stretch>
            <a:fillRect/>
          </a:stretch>
        </p:blipFill>
        <p:spPr>
          <a:xfrm>
            <a:off x="4265997" y="37159"/>
            <a:ext cx="5729243" cy="3799286"/>
          </a:xfrm>
          <a:prstGeom prst="rect">
            <a:avLst/>
          </a:prstGeom>
        </p:spPr>
      </p:pic>
      <p:pic>
        <p:nvPicPr>
          <p:cNvPr id="5" name="Picture 4"/>
          <p:cNvPicPr>
            <a:picLocks noChangeAspect="1"/>
          </p:cNvPicPr>
          <p:nvPr/>
        </p:nvPicPr>
        <p:blipFill>
          <a:blip r:embed="rId3"/>
          <a:stretch>
            <a:fillRect/>
          </a:stretch>
        </p:blipFill>
        <p:spPr>
          <a:xfrm>
            <a:off x="7308182" y="3900614"/>
            <a:ext cx="3371850" cy="2916195"/>
          </a:xfrm>
          <a:prstGeom prst="rect">
            <a:avLst/>
          </a:prstGeom>
        </p:spPr>
      </p:pic>
      <p:sp>
        <p:nvSpPr>
          <p:cNvPr id="7" name="Content Placeholder 2"/>
          <p:cNvSpPr>
            <a:spLocks noGrp="1"/>
          </p:cNvSpPr>
          <p:nvPr>
            <p:ph sz="quarter" idx="10"/>
          </p:nvPr>
        </p:nvSpPr>
        <p:spPr>
          <a:xfrm>
            <a:off x="1524000" y="1572346"/>
            <a:ext cx="3733800" cy="637455"/>
          </a:xfrm>
        </p:spPr>
        <p:txBody>
          <a:bodyPr>
            <a:normAutofit/>
          </a:bodyPr>
          <a:lstStyle/>
          <a:p>
            <a:r>
              <a:rPr lang="en-IN" sz="3200" dirty="0">
                <a:solidFill>
                  <a:schemeClr val="accent6"/>
                </a:solidFill>
                <a:latin typeface="Cambria" panose="02040503050406030204" pitchFamily="18" charset="0"/>
                <a:ea typeface="Cambria" panose="02040503050406030204" pitchFamily="18" charset="0"/>
              </a:rPr>
              <a:t>Types of Visuals</a:t>
            </a:r>
          </a:p>
        </p:txBody>
      </p:sp>
      <p:sp>
        <p:nvSpPr>
          <p:cNvPr id="6" name="TextBox 5"/>
          <p:cNvSpPr txBox="1"/>
          <p:nvPr/>
        </p:nvSpPr>
        <p:spPr>
          <a:xfrm>
            <a:off x="1600200" y="2590801"/>
            <a:ext cx="5562600" cy="4708981"/>
          </a:xfrm>
          <a:prstGeom prst="rect">
            <a:avLst/>
          </a:prstGeom>
          <a:noFill/>
        </p:spPr>
        <p:txBody>
          <a:bodyPr wrap="square" rtlCol="0">
            <a:spAutoFit/>
          </a:bodyPr>
          <a:lstStyle/>
          <a:p>
            <a:pPr eaLnBrk="0" fontAlgn="base" hangingPunct="0">
              <a:spcBef>
                <a:spcPct val="0"/>
              </a:spcBef>
              <a:spcAft>
                <a:spcPct val="0"/>
              </a:spcAft>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CASE Study</a:t>
            </a:r>
          </a:p>
          <a:p>
            <a:pPr marL="342900" indent="-342900" eaLnBrk="0" fontAlgn="base" hangingPunct="0">
              <a:spcBef>
                <a:spcPct val="0"/>
              </a:spcBef>
              <a:spcAft>
                <a:spcPct val="0"/>
              </a:spcAft>
              <a:buFont typeface="Arial" panose="020B0604020202020204" pitchFamily="34" charset="0"/>
              <a:buChar char="•"/>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Summer Learning Programme</a:t>
            </a:r>
          </a:p>
          <a:p>
            <a:pPr marL="342900" indent="-342900" eaLnBrk="0" fontAlgn="base" hangingPunct="0">
              <a:spcBef>
                <a:spcPct val="0"/>
              </a:spcBef>
              <a:spcAft>
                <a:spcPct val="0"/>
              </a:spcAft>
              <a:buFont typeface="Arial" panose="020B0604020202020204" pitchFamily="34" charset="0"/>
              <a:buChar char="•"/>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New Client Tier Share</a:t>
            </a:r>
          </a:p>
          <a:p>
            <a:pPr marL="342900" indent="-342900" eaLnBrk="0" fontAlgn="base" hangingPunct="0">
              <a:spcBef>
                <a:spcPct val="0"/>
              </a:spcBef>
              <a:spcAft>
                <a:spcPct val="0"/>
              </a:spcAft>
              <a:buFont typeface="Arial" panose="020B0604020202020204" pitchFamily="34" charset="0"/>
              <a:buChar char="•"/>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Corporate Giving Programme(Canvas)</a:t>
            </a:r>
          </a:p>
          <a:p>
            <a:pPr marL="342900" indent="-342900" eaLnBrk="0" fontAlgn="base" hangingPunct="0">
              <a:spcBef>
                <a:spcPct val="0"/>
              </a:spcBef>
              <a:spcAft>
                <a:spcPct val="0"/>
              </a:spcAft>
              <a:buFont typeface="Arial" panose="020B0604020202020204" pitchFamily="34" charset="0"/>
              <a:buChar char="•"/>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Capacity and Demand (Canvas)</a:t>
            </a:r>
          </a:p>
          <a:p>
            <a:pPr marL="342900" indent="-342900" eaLnBrk="0" fontAlgn="base" hangingPunct="0">
              <a:spcBef>
                <a:spcPct val="0"/>
              </a:spcBef>
              <a:spcAft>
                <a:spcPct val="0"/>
              </a:spcAft>
              <a:buFont typeface="Arial" panose="020B0604020202020204" pitchFamily="34" charset="0"/>
              <a:buChar char="•"/>
            </a:pPr>
            <a:r>
              <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Attrition rate(Canvas)</a:t>
            </a:r>
          </a:p>
          <a:p>
            <a:pPr marL="342900" indent="-342900" eaLnBrk="0" fontAlgn="base" hangingPunct="0">
              <a:spcBef>
                <a:spcPct val="0"/>
              </a:spcBef>
              <a:spcAft>
                <a:spcPct val="0"/>
              </a:spcAft>
              <a:buFont typeface="Arial" panose="020B0604020202020204" pitchFamily="34" charset="0"/>
              <a:buChar char="•"/>
            </a:pPr>
            <a:endParaRPr lang="en-US"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endParaRPr>
          </a:p>
          <a:p>
            <a:pPr eaLnBrk="0" fontAlgn="base" hangingPunct="0">
              <a:spcBef>
                <a:spcPct val="0"/>
              </a:spcBef>
              <a:spcAft>
                <a:spcPct val="0"/>
              </a:spcAft>
            </a:pPr>
            <a:r>
              <a:rPr lang="en-US" sz="28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rPr>
              <a:t>Graphs to be avoided</a:t>
            </a:r>
          </a:p>
          <a:p>
            <a:pPr eaLnBrk="0" fontAlgn="base" hangingPunct="0">
              <a:spcBef>
                <a:spcPct val="0"/>
              </a:spcBef>
              <a:spcAft>
                <a:spcPct val="0"/>
              </a:spcAft>
            </a:pPr>
            <a:endParaRPr lang="en-US" sz="28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endParaRPr>
          </a:p>
          <a:p>
            <a:pPr eaLnBrk="0" fontAlgn="base" hangingPunct="0">
              <a:spcBef>
                <a:spcPct val="0"/>
              </a:spcBef>
              <a:spcAft>
                <a:spcPct val="0"/>
              </a:spcAft>
            </a:pPr>
            <a:endParaRPr lang="en-US" sz="28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endParaRPr>
          </a:p>
          <a:p>
            <a:pPr eaLnBrk="0" fontAlgn="base" hangingPunct="0">
              <a:spcBef>
                <a:spcPct val="0"/>
              </a:spcBef>
              <a:spcAft>
                <a:spcPct val="0"/>
              </a:spcAft>
            </a:pPr>
            <a:endParaRPr lang="en-IN" sz="2400" b="1" spc="-113" dirty="0">
              <a:solidFill>
                <a:srgbClr val="F79646"/>
              </a:solidFill>
              <a:latin typeface="Cambria" panose="02040503050406030204" pitchFamily="18" charset="0"/>
              <a:ea typeface="Cambria" panose="02040503050406030204" pitchFamily="18" charset="0"/>
              <a:cs typeface="Times New Roman" panose="02020603050405020304" pitchFamily="18" charset="0"/>
            </a:endParaRPr>
          </a:p>
          <a:p>
            <a:pPr marL="342900" indent="-342900" eaLnBrk="0" fontAlgn="base" hangingPunct="0">
              <a:spcBef>
                <a:spcPct val="0"/>
              </a:spcBef>
              <a:spcAft>
                <a:spcPct val="0"/>
              </a:spcAft>
              <a:buFont typeface="Arial" panose="020B0604020202020204" pitchFamily="34" charset="0"/>
              <a:buChar char="•"/>
            </a:pPr>
            <a:endParaRPr lang="en-IN" sz="2400" dirty="0">
              <a:solidFill>
                <a:prstClr val="black"/>
              </a:solidFill>
              <a:latin typeface="Arial" pitchFamily="34" charset="0"/>
            </a:endParaRPr>
          </a:p>
        </p:txBody>
      </p:sp>
    </p:spTree>
    <p:extLst>
      <p:ext uri="{BB962C8B-B14F-4D97-AF65-F5344CB8AC3E}">
        <p14:creationId xmlns:p14="http://schemas.microsoft.com/office/powerpoint/2010/main" val="19035823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0"/>
          </p:nvPr>
        </p:nvPicPr>
        <p:blipFill>
          <a:blip r:embed="rId2"/>
          <a:stretch>
            <a:fillRect/>
          </a:stretch>
        </p:blipFill>
        <p:spPr>
          <a:xfrm>
            <a:off x="4981575" y="857252"/>
            <a:ext cx="4400550" cy="984739"/>
          </a:xfrm>
          <a:prstGeom prst="rect">
            <a:avLst/>
          </a:prstGeom>
        </p:spPr>
      </p:pic>
      <p:sp>
        <p:nvSpPr>
          <p:cNvPr id="4" name="Slide Number Placeholder 3"/>
          <p:cNvSpPr>
            <a:spLocks noGrp="1"/>
          </p:cNvSpPr>
          <p:nvPr>
            <p:ph type="sldNum" sz="quarter" idx="13"/>
          </p:nvPr>
        </p:nvSpPr>
        <p:spPr/>
        <p:txBody>
          <a:bodyPr/>
          <a:lstStyle/>
          <a:p>
            <a:fld id="{DB1C2494-8932-4549-9EEA-B787E7A0F253}" type="slidenum">
              <a:rPr lang="en-US" smtClean="0"/>
              <a:pPr/>
              <a:t>8</a:t>
            </a:fld>
            <a:endParaRPr lang="en-US" dirty="0"/>
          </a:p>
        </p:txBody>
      </p:sp>
      <p:pic>
        <p:nvPicPr>
          <p:cNvPr id="6" name="Picture 5"/>
          <p:cNvPicPr>
            <a:picLocks noChangeAspect="1"/>
          </p:cNvPicPr>
          <p:nvPr/>
        </p:nvPicPr>
        <p:blipFill>
          <a:blip r:embed="rId3"/>
          <a:stretch>
            <a:fillRect/>
          </a:stretch>
        </p:blipFill>
        <p:spPr>
          <a:xfrm>
            <a:off x="3695701" y="1943100"/>
            <a:ext cx="4750594" cy="3729038"/>
          </a:xfrm>
          <a:prstGeom prst="rect">
            <a:avLst/>
          </a:prstGeom>
        </p:spPr>
      </p:pic>
      <p:sp>
        <p:nvSpPr>
          <p:cNvPr id="7" name="Content Placeholder 2"/>
          <p:cNvSpPr>
            <a:spLocks noGrp="1"/>
          </p:cNvSpPr>
          <p:nvPr>
            <p:ph sz="quarter" idx="10"/>
          </p:nvPr>
        </p:nvSpPr>
        <p:spPr>
          <a:xfrm>
            <a:off x="1511968" y="1133475"/>
            <a:ext cx="4743450" cy="857250"/>
          </a:xfrm>
        </p:spPr>
        <p:txBody>
          <a:bodyPr/>
          <a:lstStyle/>
          <a:p>
            <a:endParaRPr lang="en-IN" dirty="0" smtClean="0"/>
          </a:p>
          <a:p>
            <a:r>
              <a:rPr lang="en-IN" sz="3200" dirty="0">
                <a:solidFill>
                  <a:schemeClr val="accent6"/>
                </a:solidFill>
                <a:latin typeface="Cambria" panose="02040503050406030204" pitchFamily="18" charset="0"/>
                <a:ea typeface="Cambria" panose="02040503050406030204" pitchFamily="18" charset="0"/>
              </a:rPr>
              <a:t>Visual Perception</a:t>
            </a:r>
          </a:p>
        </p:txBody>
      </p:sp>
    </p:spTree>
    <p:extLst>
      <p:ext uri="{BB962C8B-B14F-4D97-AF65-F5344CB8AC3E}">
        <p14:creationId xmlns:p14="http://schemas.microsoft.com/office/powerpoint/2010/main" val="33247950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3"/>
          </p:nvPr>
        </p:nvSpPr>
        <p:spPr/>
        <p:txBody>
          <a:bodyPr/>
          <a:lstStyle/>
          <a:p>
            <a:fld id="{DB1C2494-8932-4549-9EEA-B787E7A0F253}" type="slidenum">
              <a:rPr lang="en-US" smtClean="0"/>
              <a:pPr/>
              <a:t>9</a:t>
            </a:fld>
            <a:endParaRPr lang="en-US" dirty="0"/>
          </a:p>
        </p:txBody>
      </p:sp>
      <p:sp>
        <p:nvSpPr>
          <p:cNvPr id="8" name="Content Placeholder 2"/>
          <p:cNvSpPr>
            <a:spLocks noGrp="1"/>
          </p:cNvSpPr>
          <p:nvPr>
            <p:ph sz="quarter" idx="10"/>
          </p:nvPr>
        </p:nvSpPr>
        <p:spPr>
          <a:xfrm>
            <a:off x="1845469" y="2271164"/>
            <a:ext cx="8593931" cy="2261547"/>
          </a:xfrm>
        </p:spPr>
        <p:txBody>
          <a:bodyPr>
            <a:normAutofit/>
          </a:bodyPr>
          <a:lstStyle/>
          <a:p>
            <a:pPr marL="457200" indent="-457200">
              <a:buFont typeface="Arial" panose="020B0604020202020204" pitchFamily="34" charset="0"/>
              <a:buChar char="•"/>
            </a:pPr>
            <a:r>
              <a:rPr lang="en-IN" sz="3200" dirty="0">
                <a:solidFill>
                  <a:schemeClr val="accent6"/>
                </a:solidFill>
                <a:latin typeface="Cambria" panose="02040503050406030204" pitchFamily="18" charset="0"/>
                <a:ea typeface="Cambria" panose="02040503050406030204" pitchFamily="18" charset="0"/>
              </a:rPr>
              <a:t>Decluttering</a:t>
            </a:r>
          </a:p>
          <a:p>
            <a:pPr marL="1200150" lvl="1" indent="-457200">
              <a:buFont typeface="Arial" panose="020B0604020202020204" pitchFamily="34" charset="0"/>
              <a:buChar char="•"/>
            </a:pPr>
            <a:r>
              <a:rPr lang="en-IN" sz="32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rPr>
              <a:t>USDA</a:t>
            </a:r>
          </a:p>
          <a:p>
            <a:pPr marL="1200150" lvl="1" indent="-457200">
              <a:buFont typeface="Arial" panose="020B0604020202020204" pitchFamily="34" charset="0"/>
              <a:buChar char="•"/>
            </a:pPr>
            <a:r>
              <a:rPr lang="en-IN" sz="32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rPr>
              <a:t>Tickets Received an Processed</a:t>
            </a:r>
          </a:p>
          <a:p>
            <a:pPr marL="1200150" lvl="1" indent="-457200">
              <a:buFont typeface="Arial" panose="020B0604020202020204" pitchFamily="34" charset="0"/>
              <a:buChar char="•"/>
            </a:pPr>
            <a:r>
              <a:rPr lang="en-IN" sz="32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rPr>
              <a:t>Demand and Capacity</a:t>
            </a:r>
          </a:p>
          <a:p>
            <a:pPr marL="1200150" lvl="1" indent="-457200">
              <a:buFont typeface="Arial" panose="020B0604020202020204" pitchFamily="34" charset="0"/>
              <a:buChar char="•"/>
            </a:pPr>
            <a:endParaRPr lang="en-IN" sz="3200" b="1" spc="-113" dirty="0">
              <a:solidFill>
                <a:schemeClr val="accent6"/>
              </a:solidFill>
              <a:latin typeface="Cambria" panose="02040503050406030204" pitchFamily="18" charset="0"/>
              <a:ea typeface="Cambria" panose="02040503050406030204" pitchFamily="18" charset="0"/>
              <a:cs typeface="Times New Roman" panose="02020603050405020304" pitchFamily="18" charset="0"/>
            </a:endParaRPr>
          </a:p>
          <a:p>
            <a:pPr marL="1200150" lvl="1" indent="-457200">
              <a:buFont typeface="Arial" panose="020B0604020202020204" pitchFamily="34" charset="0"/>
              <a:buChar char="•"/>
            </a:pPr>
            <a:endParaRPr lang="en-US" dirty="0">
              <a:solidFill>
                <a:schemeClr val="accent6"/>
              </a:solidFill>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27554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55</TotalTime>
  <Words>374</Words>
  <Application>Microsoft Office PowerPoint</Application>
  <PresentationFormat>Widescreen</PresentationFormat>
  <Paragraphs>106</Paragraphs>
  <Slides>26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Calibri Light</vt:lpstr>
      <vt:lpstr>Cambria</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24</cp:revision>
  <dcterms:created xsi:type="dcterms:W3CDTF">2020-09-19T07:38:11Z</dcterms:created>
  <dcterms:modified xsi:type="dcterms:W3CDTF">2022-03-20T05:46:50Z</dcterms:modified>
</cp:coreProperties>
</file>