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nva Sans Bold" panose="020B0803030501040103" pitchFamily="34" charset="0"/>
      <p:regular r:id="rId3"/>
      <p:bold r:id="rId4"/>
    </p:embeddedFont>
    <p:embeddedFont>
      <p:font typeface="Open Sauce Bold" pitchFamily="2" charset="77"/>
      <p:regular r:id="rId5"/>
      <p:bold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89" autoAdjust="0"/>
  </p:normalViewPr>
  <p:slideViewPr>
    <p:cSldViewPr>
      <p:cViewPr varScale="1">
        <p:scale>
          <a:sx n="80" d="100"/>
          <a:sy n="80" d="100"/>
        </p:scale>
        <p:origin x="3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umar" userId="a5f84dc8-3be2-4854-bc8c-6084ee95f959" providerId="ADAL" clId="{C83680FD-EC7D-D54A-807B-83BA78626C07}"/>
    <pc:docChg chg="modSld">
      <pc:chgData name="Amit Kumar" userId="a5f84dc8-3be2-4854-bc8c-6084ee95f959" providerId="ADAL" clId="{C83680FD-EC7D-D54A-807B-83BA78626C07}" dt="2025-05-06T22:03:20.846" v="0" actId="14100"/>
      <pc:docMkLst>
        <pc:docMk/>
      </pc:docMkLst>
      <pc:sldChg chg="modSp mod">
        <pc:chgData name="Amit Kumar" userId="a5f84dc8-3be2-4854-bc8c-6084ee95f959" providerId="ADAL" clId="{C83680FD-EC7D-D54A-807B-83BA78626C07}" dt="2025-05-06T22:03:20.846" v="0" actId="14100"/>
        <pc:sldMkLst>
          <pc:docMk/>
          <pc:sldMk cId="0" sldId="256"/>
        </pc:sldMkLst>
        <pc:spChg chg="mod">
          <ac:chgData name="Amit Kumar" userId="a5f84dc8-3be2-4854-bc8c-6084ee95f959" providerId="ADAL" clId="{C83680FD-EC7D-D54A-807B-83BA78626C07}" dt="2025-05-06T22:03:20.846" v="0" actId="14100"/>
          <ac:spMkLst>
            <pc:docMk/>
            <pc:sldMk cId="0" sldId="256"/>
            <ac:spMk id="1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97878" y="239533"/>
            <a:ext cx="2492243" cy="2642890"/>
            <a:chOff x="0" y="0"/>
            <a:chExt cx="6881690" cy="72976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81689" cy="7297662"/>
            </a:xfrm>
            <a:custGeom>
              <a:avLst/>
              <a:gdLst/>
              <a:ahLst/>
              <a:cxnLst/>
              <a:rect l="l" t="t" r="r" b="b"/>
              <a:pathLst>
                <a:path w="6881689" h="7297662">
                  <a:moveTo>
                    <a:pt x="6881689" y="3648875"/>
                  </a:moveTo>
                  <a:cubicBezTo>
                    <a:pt x="6881689" y="5663986"/>
                    <a:pt x="5341141" y="7297662"/>
                    <a:pt x="3440845" y="7297662"/>
                  </a:cubicBezTo>
                  <a:cubicBezTo>
                    <a:pt x="1540521" y="7297662"/>
                    <a:pt x="0" y="5663986"/>
                    <a:pt x="0" y="3648875"/>
                  </a:cubicBezTo>
                  <a:cubicBezTo>
                    <a:pt x="0" y="1633661"/>
                    <a:pt x="1540521" y="0"/>
                    <a:pt x="3440845" y="0"/>
                  </a:cubicBezTo>
                  <a:cubicBezTo>
                    <a:pt x="5341169" y="0"/>
                    <a:pt x="6881689" y="1633661"/>
                    <a:pt x="6881689" y="3648875"/>
                  </a:cubicBezTo>
                  <a:close/>
                </a:path>
              </a:pathLst>
            </a:custGeom>
            <a:blipFill>
              <a:blip r:embed="rId2"/>
              <a:stretch>
                <a:fillRect t="-10621" b="-1062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500106" y="2866718"/>
            <a:ext cx="5287788" cy="128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10"/>
              </a:lnSpc>
            </a:pPr>
            <a:r>
              <a:rPr lang="en-US" sz="7507" b="1" spc="-150">
                <a:solidFill>
                  <a:srgbClr val="67869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Amit Kumar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64944" y="4340227"/>
            <a:ext cx="12958113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Bri</a:t>
            </a:r>
            <a:r>
              <a:rPr lang="en-US" sz="2500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dging cutting-edge AI industry experience with academic mentoring and insight.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5290719"/>
            <a:ext cx="7938661" cy="3832485"/>
            <a:chOff x="0" y="0"/>
            <a:chExt cx="10584881" cy="510998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584881" cy="5109980"/>
              <a:chOff x="0" y="0"/>
              <a:chExt cx="2408296" cy="116263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408296" cy="1162634"/>
              </a:xfrm>
              <a:custGeom>
                <a:avLst/>
                <a:gdLst/>
                <a:ahLst/>
                <a:cxnLst/>
                <a:rect l="l" t="t" r="r" b="b"/>
                <a:pathLst>
                  <a:path w="2408296" h="1162634">
                    <a:moveTo>
                      <a:pt x="14393" y="0"/>
                    </a:moveTo>
                    <a:lnTo>
                      <a:pt x="2393903" y="0"/>
                    </a:lnTo>
                    <a:cubicBezTo>
                      <a:pt x="2397720" y="0"/>
                      <a:pt x="2401381" y="1516"/>
                      <a:pt x="2404081" y="4216"/>
                    </a:cubicBezTo>
                    <a:cubicBezTo>
                      <a:pt x="2406780" y="6915"/>
                      <a:pt x="2408296" y="10576"/>
                      <a:pt x="2408296" y="14393"/>
                    </a:cubicBezTo>
                    <a:lnTo>
                      <a:pt x="2408296" y="1148241"/>
                    </a:lnTo>
                    <a:cubicBezTo>
                      <a:pt x="2408296" y="1152058"/>
                      <a:pt x="2406780" y="1155719"/>
                      <a:pt x="2404081" y="1158419"/>
                    </a:cubicBezTo>
                    <a:cubicBezTo>
                      <a:pt x="2401381" y="1161118"/>
                      <a:pt x="2397720" y="1162634"/>
                      <a:pt x="2393903" y="1162634"/>
                    </a:cubicBezTo>
                    <a:lnTo>
                      <a:pt x="14393" y="1162634"/>
                    </a:lnTo>
                    <a:cubicBezTo>
                      <a:pt x="10576" y="1162634"/>
                      <a:pt x="6915" y="1161118"/>
                      <a:pt x="4216" y="1158419"/>
                    </a:cubicBezTo>
                    <a:cubicBezTo>
                      <a:pt x="1516" y="1155719"/>
                      <a:pt x="0" y="1152058"/>
                      <a:pt x="0" y="1148241"/>
                    </a:cubicBezTo>
                    <a:lnTo>
                      <a:pt x="0" y="14393"/>
                    </a:lnTo>
                    <a:cubicBezTo>
                      <a:pt x="0" y="10576"/>
                      <a:pt x="1516" y="6915"/>
                      <a:pt x="4216" y="4216"/>
                    </a:cubicBezTo>
                    <a:cubicBezTo>
                      <a:pt x="6915" y="1516"/>
                      <a:pt x="10576" y="0"/>
                      <a:pt x="14393" y="0"/>
                    </a:cubicBezTo>
                    <a:close/>
                  </a:path>
                </a:pathLst>
              </a:custGeom>
              <a:solidFill>
                <a:srgbClr val="FDFBFB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2408296" cy="118168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099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155378" y="207445"/>
              <a:ext cx="1090446" cy="1090446"/>
            </a:xfrm>
            <a:custGeom>
              <a:avLst/>
              <a:gdLst/>
              <a:ahLst/>
              <a:cxnLst/>
              <a:rect l="l" t="t" r="r" b="b"/>
              <a:pathLst>
                <a:path w="1090446" h="1090446">
                  <a:moveTo>
                    <a:pt x="0" y="0"/>
                  </a:moveTo>
                  <a:lnTo>
                    <a:pt x="1090446" y="0"/>
                  </a:lnTo>
                  <a:lnTo>
                    <a:pt x="1090446" y="1090446"/>
                  </a:lnTo>
                  <a:lnTo>
                    <a:pt x="0" y="1090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26616" y="1469999"/>
              <a:ext cx="947970" cy="947970"/>
            </a:xfrm>
            <a:custGeom>
              <a:avLst/>
              <a:gdLst/>
              <a:ahLst/>
              <a:cxnLst/>
              <a:rect l="l" t="t" r="r" b="b"/>
              <a:pathLst>
                <a:path w="947970" h="947970">
                  <a:moveTo>
                    <a:pt x="0" y="0"/>
                  </a:moveTo>
                  <a:lnTo>
                    <a:pt x="947970" y="0"/>
                  </a:lnTo>
                  <a:lnTo>
                    <a:pt x="947970" y="947970"/>
                  </a:lnTo>
                  <a:lnTo>
                    <a:pt x="0" y="947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84733" y="2451047"/>
              <a:ext cx="631736" cy="631736"/>
            </a:xfrm>
            <a:custGeom>
              <a:avLst/>
              <a:gdLst/>
              <a:ahLst/>
              <a:cxnLst/>
              <a:rect l="l" t="t" r="r" b="b"/>
              <a:pathLst>
                <a:path w="631736" h="631736">
                  <a:moveTo>
                    <a:pt x="0" y="0"/>
                  </a:moveTo>
                  <a:lnTo>
                    <a:pt x="631736" y="0"/>
                  </a:lnTo>
                  <a:lnTo>
                    <a:pt x="631736" y="631735"/>
                  </a:lnTo>
                  <a:lnTo>
                    <a:pt x="0" y="6317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55339" y="3314327"/>
              <a:ext cx="561130" cy="679407"/>
            </a:xfrm>
            <a:custGeom>
              <a:avLst/>
              <a:gdLst/>
              <a:ahLst/>
              <a:cxnLst/>
              <a:rect l="l" t="t" r="r" b="b"/>
              <a:pathLst>
                <a:path w="561130" h="679407">
                  <a:moveTo>
                    <a:pt x="0" y="0"/>
                  </a:moveTo>
                  <a:lnTo>
                    <a:pt x="561130" y="0"/>
                  </a:lnTo>
                  <a:lnTo>
                    <a:pt x="561130" y="679407"/>
                  </a:lnTo>
                  <a:lnTo>
                    <a:pt x="0" y="679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84733" y="4170149"/>
              <a:ext cx="708119" cy="708119"/>
            </a:xfrm>
            <a:custGeom>
              <a:avLst/>
              <a:gdLst/>
              <a:ahLst/>
              <a:cxnLst/>
              <a:rect l="l" t="t" r="r" b="b"/>
              <a:pathLst>
                <a:path w="708119" h="708119">
                  <a:moveTo>
                    <a:pt x="0" y="0"/>
                  </a:moveTo>
                  <a:lnTo>
                    <a:pt x="708119" y="0"/>
                  </a:lnTo>
                  <a:lnTo>
                    <a:pt x="708119" y="708119"/>
                  </a:lnTo>
                  <a:lnTo>
                    <a:pt x="0" y="708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368995" y="455725"/>
              <a:ext cx="4777805" cy="4804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sz="2170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Past Roles &amp; Organizations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10094" y="1740832"/>
              <a:ext cx="5016086" cy="377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73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Dazn - Senior AI Architect (Head)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09275" y="2563762"/>
              <a:ext cx="4586700" cy="377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73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Entain - Machine Learning Lead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52412" y="3364979"/>
              <a:ext cx="8790317" cy="377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73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Ericsson R&amp;D (Global AI Accelerator) – Senior Data Scientist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92852" y="4234686"/>
              <a:ext cx="5388421" cy="377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73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Oracle India Pvt. Ltd. – Data Scientist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361316" y="5300538"/>
            <a:ext cx="7897984" cy="3812848"/>
            <a:chOff x="0" y="0"/>
            <a:chExt cx="10530646" cy="5083797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10530646" cy="5083797"/>
              <a:chOff x="0" y="0"/>
              <a:chExt cx="2408296" cy="116263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408296" cy="1162634"/>
              </a:xfrm>
              <a:custGeom>
                <a:avLst/>
                <a:gdLst/>
                <a:ahLst/>
                <a:cxnLst/>
                <a:rect l="l" t="t" r="r" b="b"/>
                <a:pathLst>
                  <a:path w="2408296" h="1162634">
                    <a:moveTo>
                      <a:pt x="14393" y="0"/>
                    </a:moveTo>
                    <a:lnTo>
                      <a:pt x="2393903" y="0"/>
                    </a:lnTo>
                    <a:cubicBezTo>
                      <a:pt x="2397720" y="0"/>
                      <a:pt x="2401381" y="1516"/>
                      <a:pt x="2404081" y="4216"/>
                    </a:cubicBezTo>
                    <a:cubicBezTo>
                      <a:pt x="2406780" y="6915"/>
                      <a:pt x="2408296" y="10576"/>
                      <a:pt x="2408296" y="14393"/>
                    </a:cubicBezTo>
                    <a:lnTo>
                      <a:pt x="2408296" y="1148241"/>
                    </a:lnTo>
                    <a:cubicBezTo>
                      <a:pt x="2408296" y="1152058"/>
                      <a:pt x="2406780" y="1155719"/>
                      <a:pt x="2404081" y="1158419"/>
                    </a:cubicBezTo>
                    <a:cubicBezTo>
                      <a:pt x="2401381" y="1161118"/>
                      <a:pt x="2397720" y="1162634"/>
                      <a:pt x="2393903" y="1162634"/>
                    </a:cubicBezTo>
                    <a:lnTo>
                      <a:pt x="14393" y="1162634"/>
                    </a:lnTo>
                    <a:cubicBezTo>
                      <a:pt x="10576" y="1162634"/>
                      <a:pt x="6915" y="1161118"/>
                      <a:pt x="4216" y="1158419"/>
                    </a:cubicBezTo>
                    <a:cubicBezTo>
                      <a:pt x="1516" y="1155719"/>
                      <a:pt x="0" y="1152058"/>
                      <a:pt x="0" y="1148241"/>
                    </a:cubicBezTo>
                    <a:lnTo>
                      <a:pt x="0" y="14393"/>
                    </a:lnTo>
                    <a:cubicBezTo>
                      <a:pt x="0" y="10576"/>
                      <a:pt x="1516" y="6915"/>
                      <a:pt x="4216" y="4216"/>
                    </a:cubicBezTo>
                    <a:cubicBezTo>
                      <a:pt x="6915" y="1516"/>
                      <a:pt x="10576" y="0"/>
                      <a:pt x="14393" y="0"/>
                    </a:cubicBezTo>
                    <a:close/>
                  </a:path>
                </a:pathLst>
              </a:custGeom>
              <a:solidFill>
                <a:srgbClr val="FDFBFB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2408296" cy="118168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09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48961" y="173174"/>
              <a:ext cx="1173213" cy="1173213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Freeform 26"/>
            <p:cNvSpPr/>
            <p:nvPr/>
          </p:nvSpPr>
          <p:spPr>
            <a:xfrm>
              <a:off x="405029" y="1622373"/>
              <a:ext cx="661075" cy="645239"/>
            </a:xfrm>
            <a:custGeom>
              <a:avLst/>
              <a:gdLst/>
              <a:ahLst/>
              <a:cxnLst/>
              <a:rect l="l" t="t" r="r" b="b"/>
              <a:pathLst>
                <a:path w="661075" h="645239">
                  <a:moveTo>
                    <a:pt x="0" y="0"/>
                  </a:moveTo>
                  <a:lnTo>
                    <a:pt x="661075" y="0"/>
                  </a:lnTo>
                  <a:lnTo>
                    <a:pt x="661075" y="645239"/>
                  </a:lnTo>
                  <a:lnTo>
                    <a:pt x="0" y="645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05029" y="2455202"/>
              <a:ext cx="622754" cy="622754"/>
            </a:xfrm>
            <a:custGeom>
              <a:avLst/>
              <a:gdLst/>
              <a:ahLst/>
              <a:cxnLst/>
              <a:rect l="l" t="t" r="r" b="b"/>
              <a:pathLst>
                <a:path w="622754" h="622754">
                  <a:moveTo>
                    <a:pt x="0" y="0"/>
                  </a:moveTo>
                  <a:lnTo>
                    <a:pt x="622754" y="0"/>
                  </a:lnTo>
                  <a:lnTo>
                    <a:pt x="622754" y="622754"/>
                  </a:lnTo>
                  <a:lnTo>
                    <a:pt x="0" y="6227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28"/>
            <p:cNvGrpSpPr/>
            <p:nvPr/>
          </p:nvGrpSpPr>
          <p:grpSpPr>
            <a:xfrm>
              <a:off x="405029" y="3334900"/>
              <a:ext cx="622754" cy="622754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437938" y="4144134"/>
              <a:ext cx="628167" cy="769470"/>
            </a:xfrm>
            <a:custGeom>
              <a:avLst/>
              <a:gdLst/>
              <a:ahLst/>
              <a:cxnLst/>
              <a:rect l="l" t="t" r="r" b="b"/>
              <a:pathLst>
                <a:path w="628167" h="769470">
                  <a:moveTo>
                    <a:pt x="0" y="0"/>
                  </a:moveTo>
                  <a:lnTo>
                    <a:pt x="628166" y="0"/>
                  </a:lnTo>
                  <a:lnTo>
                    <a:pt x="628166" y="769470"/>
                  </a:lnTo>
                  <a:lnTo>
                    <a:pt x="0" y="7694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475745" y="505950"/>
              <a:ext cx="1675397" cy="4695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3"/>
                </a:lnSpc>
              </a:pPr>
              <a:r>
                <a:rPr lang="en-US" sz="215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Expertise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033196" y="1742735"/>
              <a:ext cx="9000006" cy="375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8"/>
                </a:lnSpc>
              </a:pPr>
              <a:r>
                <a:rPr lang="en-US" sz="1727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Leading AI strategy, implementation, and enterprise adoption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099013" y="2561449"/>
              <a:ext cx="7943708" cy="375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8"/>
                </a:lnSpc>
              </a:pPr>
              <a:r>
                <a:rPr lang="en-US" sz="1727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TensorFlow Certified Deep Learning Specialist – Google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066104" y="3426728"/>
              <a:ext cx="4166310" cy="375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8"/>
                </a:lnSpc>
              </a:pPr>
              <a:r>
                <a:rPr lang="en-US" sz="1727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Adjunct Faculty – BITS Pilani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109982" y="4397494"/>
              <a:ext cx="6106450" cy="375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8"/>
                </a:lnSpc>
              </a:pPr>
              <a:r>
                <a:rPr lang="en-US" sz="1727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Technical Editor - Manning, Apress &amp; Packt</a:t>
              </a:r>
            </a:p>
          </p:txBody>
        </p:sp>
      </p:grpSp>
      <p:sp>
        <p:nvSpPr>
          <p:cNvPr id="36" name="AutoShape 36"/>
          <p:cNvSpPr/>
          <p:nvPr/>
        </p:nvSpPr>
        <p:spPr>
          <a:xfrm>
            <a:off x="5897880" y="4171280"/>
            <a:ext cx="6492240" cy="0"/>
          </a:xfrm>
          <a:prstGeom prst="line">
            <a:avLst/>
          </a:prstGeom>
          <a:ln w="38100" cap="flat">
            <a:solidFill>
              <a:srgbClr val="6786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Sauce Bold</vt:lpstr>
      <vt:lpstr>Arial</vt:lpstr>
      <vt:lpstr>Canva Sans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 Kumar</dc:title>
  <cp:lastModifiedBy>Amit Kumar</cp:lastModifiedBy>
  <cp:revision>1</cp:revision>
  <dcterms:created xsi:type="dcterms:W3CDTF">2006-08-16T00:00:00Z</dcterms:created>
  <dcterms:modified xsi:type="dcterms:W3CDTF">2025-05-06T22:03:26Z</dcterms:modified>
  <dc:identifier>DAGmtL3DfYo</dc:identifier>
</cp:coreProperties>
</file>