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9347ec60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9347ec60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90a017df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90a017df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90a017df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90a017df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9347ec60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9347ec60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90a017df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90a017df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9347ec604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9347ec604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90a017df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90a017df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9347ec604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9347ec604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Hoc Tests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Davis (Siddarth and Dave)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to…</a:t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Comparing group means to see if there is a </a:t>
            </a:r>
            <a:r>
              <a:rPr lang="en"/>
              <a:t>statistically</a:t>
            </a:r>
            <a:r>
              <a:rPr lang="en"/>
              <a:t> significant difference among these groups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Okay, what is Post-Hoc?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Latin, it means “after this”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tests carried out after other hypotheses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To reinterpret the results of statistical analysis in order to detail the significance in groups, thus reducing the risk of a Type 1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referred to as Multiple Comparison Tests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Tukey’s HSD</a:t>
            </a:r>
            <a:endParaRPr/>
          </a:p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Focuses on which specific group means are significantly different from one another. Controls Type I error well.</a:t>
            </a:r>
            <a:endParaRPr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846475" y="172775"/>
            <a:ext cx="3837000" cy="19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Independent Samples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Normality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Homogenous Variances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Continuous Dependent Variable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 Groups or More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4846475" y="2232125"/>
            <a:ext cx="32163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H_0 :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μ_i =μ _j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H_A : at least one  μ_i =\= μ _j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​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08175" y="3291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Tukey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525" y="574413"/>
            <a:ext cx="7271801" cy="39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Duncan’s New Multiple Range Test</a:t>
            </a:r>
            <a:endParaRPr/>
          </a:p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265500" y="2735377"/>
            <a:ext cx="4045200" cy="18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Focuses on which specific group means are significantly different from one another. </a:t>
            </a:r>
            <a:r>
              <a:rPr lang="en"/>
              <a:t>More powerful than Tukey’s if the number of groups of large, but the risk of a Type I error increases.</a:t>
            </a:r>
            <a:endParaRPr/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846475" y="172775"/>
            <a:ext cx="3837000" cy="19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Independent Samples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Normality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Homogenous Variances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Continuous Dependent Variable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 Groups or More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4846475" y="2232125"/>
            <a:ext cx="32163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H_0 : μ_i =μ _j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H_A : at least one  μ_i =\= μ _j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​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72900" y="552450"/>
            <a:ext cx="8031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Dunn’s (Treatment vs a Control Group)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8510"/>
            <a:ext cx="9144003" cy="2986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Scheffe’s Test</a:t>
            </a:r>
            <a:endParaRPr/>
          </a:p>
        </p:txBody>
      </p: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265500" y="2735377"/>
            <a:ext cx="40452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Focuses on which specific group means are significantly different from one another. A very conservative model and can handle non-pairwise comparisons and controls the Type I Error. Less powerful than Tukey’s</a:t>
            </a:r>
            <a:endParaRPr/>
          </a:p>
        </p:txBody>
      </p:sp>
      <p:sp>
        <p:nvSpPr>
          <p:cNvPr id="124" name="Google Shape;124;p20"/>
          <p:cNvSpPr txBox="1"/>
          <p:nvPr>
            <p:ph idx="2" type="body"/>
          </p:nvPr>
        </p:nvSpPr>
        <p:spPr>
          <a:xfrm>
            <a:off x="4846475" y="172775"/>
            <a:ext cx="3837000" cy="19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Independent Samples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Normality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Homogenous Variances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Continuous Dependent Variable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 Groups or More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4846475" y="2232125"/>
            <a:ext cx="32163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H_0 : μ_i =μ _j for all i, j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H_A : at least one  μ_i =\= μ _j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​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0" y="4971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Scheffe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-2480" l="0" r="0" t="2480"/>
          <a:stretch/>
        </p:blipFill>
        <p:spPr>
          <a:xfrm>
            <a:off x="0" y="1132575"/>
            <a:ext cx="9143999" cy="33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