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457" r:id="rId2"/>
    <p:sldId id="4458" r:id="rId3"/>
    <p:sldId id="4449" r:id="rId4"/>
    <p:sldId id="4450" r:id="rId5"/>
    <p:sldId id="4451" r:id="rId6"/>
    <p:sldId id="4452" r:id="rId7"/>
    <p:sldId id="4453" r:id="rId8"/>
    <p:sldId id="4454" r:id="rId9"/>
    <p:sldId id="4455" r:id="rId10"/>
    <p:sldId id="4456" r:id="rId11"/>
    <p:sldId id="4459" r:id="rId12"/>
    <p:sldId id="4460" r:id="rId13"/>
    <p:sldId id="4462" r:id="rId14"/>
    <p:sldId id="44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uj Nigam" initials="TN" lastIdx="4" clrIdx="0">
    <p:extLst>
      <p:ext uri="{19B8F6BF-5375-455C-9EA6-DF929625EA0E}">
        <p15:presenceInfo xmlns:p15="http://schemas.microsoft.com/office/powerpoint/2012/main" userId="S::Tanuj.Nigam@ab-inbev.com::f2112780-2fc6-4d35-83f4-33182dd5b0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2D00A"/>
    <a:srgbClr val="4FFFF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C0C1DF-E0A4-4161-893C-2411CB75D3BC}" v="4" dt="2021-06-05T09:21:51.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3810" autoAdjust="0"/>
  </p:normalViewPr>
  <p:slideViewPr>
    <p:cSldViewPr snapToGrid="0" showGuides="1">
      <p:cViewPr varScale="1">
        <p:scale>
          <a:sx n="68" d="100"/>
          <a:sy n="68" d="100"/>
        </p:scale>
        <p:origin x="500" y="5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j Nigam" userId="f2112780-2fc6-4d35-83f4-33182dd5b08d" providerId="ADAL" clId="{EDC0C1DF-E0A4-4161-893C-2411CB75D3BC}"/>
    <pc:docChg chg="undo custSel addSld delSld modSld">
      <pc:chgData name="Tanuj Nigam" userId="f2112780-2fc6-4d35-83f4-33182dd5b08d" providerId="ADAL" clId="{EDC0C1DF-E0A4-4161-893C-2411CB75D3BC}" dt="2021-06-05T09:21:51.852" v="51"/>
      <pc:docMkLst>
        <pc:docMk/>
      </pc:docMkLst>
      <pc:sldChg chg="modAnim">
        <pc:chgData name="Tanuj Nigam" userId="f2112780-2fc6-4d35-83f4-33182dd5b08d" providerId="ADAL" clId="{EDC0C1DF-E0A4-4161-893C-2411CB75D3BC}" dt="2021-06-05T09:21:51.852" v="51"/>
        <pc:sldMkLst>
          <pc:docMk/>
          <pc:sldMk cId="1154432069" sldId="4450"/>
        </pc:sldMkLst>
      </pc:sldChg>
      <pc:sldChg chg="addSp delSp modSp new mod">
        <pc:chgData name="Tanuj Nigam" userId="f2112780-2fc6-4d35-83f4-33182dd5b08d" providerId="ADAL" clId="{EDC0C1DF-E0A4-4161-893C-2411CB75D3BC}" dt="2021-06-05T09:18:09.623" v="31" actId="1076"/>
        <pc:sldMkLst>
          <pc:docMk/>
          <pc:sldMk cId="1635106456" sldId="4459"/>
        </pc:sldMkLst>
        <pc:spChg chg="mod">
          <ac:chgData name="Tanuj Nigam" userId="f2112780-2fc6-4d35-83f4-33182dd5b08d" providerId="ADAL" clId="{EDC0C1DF-E0A4-4161-893C-2411CB75D3BC}" dt="2021-06-05T09:17:54.520" v="29" actId="108"/>
          <ac:spMkLst>
            <pc:docMk/>
            <pc:sldMk cId="1635106456" sldId="4459"/>
            <ac:spMk id="2" creationId="{2886F2D8-18A6-4027-B9B4-076F05436AC9}"/>
          </ac:spMkLst>
        </pc:spChg>
        <pc:spChg chg="del">
          <ac:chgData name="Tanuj Nigam" userId="f2112780-2fc6-4d35-83f4-33182dd5b08d" providerId="ADAL" clId="{EDC0C1DF-E0A4-4161-893C-2411CB75D3BC}" dt="2021-06-05T09:18:08.597" v="30" actId="22"/>
          <ac:spMkLst>
            <pc:docMk/>
            <pc:sldMk cId="1635106456" sldId="4459"/>
            <ac:spMk id="3" creationId="{D11E8044-B741-495C-B2D5-71B55B431E3A}"/>
          </ac:spMkLst>
        </pc:spChg>
        <pc:picChg chg="add mod ord">
          <ac:chgData name="Tanuj Nigam" userId="f2112780-2fc6-4d35-83f4-33182dd5b08d" providerId="ADAL" clId="{EDC0C1DF-E0A4-4161-893C-2411CB75D3BC}" dt="2021-06-05T09:18:09.623" v="31" actId="1076"/>
          <ac:picMkLst>
            <pc:docMk/>
            <pc:sldMk cId="1635106456" sldId="4459"/>
            <ac:picMk id="7" creationId="{D9FF0D9D-D730-43FF-BBA4-4F9E0A7AB447}"/>
          </ac:picMkLst>
        </pc:picChg>
        <pc:cxnChg chg="add mod">
          <ac:chgData name="Tanuj Nigam" userId="f2112780-2fc6-4d35-83f4-33182dd5b08d" providerId="ADAL" clId="{EDC0C1DF-E0A4-4161-893C-2411CB75D3BC}" dt="2021-06-05T09:17:50.444" v="28"/>
          <ac:cxnSpMkLst>
            <pc:docMk/>
            <pc:sldMk cId="1635106456" sldId="4459"/>
            <ac:cxnSpMk id="5" creationId="{4CCDC232-CAF4-4A29-833B-56078E508256}"/>
          </ac:cxnSpMkLst>
        </pc:cxnChg>
      </pc:sldChg>
      <pc:sldChg chg="addSp delSp modSp add mod">
        <pc:chgData name="Tanuj Nigam" userId="f2112780-2fc6-4d35-83f4-33182dd5b08d" providerId="ADAL" clId="{EDC0C1DF-E0A4-4161-893C-2411CB75D3BC}" dt="2021-06-05T09:20:11.025" v="36" actId="1076"/>
        <pc:sldMkLst>
          <pc:docMk/>
          <pc:sldMk cId="359950857" sldId="4460"/>
        </pc:sldMkLst>
        <pc:spChg chg="add mod">
          <ac:chgData name="Tanuj Nigam" userId="f2112780-2fc6-4d35-83f4-33182dd5b08d" providerId="ADAL" clId="{EDC0C1DF-E0A4-4161-893C-2411CB75D3BC}" dt="2021-06-05T09:20:09.521" v="34" actId="478"/>
          <ac:spMkLst>
            <pc:docMk/>
            <pc:sldMk cId="359950857" sldId="4460"/>
            <ac:spMk id="6" creationId="{59A482CA-469B-4C7C-83A6-666403E18FA2}"/>
          </ac:spMkLst>
        </pc:spChg>
        <pc:picChg chg="del mod">
          <ac:chgData name="Tanuj Nigam" userId="f2112780-2fc6-4d35-83f4-33182dd5b08d" providerId="ADAL" clId="{EDC0C1DF-E0A4-4161-893C-2411CB75D3BC}" dt="2021-06-05T09:20:09.521" v="34" actId="478"/>
          <ac:picMkLst>
            <pc:docMk/>
            <pc:sldMk cId="359950857" sldId="4460"/>
            <ac:picMk id="7" creationId="{D9FF0D9D-D730-43FF-BBA4-4F9E0A7AB447}"/>
          </ac:picMkLst>
        </pc:picChg>
        <pc:picChg chg="add mod">
          <ac:chgData name="Tanuj Nigam" userId="f2112780-2fc6-4d35-83f4-33182dd5b08d" providerId="ADAL" clId="{EDC0C1DF-E0A4-4161-893C-2411CB75D3BC}" dt="2021-06-05T09:20:11.025" v="36" actId="1076"/>
          <ac:picMkLst>
            <pc:docMk/>
            <pc:sldMk cId="359950857" sldId="4460"/>
            <ac:picMk id="9" creationId="{73B3A8B2-8665-47C9-8ED2-933DCCE8CC6B}"/>
          </ac:picMkLst>
        </pc:picChg>
      </pc:sldChg>
      <pc:sldChg chg="addSp delSp modSp new del mod">
        <pc:chgData name="Tanuj Nigam" userId="f2112780-2fc6-4d35-83f4-33182dd5b08d" providerId="ADAL" clId="{EDC0C1DF-E0A4-4161-893C-2411CB75D3BC}" dt="2021-06-05T09:21:05.024" v="48" actId="47"/>
        <pc:sldMkLst>
          <pc:docMk/>
          <pc:sldMk cId="1299353481" sldId="4461"/>
        </pc:sldMkLst>
        <pc:spChg chg="add del">
          <ac:chgData name="Tanuj Nigam" userId="f2112780-2fc6-4d35-83f4-33182dd5b08d" providerId="ADAL" clId="{EDC0C1DF-E0A4-4161-893C-2411CB75D3BC}" dt="2021-06-05T09:20:38.166" v="39" actId="22"/>
          <ac:spMkLst>
            <pc:docMk/>
            <pc:sldMk cId="1299353481" sldId="4461"/>
            <ac:spMk id="3" creationId="{FC302B49-B3CA-45DB-B174-54A1760CF9D0}"/>
          </ac:spMkLst>
        </pc:spChg>
        <pc:picChg chg="add del mod ord">
          <ac:chgData name="Tanuj Nigam" userId="f2112780-2fc6-4d35-83f4-33182dd5b08d" providerId="ADAL" clId="{EDC0C1DF-E0A4-4161-893C-2411CB75D3BC}" dt="2021-06-05T09:20:38.166" v="39" actId="22"/>
          <ac:picMkLst>
            <pc:docMk/>
            <pc:sldMk cId="1299353481" sldId="4461"/>
            <ac:picMk id="6" creationId="{CF50BB55-CD24-40F2-A515-4F4F0448AA00}"/>
          </ac:picMkLst>
        </pc:picChg>
      </pc:sldChg>
      <pc:sldChg chg="addSp delSp modSp add mod">
        <pc:chgData name="Tanuj Nigam" userId="f2112780-2fc6-4d35-83f4-33182dd5b08d" providerId="ADAL" clId="{EDC0C1DF-E0A4-4161-893C-2411CB75D3BC}" dt="2021-06-05T09:20:45.131" v="43" actId="1076"/>
        <pc:sldMkLst>
          <pc:docMk/>
          <pc:sldMk cId="1158752475" sldId="4462"/>
        </pc:sldMkLst>
        <pc:picChg chg="add mod">
          <ac:chgData name="Tanuj Nigam" userId="f2112780-2fc6-4d35-83f4-33182dd5b08d" providerId="ADAL" clId="{EDC0C1DF-E0A4-4161-893C-2411CB75D3BC}" dt="2021-06-05T09:20:45.131" v="43" actId="1076"/>
          <ac:picMkLst>
            <pc:docMk/>
            <pc:sldMk cId="1158752475" sldId="4462"/>
            <ac:picMk id="7" creationId="{BEE2B806-42D6-4F1A-BEBB-4005BD3FFB3A}"/>
          </ac:picMkLst>
        </pc:picChg>
        <pc:picChg chg="del">
          <ac:chgData name="Tanuj Nigam" userId="f2112780-2fc6-4d35-83f4-33182dd5b08d" providerId="ADAL" clId="{EDC0C1DF-E0A4-4161-893C-2411CB75D3BC}" dt="2021-06-05T09:20:43.686" v="41" actId="478"/>
          <ac:picMkLst>
            <pc:docMk/>
            <pc:sldMk cId="1158752475" sldId="4462"/>
            <ac:picMk id="9" creationId="{73B3A8B2-8665-47C9-8ED2-933DCCE8CC6B}"/>
          </ac:picMkLst>
        </pc:picChg>
      </pc:sldChg>
      <pc:sldChg chg="addSp delSp modSp add mod">
        <pc:chgData name="Tanuj Nigam" userId="f2112780-2fc6-4d35-83f4-33182dd5b08d" providerId="ADAL" clId="{EDC0C1DF-E0A4-4161-893C-2411CB75D3BC}" dt="2021-06-05T09:21:03.268" v="47" actId="1076"/>
        <pc:sldMkLst>
          <pc:docMk/>
          <pc:sldMk cId="93624992" sldId="4463"/>
        </pc:sldMkLst>
        <pc:picChg chg="del">
          <ac:chgData name="Tanuj Nigam" userId="f2112780-2fc6-4d35-83f4-33182dd5b08d" providerId="ADAL" clId="{EDC0C1DF-E0A4-4161-893C-2411CB75D3BC}" dt="2021-06-05T09:21:01.667" v="45" actId="478"/>
          <ac:picMkLst>
            <pc:docMk/>
            <pc:sldMk cId="93624992" sldId="4463"/>
            <ac:picMk id="7" creationId="{BEE2B806-42D6-4F1A-BEBB-4005BD3FFB3A}"/>
          </ac:picMkLst>
        </pc:picChg>
        <pc:picChg chg="add mod">
          <ac:chgData name="Tanuj Nigam" userId="f2112780-2fc6-4d35-83f4-33182dd5b08d" providerId="ADAL" clId="{EDC0C1DF-E0A4-4161-893C-2411CB75D3BC}" dt="2021-06-05T09:21:03.268" v="47" actId="1076"/>
          <ac:picMkLst>
            <pc:docMk/>
            <pc:sldMk cId="93624992" sldId="4463"/>
            <ac:picMk id="8" creationId="{90729C49-3A39-40D4-8770-A0CB367337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6/5/2021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377E75D-2F2C-486F-ADB2-2E3ED557F9F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093120A8-E755-45C2-93B7-43E7CD0317ED}"/>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CE9C77E5-C8B1-4691-A7BE-8EDFCE60274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07B08C4C-3EF0-42D6-91AE-4E7274B5BDE7}"/>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92AD0F-EA8B-4A01-B1A3-6744F77C1CE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477BD80F-F5FE-457F-87C9-F167107134F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0552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26307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5757863" cy="2586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5" name="Group 24">
            <a:extLst>
              <a:ext uri="{FF2B5EF4-FFF2-40B4-BE49-F238E27FC236}">
                <a16:creationId xmlns:a16="http://schemas.microsoft.com/office/drawing/2014/main" id="{04FEE34B-291F-4979-9AB1-1F62B34BDEEC}"/>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5D07F548-6C51-4C28-B4D0-4AF075C91F1D}"/>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644E9563-6C79-41FC-BF74-913147E1227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6B048E68-9C8C-45A2-A703-BB99F86527D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1C73703-7846-400D-B8C8-78665C62A5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E06E7D11-3FE0-41F3-91AC-81CC80D8628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28101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11520488" cy="2602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9A44A0E-9D14-49E7-945E-C9CC5138B9B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EB67DE31-D52D-4017-8615-0921DBDE889E}"/>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D9408EAB-C137-494F-8AEA-587E8F8917E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AEDE78B9-FEF6-454E-9E8F-E5379EF1978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8D4F218-2D65-4C83-A96B-02249059365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DE33D7E-8E7C-4873-8DDE-9769ED6D309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538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9" name="Group 18">
            <a:extLst>
              <a:ext uri="{FF2B5EF4-FFF2-40B4-BE49-F238E27FC236}">
                <a16:creationId xmlns:a16="http://schemas.microsoft.com/office/drawing/2014/main" id="{6F5A0CD9-8B61-46DF-B73E-D92CDB59FB5B}"/>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684DA471-B2D3-4FBF-9E87-E297716D78E5}"/>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CB5C8431-D489-44D5-8ECC-36A9E672E2A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A6E9ADEC-57A2-487D-96D4-1AD3A474647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EFC457B-4FEB-4E36-B5C0-B291617FC3E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729BD60-EBC0-4BB5-9393-DBD0B3ED82F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258960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59441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a:extLst>
              <a:ext uri="{FF2B5EF4-FFF2-40B4-BE49-F238E27FC236}">
                <a16:creationId xmlns:a16="http://schemas.microsoft.com/office/drawing/2014/main" id="{CD8322BF-1E5D-4AC1-8440-0E1673BBA456}"/>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FC51185-95D4-4E95-8FBC-056D65CB0E4E}"/>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28FDBB39-0096-4BBB-9EC5-3610B1777CE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0E9D1631-AA86-4748-B8DA-2CB35A534F3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4CD18A-3D18-43FC-9BC1-B94836473F5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7420C899-946D-4062-BEDA-BBA7E479754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6958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597994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3" name="Group 12">
            <a:extLst>
              <a:ext uri="{FF2B5EF4-FFF2-40B4-BE49-F238E27FC236}">
                <a16:creationId xmlns:a16="http://schemas.microsoft.com/office/drawing/2014/main" id="{67388FB8-242D-4814-8442-5F1520FEFCB8}"/>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6AFCA0EA-BD65-4F32-9694-0F848649287B}"/>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FC4C6266-093F-4F97-80F0-CC066DFF668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08F2C979-D3BA-49A1-BF27-12A920A176F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0AB12E8-5060-4E5A-A1DB-16293871A03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B74A11B-9F1C-4828-851F-5FA1499982B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911057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47793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3856318"/>
            <a:ext cx="4052888" cy="2221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4" name="Group 13">
            <a:extLst>
              <a:ext uri="{FF2B5EF4-FFF2-40B4-BE49-F238E27FC236}">
                <a16:creationId xmlns:a16="http://schemas.microsoft.com/office/drawing/2014/main" id="{DE50BBA4-71F7-4699-BCED-C5CC0FCF491E}"/>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DFF27C96-5E0E-495C-9B86-06DF0C5359E9}"/>
                </a:ext>
              </a:extLst>
            </p:cNvPr>
            <p:cNvGrpSpPr/>
            <p:nvPr/>
          </p:nvGrpSpPr>
          <p:grpSpPr>
            <a:xfrm>
              <a:off x="2888752" y="6127846"/>
              <a:ext cx="373062" cy="454133"/>
              <a:chOff x="2442953" y="5590586"/>
              <a:chExt cx="818862" cy="991392"/>
            </a:xfrm>
          </p:grpSpPr>
          <p:sp>
            <p:nvSpPr>
              <p:cNvPr id="17" name="Moon 16">
                <a:extLst>
                  <a:ext uri="{FF2B5EF4-FFF2-40B4-BE49-F238E27FC236}">
                    <a16:creationId xmlns:a16="http://schemas.microsoft.com/office/drawing/2014/main" id="{C76E7817-8535-4E23-88A2-A46CD0DBB83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D7740AF5-A244-4298-AF1B-311C71D1FF2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E9168C-230B-419A-AE0C-BA02A1C5D2D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B89201A-FB2B-41BC-9516-17CBA5DCB1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114473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5BF14320-F67E-41FD-AC82-BE0A6881A07E}"/>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FD84C930-E9DE-421E-A8B2-DBAC3B273104}"/>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49EC7EEF-3048-4228-9696-030FA82962AB}"/>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F58A9C2C-C3F4-4852-86B9-532917D1BC6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4E04147-3944-493A-BF41-010BAD2C32C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E6C31FC-A000-4552-AAB5-1875086BCA6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359956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587150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2" name="Group 11">
            <a:extLst>
              <a:ext uri="{FF2B5EF4-FFF2-40B4-BE49-F238E27FC236}">
                <a16:creationId xmlns:a16="http://schemas.microsoft.com/office/drawing/2014/main" id="{52B712D7-F62F-48C5-B27A-2F9C3430B5FE}"/>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27F01B5E-A81E-46F3-A8C9-A68AAC62BE8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CB6AAB99-A3BA-4813-B4AB-2AEC0789BF7D}"/>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369FCB01-8EFE-4116-BAF5-B5F203404C8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2E6E16-4323-4120-AFAC-50B510922A1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A7740D6-9E85-4418-98F9-1A4DDD63315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35085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022AC2CE-B17A-4CB0-9B88-02159CD18C34}"/>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FD9E116C-FC97-481F-AB2E-69B525B00AB1}"/>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753BF47D-E4CB-44B4-A2DC-89BBEA447D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C210E950-BB3E-4A78-AB77-624D7908574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9C0EAC-3DA0-418A-8E4E-55F4F60698BC}"/>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2045F9A-46A7-4D75-AED1-07AB0F7B2932}"/>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96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7E2BDBCC-B91B-4C9E-A72C-23E5658C7C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DDAD9D5E-E735-420E-B8E4-5FB86A79DC5F}"/>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03F18945-99ED-41A9-8715-6E38F452B9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6702710A-0E82-402C-A4DB-54F8A934337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6C4A5FC-0DBD-435B-85AF-EBE6BAC3559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4FE95D99-908D-4769-B0FB-7F87A0339BC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258851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a:extLst>
              <a:ext uri="{FF2B5EF4-FFF2-40B4-BE49-F238E27FC236}">
                <a16:creationId xmlns:a16="http://schemas.microsoft.com/office/drawing/2014/main" id="{CEC8D0F7-B1D9-41F9-9535-8404A50FD85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C64ECA44-FC7B-4524-A09C-9B3ACC602080}"/>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80B72C41-1F27-44F1-8DD5-F0FCA51575B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B730AC4D-4D91-47D4-A41B-8AFB29E409E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18CBF54-03E7-4AE2-830C-C735B3AD692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A5CE04F9-0CAA-4AD6-94F4-1E40DB8C8B7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6864194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9" name="Group 18">
            <a:extLst>
              <a:ext uri="{FF2B5EF4-FFF2-40B4-BE49-F238E27FC236}">
                <a16:creationId xmlns:a16="http://schemas.microsoft.com/office/drawing/2014/main" id="{D860E5B8-204B-48BA-B736-F8375DD6ED24}"/>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816D8D1-08FA-4275-A50D-FC19AEEB4A8B}"/>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7B5B6FF0-E15B-4024-A9B1-038FF3650362}"/>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E4AB3118-04BC-41DA-B48E-042AC0E78EF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B3E9262-F2E7-4B17-A5AA-D8AE884CE57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5FE105FD-C36F-479E-8DFF-2AF5590D258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15424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1" name="Group 20">
            <a:extLst>
              <a:ext uri="{FF2B5EF4-FFF2-40B4-BE49-F238E27FC236}">
                <a16:creationId xmlns:a16="http://schemas.microsoft.com/office/drawing/2014/main" id="{DF249770-0ECF-4D05-B273-CF57A0F95D42}"/>
              </a:ext>
            </a:extLst>
          </p:cNvPr>
          <p:cNvGrpSpPr/>
          <p:nvPr userDrawn="1"/>
        </p:nvGrpSpPr>
        <p:grpSpPr>
          <a:xfrm>
            <a:off x="138152" y="6308065"/>
            <a:ext cx="1422508" cy="547823"/>
            <a:chOff x="2888752" y="6127846"/>
            <a:chExt cx="1422508" cy="547823"/>
          </a:xfrm>
        </p:grpSpPr>
        <p:grpSp>
          <p:nvGrpSpPr>
            <p:cNvPr id="22" name="Group 21">
              <a:extLst>
                <a:ext uri="{FF2B5EF4-FFF2-40B4-BE49-F238E27FC236}">
                  <a16:creationId xmlns:a16="http://schemas.microsoft.com/office/drawing/2014/main" id="{EFE9A539-0822-4100-B4B5-056F0B0A67ED}"/>
                </a:ext>
              </a:extLst>
            </p:cNvPr>
            <p:cNvGrpSpPr/>
            <p:nvPr/>
          </p:nvGrpSpPr>
          <p:grpSpPr>
            <a:xfrm>
              <a:off x="2888752" y="6127846"/>
              <a:ext cx="373062" cy="454133"/>
              <a:chOff x="2442953" y="5590586"/>
              <a:chExt cx="818862" cy="991392"/>
            </a:xfrm>
          </p:grpSpPr>
          <p:sp>
            <p:nvSpPr>
              <p:cNvPr id="24" name="Moon 23">
                <a:extLst>
                  <a:ext uri="{FF2B5EF4-FFF2-40B4-BE49-F238E27FC236}">
                    <a16:creationId xmlns:a16="http://schemas.microsoft.com/office/drawing/2014/main" id="{F1A350DC-ACF8-4674-A65A-2EBE0EE0BE9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oon 24">
                <a:extLst>
                  <a:ext uri="{FF2B5EF4-FFF2-40B4-BE49-F238E27FC236}">
                    <a16:creationId xmlns:a16="http://schemas.microsoft.com/office/drawing/2014/main" id="{64D2E37F-C9F6-47E9-97FD-06931CBF4E0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7DA2B91-C99D-4C58-ADAA-D6EED94B918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9573212-149C-4381-8B13-4ECEBEA7B46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565490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17" name="Group 16">
            <a:extLst>
              <a:ext uri="{FF2B5EF4-FFF2-40B4-BE49-F238E27FC236}">
                <a16:creationId xmlns:a16="http://schemas.microsoft.com/office/drawing/2014/main" id="{BD440BA0-FEED-4F08-9E6C-AA28C542A910}"/>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14CD91FA-063F-4A23-B465-119064183419}"/>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31AB1409-FF25-4774-949D-9BB79FE02C7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C78A7401-F982-4377-BA09-60F7A7DC10C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B06366B-36D9-4D6E-B5F4-A622BA7CA9F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5FB03DD-A8FE-4548-ADB6-761352827EA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87864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0" name="Group 19">
            <a:extLst>
              <a:ext uri="{FF2B5EF4-FFF2-40B4-BE49-F238E27FC236}">
                <a16:creationId xmlns:a16="http://schemas.microsoft.com/office/drawing/2014/main" id="{3A311BDF-64E0-4B23-A228-D7B6D2CE07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1E8D0A97-FE04-4907-85EE-6749260FA4D7}"/>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CC07A5EE-4437-4A52-83EA-BE55CA3148D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797B8C02-5552-4F41-A7D2-B7AC4412145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9351EE3-D872-41C6-858D-1057754B8FC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ABEB1E9-E4B4-4758-952D-67DE3F25CB1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681869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a:extLst>
              <a:ext uri="{FF2B5EF4-FFF2-40B4-BE49-F238E27FC236}">
                <a16:creationId xmlns:a16="http://schemas.microsoft.com/office/drawing/2014/main" id="{60EA9507-AD02-422E-9DC2-F6A170B88671}"/>
              </a:ext>
            </a:extLst>
          </p:cNvPr>
          <p:cNvGrpSpPr/>
          <p:nvPr userDrawn="1"/>
        </p:nvGrpSpPr>
        <p:grpSpPr>
          <a:xfrm>
            <a:off x="138152" y="6308065"/>
            <a:ext cx="1422508" cy="547823"/>
            <a:chOff x="2888752" y="6127846"/>
            <a:chExt cx="1422508" cy="547823"/>
          </a:xfrm>
        </p:grpSpPr>
        <p:grpSp>
          <p:nvGrpSpPr>
            <p:cNvPr id="27" name="Group 26">
              <a:extLst>
                <a:ext uri="{FF2B5EF4-FFF2-40B4-BE49-F238E27FC236}">
                  <a16:creationId xmlns:a16="http://schemas.microsoft.com/office/drawing/2014/main" id="{7F092513-158E-48B3-AC6E-58245BB0A568}"/>
                </a:ext>
              </a:extLst>
            </p:cNvPr>
            <p:cNvGrpSpPr/>
            <p:nvPr/>
          </p:nvGrpSpPr>
          <p:grpSpPr>
            <a:xfrm>
              <a:off x="2888752" y="6127846"/>
              <a:ext cx="373062" cy="454133"/>
              <a:chOff x="2442953" y="5590586"/>
              <a:chExt cx="818862" cy="991392"/>
            </a:xfrm>
          </p:grpSpPr>
          <p:sp>
            <p:nvSpPr>
              <p:cNvPr id="29" name="Moon 28">
                <a:extLst>
                  <a:ext uri="{FF2B5EF4-FFF2-40B4-BE49-F238E27FC236}">
                    <a16:creationId xmlns:a16="http://schemas.microsoft.com/office/drawing/2014/main" id="{A9764B71-79C9-4C49-9D18-328C4C5A745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Moon 29">
                <a:extLst>
                  <a:ext uri="{FF2B5EF4-FFF2-40B4-BE49-F238E27FC236}">
                    <a16:creationId xmlns:a16="http://schemas.microsoft.com/office/drawing/2014/main" id="{C30329BA-B4DA-4EBF-A155-7477E6FE718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D8D6F15-DAA8-4F5E-BAFD-8CB25049BF6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732790A1-0D76-492A-8ED5-A05E0523AE9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93388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7" name="Group 6">
            <a:extLst>
              <a:ext uri="{FF2B5EF4-FFF2-40B4-BE49-F238E27FC236}">
                <a16:creationId xmlns:a16="http://schemas.microsoft.com/office/drawing/2014/main" id="{F872F199-5693-4ECB-BE9C-E46DB374EB05}"/>
              </a:ext>
            </a:extLst>
          </p:cNvPr>
          <p:cNvGrpSpPr/>
          <p:nvPr userDrawn="1"/>
        </p:nvGrpSpPr>
        <p:grpSpPr>
          <a:xfrm>
            <a:off x="138152" y="6308065"/>
            <a:ext cx="1422508" cy="547823"/>
            <a:chOff x="2888752" y="6127846"/>
            <a:chExt cx="1422508" cy="547823"/>
          </a:xfrm>
        </p:grpSpPr>
        <p:grpSp>
          <p:nvGrpSpPr>
            <p:cNvPr id="8" name="Group 7">
              <a:extLst>
                <a:ext uri="{FF2B5EF4-FFF2-40B4-BE49-F238E27FC236}">
                  <a16:creationId xmlns:a16="http://schemas.microsoft.com/office/drawing/2014/main" id="{01740C11-54E4-4830-8631-5E15C2B1B215}"/>
                </a:ext>
              </a:extLst>
            </p:cNvPr>
            <p:cNvGrpSpPr/>
            <p:nvPr/>
          </p:nvGrpSpPr>
          <p:grpSpPr>
            <a:xfrm>
              <a:off x="2888752" y="6127846"/>
              <a:ext cx="373062" cy="454133"/>
              <a:chOff x="2442953" y="5590586"/>
              <a:chExt cx="818862" cy="991392"/>
            </a:xfrm>
          </p:grpSpPr>
          <p:sp>
            <p:nvSpPr>
              <p:cNvPr id="13" name="Moon 12">
                <a:extLst>
                  <a:ext uri="{FF2B5EF4-FFF2-40B4-BE49-F238E27FC236}">
                    <a16:creationId xmlns:a16="http://schemas.microsoft.com/office/drawing/2014/main" id="{348DB3A6-11CD-419E-8829-ABBE2E035B6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oon 13">
                <a:extLst>
                  <a:ext uri="{FF2B5EF4-FFF2-40B4-BE49-F238E27FC236}">
                    <a16:creationId xmlns:a16="http://schemas.microsoft.com/office/drawing/2014/main" id="{5010E2D5-7F12-46F6-B51C-267390A0BAB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F27232-17E3-4677-8FB3-7091E14822E1}"/>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5CEDE39A-C4FC-4E86-9144-CBEF1BF4CA1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303732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7" name="Group 36">
            <a:extLst>
              <a:ext uri="{FF2B5EF4-FFF2-40B4-BE49-F238E27FC236}">
                <a16:creationId xmlns:a16="http://schemas.microsoft.com/office/drawing/2014/main" id="{F4223E12-2113-40DA-8F44-7836F4DD79F0}"/>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641C5C13-07B7-41AB-9165-4DA9A9359F58}"/>
                </a:ext>
              </a:extLst>
            </p:cNvPr>
            <p:cNvGrpSpPr/>
            <p:nvPr/>
          </p:nvGrpSpPr>
          <p:grpSpPr>
            <a:xfrm>
              <a:off x="2888752" y="6127846"/>
              <a:ext cx="373062" cy="454133"/>
              <a:chOff x="2442953" y="5590586"/>
              <a:chExt cx="818862" cy="991392"/>
            </a:xfrm>
          </p:grpSpPr>
          <p:sp>
            <p:nvSpPr>
              <p:cNvPr id="45" name="Moon 44">
                <a:extLst>
                  <a:ext uri="{FF2B5EF4-FFF2-40B4-BE49-F238E27FC236}">
                    <a16:creationId xmlns:a16="http://schemas.microsoft.com/office/drawing/2014/main" id="{AC44660B-8C5D-4043-9451-782F0B3D82B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Moon 45">
                <a:extLst>
                  <a:ext uri="{FF2B5EF4-FFF2-40B4-BE49-F238E27FC236}">
                    <a16:creationId xmlns:a16="http://schemas.microsoft.com/office/drawing/2014/main" id="{3A709039-CF49-422F-BA0C-11817A5B219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40EA5D7-A515-4862-BDA6-EAEADD30CEB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6740A52D-D115-4AD0-BD18-DEC62544506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0807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06283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1" name="Group 30">
            <a:extLst>
              <a:ext uri="{FF2B5EF4-FFF2-40B4-BE49-F238E27FC236}">
                <a16:creationId xmlns:a16="http://schemas.microsoft.com/office/drawing/2014/main" id="{690BECDE-7154-4C59-A036-78864BCA671A}"/>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23F39F8E-BF43-4146-BB6C-EE43CFF0C798}"/>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04CBFE33-61EB-4894-8B2B-6BACAEDF8B6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EE0D7E8C-CD38-4873-B6D8-A710F253B61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E3777A9-CCB8-4CB3-A27F-3F05263DB8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DB35682E-01B5-4267-9ED6-19D17C0BC11B}"/>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14259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EE0AE4D0-C8FE-4AB4-8629-1EB40A2B413C}"/>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4261E1C9-FF97-43B5-8E17-160DA8F495B4}"/>
                </a:ext>
              </a:extLst>
            </p:cNvPr>
            <p:cNvGrpSpPr/>
            <p:nvPr/>
          </p:nvGrpSpPr>
          <p:grpSpPr>
            <a:xfrm>
              <a:off x="2888752" y="6127846"/>
              <a:ext cx="373062" cy="454133"/>
              <a:chOff x="2442953" y="5590586"/>
              <a:chExt cx="818862" cy="991392"/>
            </a:xfrm>
          </p:grpSpPr>
          <p:sp>
            <p:nvSpPr>
              <p:cNvPr id="44" name="Moon 43">
                <a:extLst>
                  <a:ext uri="{FF2B5EF4-FFF2-40B4-BE49-F238E27FC236}">
                    <a16:creationId xmlns:a16="http://schemas.microsoft.com/office/drawing/2014/main" id="{B2579DF4-509F-44E8-8998-EA6AA9C4D706}"/>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Moon 44">
                <a:extLst>
                  <a:ext uri="{FF2B5EF4-FFF2-40B4-BE49-F238E27FC236}">
                    <a16:creationId xmlns:a16="http://schemas.microsoft.com/office/drawing/2014/main" id="{9F622A47-039B-4957-9105-486A9CC8512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65605A9-FF46-4E79-B412-8EFD5FAE4FA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3CACBD47-C4F7-4B22-B6FA-E351F97D7290}"/>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230872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4996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46084BF8-8E6F-4407-9F11-95B716D5A545}"/>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BA2FD723-2DA8-40A6-AEEE-78647CE929EC}"/>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843BCCF2-6718-48CC-85F2-E2A862D5BA1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0601D5FE-739C-4470-B19F-EDC7CEBBE28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B7319C-FD1B-46AB-B5B2-20B9D0EA23A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3C6E8E7E-ADE4-401F-A20B-38EB2908817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28092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C6948E20-956F-4F4F-8B1E-794293C44EB0}"/>
              </a:ext>
            </a:extLst>
          </p:cNvPr>
          <p:cNvGrpSpPr/>
          <p:nvPr userDrawn="1"/>
        </p:nvGrpSpPr>
        <p:grpSpPr>
          <a:xfrm>
            <a:off x="138152" y="6308065"/>
            <a:ext cx="1422508" cy="547823"/>
            <a:chOff x="2888752" y="6127846"/>
            <a:chExt cx="1422508" cy="547823"/>
          </a:xfrm>
        </p:grpSpPr>
        <p:grpSp>
          <p:nvGrpSpPr>
            <p:cNvPr id="33" name="Group 32">
              <a:extLst>
                <a:ext uri="{FF2B5EF4-FFF2-40B4-BE49-F238E27FC236}">
                  <a16:creationId xmlns:a16="http://schemas.microsoft.com/office/drawing/2014/main" id="{FAE25F83-9DAE-4593-A107-207D5097EF3A}"/>
                </a:ext>
              </a:extLst>
            </p:cNvPr>
            <p:cNvGrpSpPr/>
            <p:nvPr/>
          </p:nvGrpSpPr>
          <p:grpSpPr>
            <a:xfrm>
              <a:off x="2888752" y="6127846"/>
              <a:ext cx="373062" cy="454133"/>
              <a:chOff x="2442953" y="5590586"/>
              <a:chExt cx="818862" cy="991392"/>
            </a:xfrm>
          </p:grpSpPr>
          <p:sp>
            <p:nvSpPr>
              <p:cNvPr id="38" name="Moon 37">
                <a:extLst>
                  <a:ext uri="{FF2B5EF4-FFF2-40B4-BE49-F238E27FC236}">
                    <a16:creationId xmlns:a16="http://schemas.microsoft.com/office/drawing/2014/main" id="{93897536-305A-46F3-8541-D5D6D728962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Moon 39">
                <a:extLst>
                  <a:ext uri="{FF2B5EF4-FFF2-40B4-BE49-F238E27FC236}">
                    <a16:creationId xmlns:a16="http://schemas.microsoft.com/office/drawing/2014/main" id="{DA11CC06-D8D1-4F8C-957A-B9232E32F90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FED356-4360-42C1-8E0A-726D6D53DC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046EB1D0-2E82-401F-B2BB-C7786DE9ACE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627732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6" name="Group 35">
            <a:extLst>
              <a:ext uri="{FF2B5EF4-FFF2-40B4-BE49-F238E27FC236}">
                <a16:creationId xmlns:a16="http://schemas.microsoft.com/office/drawing/2014/main" id="{E196F36B-CED8-4A82-9FB6-9CA6EE2AC7B4}"/>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58257D5C-9768-446D-AB95-B117024B4255}"/>
                </a:ext>
              </a:extLst>
            </p:cNvPr>
            <p:cNvGrpSpPr/>
            <p:nvPr/>
          </p:nvGrpSpPr>
          <p:grpSpPr>
            <a:xfrm>
              <a:off x="2888752" y="6127846"/>
              <a:ext cx="373062" cy="454133"/>
              <a:chOff x="2442953" y="5590586"/>
              <a:chExt cx="818862" cy="991392"/>
            </a:xfrm>
          </p:grpSpPr>
          <p:sp>
            <p:nvSpPr>
              <p:cNvPr id="46" name="Moon 45">
                <a:extLst>
                  <a:ext uri="{FF2B5EF4-FFF2-40B4-BE49-F238E27FC236}">
                    <a16:creationId xmlns:a16="http://schemas.microsoft.com/office/drawing/2014/main" id="{F2E32EF1-C78B-4CB0-85B8-2FECB993958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Moon 46">
                <a:extLst>
                  <a:ext uri="{FF2B5EF4-FFF2-40B4-BE49-F238E27FC236}">
                    <a16:creationId xmlns:a16="http://schemas.microsoft.com/office/drawing/2014/main" id="{5C7D2705-224A-49A5-B57E-3CE56F83282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7D6EB26-EBB3-41B6-ACB9-F1EEAA8146A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09D4829E-01EE-4078-AE39-641188B3BFF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847343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9" name="Group 38">
            <a:extLst>
              <a:ext uri="{FF2B5EF4-FFF2-40B4-BE49-F238E27FC236}">
                <a16:creationId xmlns:a16="http://schemas.microsoft.com/office/drawing/2014/main" id="{AAD384F0-CAE2-40DB-AF9E-FA628F3FFF38}"/>
              </a:ext>
            </a:extLst>
          </p:cNvPr>
          <p:cNvGrpSpPr/>
          <p:nvPr userDrawn="1"/>
        </p:nvGrpSpPr>
        <p:grpSpPr>
          <a:xfrm>
            <a:off x="138152" y="6308065"/>
            <a:ext cx="1422508" cy="547823"/>
            <a:chOff x="2888752" y="6127846"/>
            <a:chExt cx="1422508" cy="547823"/>
          </a:xfrm>
        </p:grpSpPr>
        <p:grpSp>
          <p:nvGrpSpPr>
            <p:cNvPr id="45" name="Group 44">
              <a:extLst>
                <a:ext uri="{FF2B5EF4-FFF2-40B4-BE49-F238E27FC236}">
                  <a16:creationId xmlns:a16="http://schemas.microsoft.com/office/drawing/2014/main" id="{1178EB0A-0594-4D0D-9DBA-DA51027779BE}"/>
                </a:ext>
              </a:extLst>
            </p:cNvPr>
            <p:cNvGrpSpPr/>
            <p:nvPr/>
          </p:nvGrpSpPr>
          <p:grpSpPr>
            <a:xfrm>
              <a:off x="2888752" y="6127846"/>
              <a:ext cx="373062" cy="454133"/>
              <a:chOff x="2442953" y="5590586"/>
              <a:chExt cx="818862" cy="991392"/>
            </a:xfrm>
          </p:grpSpPr>
          <p:sp>
            <p:nvSpPr>
              <p:cNvPr id="47" name="Moon 46">
                <a:extLst>
                  <a:ext uri="{FF2B5EF4-FFF2-40B4-BE49-F238E27FC236}">
                    <a16:creationId xmlns:a16="http://schemas.microsoft.com/office/drawing/2014/main" id="{5AEAC176-A9F0-417A-950F-834574B9C62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Moon 47">
                <a:extLst>
                  <a:ext uri="{FF2B5EF4-FFF2-40B4-BE49-F238E27FC236}">
                    <a16:creationId xmlns:a16="http://schemas.microsoft.com/office/drawing/2014/main" id="{0A7762B4-D8D5-487D-A309-493A1D2E7F9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07C39D-0AAB-4345-BE7C-358FD7015AB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A70B5015-7F51-49C1-AEEA-240C5E00763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565382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59679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32267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C79994-4C4D-4A0D-A366-6168104D2D10}"/>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E626D368-8C46-418B-BCDE-96D2F20F486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6727BD03-A945-4AA7-B0DC-79487017F11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4AB4F473-0F9B-4934-9621-CD755ECB7AA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D4B3A11-63AA-410C-81AA-488F5919729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1DE1E6BE-3B27-45DB-81B3-0B1BC03AA95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89529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grpSp>
        <p:nvGrpSpPr>
          <p:cNvPr id="13" name="Group 12">
            <a:extLst>
              <a:ext uri="{FF2B5EF4-FFF2-40B4-BE49-F238E27FC236}">
                <a16:creationId xmlns:a16="http://schemas.microsoft.com/office/drawing/2014/main" id="{44439BAD-E5FA-40B6-BD68-948925E99A35}"/>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22C68A8B-2CA4-4681-B597-20CA851A5946}"/>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783D2D4E-FFB0-461B-8D6F-DC67C1344F0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0D415A4C-9055-42C9-A221-830881F692C1}"/>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AFEAE08-9895-4E03-A3B6-0E2B2BBDA7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4FB821AE-FFB5-466B-B987-A549D690DC0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4059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8D55C16-AEA6-4B32-8FAA-126A032083FE}"/>
              </a:ext>
            </a:extLst>
          </p:cNvPr>
          <p:cNvGrpSpPr/>
          <p:nvPr userDrawn="1"/>
        </p:nvGrpSpPr>
        <p:grpSpPr>
          <a:xfrm>
            <a:off x="138152" y="6308065"/>
            <a:ext cx="1422508" cy="547823"/>
            <a:chOff x="2888752" y="6127846"/>
            <a:chExt cx="1422508" cy="547823"/>
          </a:xfrm>
        </p:grpSpPr>
        <p:grpSp>
          <p:nvGrpSpPr>
            <p:cNvPr id="9" name="Group 8">
              <a:extLst>
                <a:ext uri="{FF2B5EF4-FFF2-40B4-BE49-F238E27FC236}">
                  <a16:creationId xmlns:a16="http://schemas.microsoft.com/office/drawing/2014/main" id="{CC613CA9-AFA2-4CAF-A683-EAB30FAE6890}"/>
                </a:ext>
              </a:extLst>
            </p:cNvPr>
            <p:cNvGrpSpPr/>
            <p:nvPr/>
          </p:nvGrpSpPr>
          <p:grpSpPr>
            <a:xfrm>
              <a:off x="2888752" y="6127846"/>
              <a:ext cx="373062" cy="454133"/>
              <a:chOff x="2442953" y="5590586"/>
              <a:chExt cx="818862" cy="991392"/>
            </a:xfrm>
          </p:grpSpPr>
          <p:sp>
            <p:nvSpPr>
              <p:cNvPr id="11" name="Moon 10">
                <a:extLst>
                  <a:ext uri="{FF2B5EF4-FFF2-40B4-BE49-F238E27FC236}">
                    <a16:creationId xmlns:a16="http://schemas.microsoft.com/office/drawing/2014/main" id="{7C47BAA2-5451-43BA-ADF2-D1A971CF134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oon 11">
                <a:extLst>
                  <a:ext uri="{FF2B5EF4-FFF2-40B4-BE49-F238E27FC236}">
                    <a16:creationId xmlns:a16="http://schemas.microsoft.com/office/drawing/2014/main" id="{1B6BC3F8-E35A-46EC-AB60-7D012608298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71C717-6934-4C64-B2CF-D79873319FF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78CC1C1-48EB-4B23-BCB9-EE180A6B53F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7739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grpSp>
        <p:nvGrpSpPr>
          <p:cNvPr id="19" name="Group 18">
            <a:extLst>
              <a:ext uri="{FF2B5EF4-FFF2-40B4-BE49-F238E27FC236}">
                <a16:creationId xmlns:a16="http://schemas.microsoft.com/office/drawing/2014/main" id="{BEC2E1FB-325A-4B1D-A2C4-9E85777B6C8C}"/>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0DF3B66F-459C-4DEC-9BDD-F4D063A532B8}"/>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1C052CE8-3C4F-4C1A-AB59-BE21FD2F168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785863D9-69C1-4384-B563-06996C15628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6F8010A-16AA-40DF-9C6F-2CF87C66407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59876AA-D843-4EE3-BF3E-73D06481A95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20844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grpSp>
        <p:nvGrpSpPr>
          <p:cNvPr id="13" name="Group 12">
            <a:extLst>
              <a:ext uri="{FF2B5EF4-FFF2-40B4-BE49-F238E27FC236}">
                <a16:creationId xmlns:a16="http://schemas.microsoft.com/office/drawing/2014/main" id="{E1460E81-97B9-4BCD-A595-7551DF2C39BE}"/>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D2B1F9DF-DF7E-406F-9B42-8FBF5C8F5D65}"/>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2D84494C-170F-412C-97FF-4AAC6E23EC5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F054A6B7-6F1E-453D-9939-3FEA4984C66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84D7D-380C-417E-AA26-7136E88CCCF9}"/>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1B14861-051F-4B94-8631-2F43516436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57538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704" r:id="rId19"/>
    <p:sldLayoutId id="2147483674" r:id="rId20"/>
    <p:sldLayoutId id="2147483675" r:id="rId21"/>
    <p:sldLayoutId id="2147483676" r:id="rId22"/>
    <p:sldLayoutId id="2147483677" r:id="rId23"/>
    <p:sldLayoutId id="2147483655" r:id="rId24"/>
    <p:sldLayoutId id="2147483678" r:id="rId25"/>
    <p:sldLayoutId id="2147483679" r:id="rId26"/>
    <p:sldLayoutId id="2147483680" r:id="rId27"/>
    <p:sldLayoutId id="2147483681" r:id="rId28"/>
    <p:sldLayoutId id="2147483653" r:id="rId29"/>
    <p:sldLayoutId id="2147483682" r:id="rId30"/>
    <p:sldLayoutId id="2147483683" r:id="rId31"/>
    <p:sldLayoutId id="2147483684" r:id="rId32"/>
    <p:sldLayoutId id="2147483685" r:id="rId33"/>
    <p:sldLayoutId id="2147483654" r:id="rId34"/>
    <p:sldLayoutId id="2147483686" r:id="rId35"/>
    <p:sldLayoutId id="2147483687" r:id="rId36"/>
    <p:sldLayoutId id="2147483689" r:id="rId37"/>
    <p:sldLayoutId id="2147483688"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703" r:id="rId47"/>
    <p:sldLayoutId id="2147483698" r:id="rId48"/>
    <p:sldLayoutId id="2147483699" r:id="rId49"/>
    <p:sldLayoutId id="2147483700" r:id="rId50"/>
    <p:sldLayoutId id="2147483701" r:id="rId51"/>
    <p:sldLayoutId id="2147483702" r:id="rId52"/>
    <p:sldLayoutId id="2147483656" r:id="rId53"/>
    <p:sldLayoutId id="2147483657" r:id="rId54"/>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Graphical user interface, text&#10;&#10;Description automatically generated with medium confidence">
            <a:extLst>
              <a:ext uri="{FF2B5EF4-FFF2-40B4-BE49-F238E27FC236}">
                <a16:creationId xmlns:a16="http://schemas.microsoft.com/office/drawing/2014/main" id="{1B130242-8CB0-4614-8052-3F01D057564C}"/>
              </a:ext>
            </a:extLst>
          </p:cNvPr>
          <p:cNvPicPr>
            <a:picLocks noGrp="1" noChangeAspect="1"/>
          </p:cNvPicPr>
          <p:nvPr>
            <p:ph type="pic" sz="quarter" idx="10"/>
          </p:nvPr>
        </p:nvPicPr>
        <p:blipFill rotWithShape="1">
          <a:blip r:embed="rId2"/>
          <a:srcRect t="15385" r="-1" b="15384"/>
          <a:stretch/>
        </p:blipFill>
        <p:spPr>
          <a:xfrm>
            <a:off x="335756" y="947909"/>
            <a:ext cx="11520487" cy="3850334"/>
          </a:xfrm>
          <a:noFill/>
        </p:spPr>
      </p:pic>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a:t>
            </a:fld>
            <a:endParaRPr lang="en-US"/>
          </a:p>
        </p:txBody>
      </p:sp>
    </p:spTree>
    <p:extLst>
      <p:ext uri="{BB962C8B-B14F-4D97-AF65-F5344CB8AC3E}">
        <p14:creationId xmlns:p14="http://schemas.microsoft.com/office/powerpoint/2010/main" val="379886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DEF4-0F5E-4C40-87FC-F12D3A583923}"/>
              </a:ext>
            </a:extLst>
          </p:cNvPr>
          <p:cNvSpPr>
            <a:spLocks noGrp="1"/>
          </p:cNvSpPr>
          <p:nvPr>
            <p:ph type="title"/>
          </p:nvPr>
        </p:nvSpPr>
        <p:spPr/>
        <p:txBody>
          <a:bodyPr/>
          <a:lstStyle/>
          <a:p>
            <a:r>
              <a:rPr lang="en-US" dirty="0">
                <a:latin typeface="Agency FB" panose="020B0503020202020204" pitchFamily="34" charset="0"/>
              </a:rPr>
              <a:t>Challenges Faced by GAN’s</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52495D69-753D-4CC2-9A94-29AACC329487}"/>
              </a:ext>
            </a:extLst>
          </p:cNvPr>
          <p:cNvSpPr>
            <a:spLocks noGrp="1"/>
          </p:cNvSpPr>
          <p:nvPr>
            <p:ph type="sldNum" sz="quarter" idx="12"/>
          </p:nvPr>
        </p:nvSpPr>
        <p:spPr/>
        <p:txBody>
          <a:bodyPr/>
          <a:lstStyle/>
          <a:p>
            <a:fld id="{03DC2DEF-D2FE-4B45-ABA4-9F153FD1C98A}" type="slidenum">
              <a:rPr lang="en-US" smtClean="0"/>
              <a:t>10</a:t>
            </a:fld>
            <a:endParaRPr lang="en-US" dirty="0"/>
          </a:p>
        </p:txBody>
      </p:sp>
      <p:cxnSp>
        <p:nvCxnSpPr>
          <p:cNvPr id="5" name="Straight Connector 4">
            <a:extLst>
              <a:ext uri="{FF2B5EF4-FFF2-40B4-BE49-F238E27FC236}">
                <a16:creationId xmlns:a16="http://schemas.microsoft.com/office/drawing/2014/main" id="{DC277E6C-F9CE-4AEB-884B-C3C545A3529B}"/>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5716451-1E57-4180-A7C4-8169079CDC28}"/>
              </a:ext>
            </a:extLst>
          </p:cNvPr>
          <p:cNvSpPr txBox="1"/>
          <p:nvPr/>
        </p:nvSpPr>
        <p:spPr>
          <a:xfrm>
            <a:off x="371475" y="1539720"/>
            <a:ext cx="11402603" cy="3170099"/>
          </a:xfrm>
          <a:prstGeom prst="rect">
            <a:avLst/>
          </a:prstGeom>
          <a:noFill/>
        </p:spPr>
        <p:txBody>
          <a:bodyPr wrap="square">
            <a:spAutoFit/>
          </a:bodyPr>
          <a:lstStyle/>
          <a:p>
            <a:pPr algn="l">
              <a:buFont typeface="Arial" panose="020B0604020202020204" pitchFamily="34" charset="0"/>
              <a:buChar char="•"/>
            </a:pPr>
            <a:r>
              <a:rPr lang="en-US" sz="2500" dirty="0">
                <a:latin typeface="Agency FB" panose="020B0503020202020204" pitchFamily="34" charset="0"/>
              </a:rPr>
              <a:t>GANs are more unstable to train because you have to train two networks from a single backpropagation. Therefore choosing the right objectives can make a big difference.</a:t>
            </a:r>
          </a:p>
          <a:p>
            <a:pPr algn="l">
              <a:buFont typeface="Arial" panose="020B0604020202020204" pitchFamily="34" charset="0"/>
              <a:buChar char="•"/>
            </a:pPr>
            <a:endParaRPr lang="en-US" sz="2500" dirty="0">
              <a:latin typeface="Agency FB" panose="020B0503020202020204" pitchFamily="34" charset="0"/>
            </a:endParaRPr>
          </a:p>
          <a:p>
            <a:pPr algn="l">
              <a:buFont typeface="Arial" panose="020B0604020202020204" pitchFamily="34" charset="0"/>
              <a:buChar char="•"/>
            </a:pPr>
            <a:endParaRPr lang="en-US" sz="2500" dirty="0">
              <a:latin typeface="Agency FB" panose="020B0503020202020204" pitchFamily="34" charset="0"/>
            </a:endParaRPr>
          </a:p>
          <a:p>
            <a:pPr algn="l">
              <a:buFont typeface="Arial" panose="020B0604020202020204" pitchFamily="34" charset="0"/>
              <a:buChar char="•"/>
            </a:pPr>
            <a:r>
              <a:rPr lang="en-US" sz="2500" dirty="0">
                <a:latin typeface="Agency FB" panose="020B0503020202020204" pitchFamily="34" charset="0"/>
              </a:rPr>
              <a:t>We cannot perform any inference queries with GANs</a:t>
            </a:r>
          </a:p>
          <a:p>
            <a:pPr algn="l">
              <a:buFont typeface="Arial" panose="020B0604020202020204" pitchFamily="34" charset="0"/>
              <a:buChar char="•"/>
            </a:pPr>
            <a:endParaRPr lang="en-US" sz="2500" dirty="0">
              <a:latin typeface="Agency FB" panose="020B0503020202020204" pitchFamily="34" charset="0"/>
            </a:endParaRPr>
          </a:p>
          <a:p>
            <a:pPr algn="l">
              <a:buFont typeface="Arial" panose="020B0604020202020204" pitchFamily="34" charset="0"/>
              <a:buChar char="•"/>
            </a:pPr>
            <a:endParaRPr lang="en-US" sz="2500" dirty="0">
              <a:latin typeface="Agency FB" panose="020B0503020202020204" pitchFamily="34" charset="0"/>
            </a:endParaRPr>
          </a:p>
          <a:p>
            <a:pPr algn="l">
              <a:buFont typeface="Arial" panose="020B0604020202020204" pitchFamily="34" charset="0"/>
              <a:buChar char="•"/>
            </a:pPr>
            <a:r>
              <a:rPr lang="en-US" sz="2500" dirty="0">
                <a:latin typeface="Agency FB" panose="020B0503020202020204" pitchFamily="34" charset="0"/>
              </a:rPr>
              <a:t>Problem to determine positioning of the objects</a:t>
            </a:r>
          </a:p>
        </p:txBody>
      </p:sp>
    </p:spTree>
    <p:extLst>
      <p:ext uri="{BB962C8B-B14F-4D97-AF65-F5344CB8AC3E}">
        <p14:creationId xmlns:p14="http://schemas.microsoft.com/office/powerpoint/2010/main" val="65616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2D8-18A6-4027-B9B4-076F05436AC9}"/>
              </a:ext>
            </a:extLst>
          </p:cNvPr>
          <p:cNvSpPr>
            <a:spLocks noGrp="1"/>
          </p:cNvSpPr>
          <p:nvPr>
            <p:ph type="title"/>
          </p:nvPr>
        </p:nvSpPr>
        <p:spPr/>
        <p:txBody>
          <a:bodyPr/>
          <a:lstStyle/>
          <a:p>
            <a:r>
              <a:rPr lang="en-US" dirty="0">
                <a:latin typeface="Agency FB" panose="020B0503020202020204" pitchFamily="34" charset="0"/>
              </a:rPr>
              <a:t>Application of GAN</a:t>
            </a:r>
            <a:endParaRPr lang="en-IN" dirty="0">
              <a:latin typeface="Agency FB" panose="020B0503020202020204" pitchFamily="34" charset="0"/>
            </a:endParaRPr>
          </a:p>
        </p:txBody>
      </p:sp>
      <p:pic>
        <p:nvPicPr>
          <p:cNvPr id="7" name="Content Placeholder 6">
            <a:extLst>
              <a:ext uri="{FF2B5EF4-FFF2-40B4-BE49-F238E27FC236}">
                <a16:creationId xmlns:a16="http://schemas.microsoft.com/office/drawing/2014/main" id="{D9FF0D9D-D730-43FF-BBA4-4F9E0A7AB447}"/>
              </a:ext>
            </a:extLst>
          </p:cNvPr>
          <p:cNvPicPr>
            <a:picLocks noGrp="1" noChangeAspect="1"/>
          </p:cNvPicPr>
          <p:nvPr>
            <p:ph idx="1"/>
          </p:nvPr>
        </p:nvPicPr>
        <p:blipFill>
          <a:blip r:embed="rId2"/>
          <a:stretch>
            <a:fillRect/>
          </a:stretch>
        </p:blipFill>
        <p:spPr>
          <a:xfrm>
            <a:off x="840533" y="1515948"/>
            <a:ext cx="9677400" cy="4095750"/>
          </a:xfrm>
        </p:spPr>
      </p:pic>
      <p:sp>
        <p:nvSpPr>
          <p:cNvPr id="4" name="Slide Number Placeholder 3">
            <a:extLst>
              <a:ext uri="{FF2B5EF4-FFF2-40B4-BE49-F238E27FC236}">
                <a16:creationId xmlns:a16="http://schemas.microsoft.com/office/drawing/2014/main" id="{888D970A-B0BC-48D0-93F6-060932DBCA39}"/>
              </a:ext>
            </a:extLst>
          </p:cNvPr>
          <p:cNvSpPr>
            <a:spLocks noGrp="1"/>
          </p:cNvSpPr>
          <p:nvPr>
            <p:ph type="sldNum" sz="quarter" idx="12"/>
          </p:nvPr>
        </p:nvSpPr>
        <p:spPr/>
        <p:txBody>
          <a:bodyPr/>
          <a:lstStyle/>
          <a:p>
            <a:fld id="{03DC2DEF-D2FE-4B45-ABA4-9F153FD1C98A}" type="slidenum">
              <a:rPr lang="en-US" smtClean="0"/>
              <a:t>11</a:t>
            </a:fld>
            <a:endParaRPr lang="en-US" dirty="0"/>
          </a:p>
        </p:txBody>
      </p:sp>
      <p:cxnSp>
        <p:nvCxnSpPr>
          <p:cNvPr id="5" name="Straight Connector 4">
            <a:extLst>
              <a:ext uri="{FF2B5EF4-FFF2-40B4-BE49-F238E27FC236}">
                <a16:creationId xmlns:a16="http://schemas.microsoft.com/office/drawing/2014/main" id="{4CCDC232-CAF4-4A29-833B-56078E508256}"/>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10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2D8-18A6-4027-B9B4-076F05436AC9}"/>
              </a:ext>
            </a:extLst>
          </p:cNvPr>
          <p:cNvSpPr>
            <a:spLocks noGrp="1"/>
          </p:cNvSpPr>
          <p:nvPr>
            <p:ph type="title"/>
          </p:nvPr>
        </p:nvSpPr>
        <p:spPr/>
        <p:txBody>
          <a:bodyPr/>
          <a:lstStyle/>
          <a:p>
            <a:r>
              <a:rPr lang="en-US" dirty="0">
                <a:latin typeface="Agency FB" panose="020B0503020202020204" pitchFamily="34" charset="0"/>
              </a:rPr>
              <a:t>Application of GAN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888D970A-B0BC-48D0-93F6-060932DBCA39}"/>
              </a:ext>
            </a:extLst>
          </p:cNvPr>
          <p:cNvSpPr>
            <a:spLocks noGrp="1"/>
          </p:cNvSpPr>
          <p:nvPr>
            <p:ph type="sldNum" sz="quarter" idx="12"/>
          </p:nvPr>
        </p:nvSpPr>
        <p:spPr/>
        <p:txBody>
          <a:bodyPr/>
          <a:lstStyle/>
          <a:p>
            <a:fld id="{03DC2DEF-D2FE-4B45-ABA4-9F153FD1C98A}" type="slidenum">
              <a:rPr lang="en-US" smtClean="0"/>
              <a:t>12</a:t>
            </a:fld>
            <a:endParaRPr lang="en-US" dirty="0"/>
          </a:p>
        </p:txBody>
      </p:sp>
      <p:cxnSp>
        <p:nvCxnSpPr>
          <p:cNvPr id="5" name="Straight Connector 4">
            <a:extLst>
              <a:ext uri="{FF2B5EF4-FFF2-40B4-BE49-F238E27FC236}">
                <a16:creationId xmlns:a16="http://schemas.microsoft.com/office/drawing/2014/main" id="{4CCDC232-CAF4-4A29-833B-56078E508256}"/>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9A482CA-469B-4C7C-83A6-666403E18FA2}"/>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73B3A8B2-8665-47C9-8ED2-933DCCE8CC6B}"/>
              </a:ext>
            </a:extLst>
          </p:cNvPr>
          <p:cNvPicPr>
            <a:picLocks noChangeAspect="1"/>
          </p:cNvPicPr>
          <p:nvPr/>
        </p:nvPicPr>
        <p:blipFill>
          <a:blip r:embed="rId2"/>
          <a:stretch>
            <a:fillRect/>
          </a:stretch>
        </p:blipFill>
        <p:spPr>
          <a:xfrm>
            <a:off x="1015099" y="1479369"/>
            <a:ext cx="10029825" cy="4238625"/>
          </a:xfrm>
          <a:prstGeom prst="rect">
            <a:avLst/>
          </a:prstGeom>
        </p:spPr>
      </p:pic>
    </p:spTree>
    <p:extLst>
      <p:ext uri="{BB962C8B-B14F-4D97-AF65-F5344CB8AC3E}">
        <p14:creationId xmlns:p14="http://schemas.microsoft.com/office/powerpoint/2010/main" val="35995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2D8-18A6-4027-B9B4-076F05436AC9}"/>
              </a:ext>
            </a:extLst>
          </p:cNvPr>
          <p:cNvSpPr>
            <a:spLocks noGrp="1"/>
          </p:cNvSpPr>
          <p:nvPr>
            <p:ph type="title"/>
          </p:nvPr>
        </p:nvSpPr>
        <p:spPr/>
        <p:txBody>
          <a:bodyPr/>
          <a:lstStyle/>
          <a:p>
            <a:r>
              <a:rPr lang="en-US" dirty="0">
                <a:latin typeface="Agency FB" panose="020B0503020202020204" pitchFamily="34" charset="0"/>
              </a:rPr>
              <a:t>Application of GAN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888D970A-B0BC-48D0-93F6-060932DBCA39}"/>
              </a:ext>
            </a:extLst>
          </p:cNvPr>
          <p:cNvSpPr>
            <a:spLocks noGrp="1"/>
          </p:cNvSpPr>
          <p:nvPr>
            <p:ph type="sldNum" sz="quarter" idx="12"/>
          </p:nvPr>
        </p:nvSpPr>
        <p:spPr/>
        <p:txBody>
          <a:bodyPr/>
          <a:lstStyle/>
          <a:p>
            <a:fld id="{03DC2DEF-D2FE-4B45-ABA4-9F153FD1C98A}" type="slidenum">
              <a:rPr lang="en-US" smtClean="0"/>
              <a:t>13</a:t>
            </a:fld>
            <a:endParaRPr lang="en-US" dirty="0"/>
          </a:p>
        </p:txBody>
      </p:sp>
      <p:cxnSp>
        <p:nvCxnSpPr>
          <p:cNvPr id="5" name="Straight Connector 4">
            <a:extLst>
              <a:ext uri="{FF2B5EF4-FFF2-40B4-BE49-F238E27FC236}">
                <a16:creationId xmlns:a16="http://schemas.microsoft.com/office/drawing/2014/main" id="{4CCDC232-CAF4-4A29-833B-56078E508256}"/>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9A482CA-469B-4C7C-83A6-666403E18FA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EE2B806-42D6-4F1A-BEBB-4005BD3FFB3A}"/>
              </a:ext>
            </a:extLst>
          </p:cNvPr>
          <p:cNvPicPr>
            <a:picLocks noChangeAspect="1"/>
          </p:cNvPicPr>
          <p:nvPr/>
        </p:nvPicPr>
        <p:blipFill>
          <a:blip r:embed="rId2"/>
          <a:stretch>
            <a:fillRect/>
          </a:stretch>
        </p:blipFill>
        <p:spPr>
          <a:xfrm>
            <a:off x="926553" y="1733651"/>
            <a:ext cx="9582150" cy="4133850"/>
          </a:xfrm>
          <a:prstGeom prst="rect">
            <a:avLst/>
          </a:prstGeom>
        </p:spPr>
      </p:pic>
    </p:spTree>
    <p:extLst>
      <p:ext uri="{BB962C8B-B14F-4D97-AF65-F5344CB8AC3E}">
        <p14:creationId xmlns:p14="http://schemas.microsoft.com/office/powerpoint/2010/main" val="115875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F2D8-18A6-4027-B9B4-076F05436AC9}"/>
              </a:ext>
            </a:extLst>
          </p:cNvPr>
          <p:cNvSpPr>
            <a:spLocks noGrp="1"/>
          </p:cNvSpPr>
          <p:nvPr>
            <p:ph type="title"/>
          </p:nvPr>
        </p:nvSpPr>
        <p:spPr/>
        <p:txBody>
          <a:bodyPr/>
          <a:lstStyle/>
          <a:p>
            <a:r>
              <a:rPr lang="en-US" dirty="0">
                <a:latin typeface="Agency FB" panose="020B0503020202020204" pitchFamily="34" charset="0"/>
              </a:rPr>
              <a:t>Application of GAN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888D970A-B0BC-48D0-93F6-060932DBCA39}"/>
              </a:ext>
            </a:extLst>
          </p:cNvPr>
          <p:cNvSpPr>
            <a:spLocks noGrp="1"/>
          </p:cNvSpPr>
          <p:nvPr>
            <p:ph type="sldNum" sz="quarter" idx="12"/>
          </p:nvPr>
        </p:nvSpPr>
        <p:spPr/>
        <p:txBody>
          <a:bodyPr/>
          <a:lstStyle/>
          <a:p>
            <a:fld id="{03DC2DEF-D2FE-4B45-ABA4-9F153FD1C98A}" type="slidenum">
              <a:rPr lang="en-US" smtClean="0"/>
              <a:t>14</a:t>
            </a:fld>
            <a:endParaRPr lang="en-US" dirty="0"/>
          </a:p>
        </p:txBody>
      </p:sp>
      <p:cxnSp>
        <p:nvCxnSpPr>
          <p:cNvPr id="5" name="Straight Connector 4">
            <a:extLst>
              <a:ext uri="{FF2B5EF4-FFF2-40B4-BE49-F238E27FC236}">
                <a16:creationId xmlns:a16="http://schemas.microsoft.com/office/drawing/2014/main" id="{4CCDC232-CAF4-4A29-833B-56078E508256}"/>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9A482CA-469B-4C7C-83A6-666403E18FA2}"/>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0729C49-3A39-40D4-8770-A0CB36733709}"/>
              </a:ext>
            </a:extLst>
          </p:cNvPr>
          <p:cNvPicPr>
            <a:picLocks noChangeAspect="1"/>
          </p:cNvPicPr>
          <p:nvPr/>
        </p:nvPicPr>
        <p:blipFill>
          <a:blip r:embed="rId2"/>
          <a:stretch>
            <a:fillRect/>
          </a:stretch>
        </p:blipFill>
        <p:spPr>
          <a:xfrm>
            <a:off x="1221499" y="1590675"/>
            <a:ext cx="9391650" cy="4229100"/>
          </a:xfrm>
          <a:prstGeom prst="rect">
            <a:avLst/>
          </a:prstGeom>
        </p:spPr>
      </p:pic>
    </p:spTree>
    <p:extLst>
      <p:ext uri="{BB962C8B-B14F-4D97-AF65-F5344CB8AC3E}">
        <p14:creationId xmlns:p14="http://schemas.microsoft.com/office/powerpoint/2010/main" val="9362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FF2-F386-48AB-A237-AD461755DC9A}"/>
              </a:ext>
            </a:extLst>
          </p:cNvPr>
          <p:cNvSpPr>
            <a:spLocks noGrp="1"/>
          </p:cNvSpPr>
          <p:nvPr>
            <p:ph type="title"/>
          </p:nvPr>
        </p:nvSpPr>
        <p:spPr/>
        <p:txBody>
          <a:bodyPr/>
          <a:lstStyle/>
          <a:p>
            <a:r>
              <a:rPr lang="en-US" dirty="0">
                <a:latin typeface="Agency FB" panose="020B0503020202020204" pitchFamily="34" charset="0"/>
              </a:rPr>
              <a:t>Brief Introduction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316C9B5D-B2A0-45B1-A330-3AD9332C7766}"/>
              </a:ext>
            </a:extLst>
          </p:cNvPr>
          <p:cNvSpPr>
            <a:spLocks noGrp="1"/>
          </p:cNvSpPr>
          <p:nvPr>
            <p:ph type="sldNum" sz="quarter" idx="12"/>
          </p:nvPr>
        </p:nvSpPr>
        <p:spPr/>
        <p:txBody>
          <a:bodyPr/>
          <a:lstStyle/>
          <a:p>
            <a:fld id="{03DC2DEF-D2FE-4B45-ABA4-9F153FD1C98A}" type="slidenum">
              <a:rPr lang="en-US" smtClean="0"/>
              <a:t>2</a:t>
            </a:fld>
            <a:endParaRPr lang="en-US" dirty="0"/>
          </a:p>
        </p:txBody>
      </p:sp>
      <p:cxnSp>
        <p:nvCxnSpPr>
          <p:cNvPr id="5" name="Straight Connector 4">
            <a:extLst>
              <a:ext uri="{FF2B5EF4-FFF2-40B4-BE49-F238E27FC236}">
                <a16:creationId xmlns:a16="http://schemas.microsoft.com/office/drawing/2014/main" id="{F0FE3E25-1F6D-4804-AA34-DAE752322219}"/>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C909D0-BB5F-4C3B-A0AB-13CDE552E3E4}"/>
              </a:ext>
            </a:extLst>
          </p:cNvPr>
          <p:cNvPicPr>
            <a:picLocks noChangeAspect="1"/>
          </p:cNvPicPr>
          <p:nvPr/>
        </p:nvPicPr>
        <p:blipFill>
          <a:blip r:embed="rId2"/>
          <a:stretch>
            <a:fillRect/>
          </a:stretch>
        </p:blipFill>
        <p:spPr>
          <a:xfrm>
            <a:off x="9736405" y="1132199"/>
            <a:ext cx="1782495" cy="2133790"/>
          </a:xfrm>
          <a:prstGeom prst="rect">
            <a:avLst/>
          </a:prstGeom>
        </p:spPr>
      </p:pic>
      <p:sp>
        <p:nvSpPr>
          <p:cNvPr id="11" name="Content Placeholder 10">
            <a:extLst>
              <a:ext uri="{FF2B5EF4-FFF2-40B4-BE49-F238E27FC236}">
                <a16:creationId xmlns:a16="http://schemas.microsoft.com/office/drawing/2014/main" id="{027CBBDD-1005-43A7-B019-E70ACB944E81}"/>
              </a:ext>
            </a:extLst>
          </p:cNvPr>
          <p:cNvSpPr>
            <a:spLocks noGrp="1"/>
          </p:cNvSpPr>
          <p:nvPr>
            <p:ph idx="1"/>
          </p:nvPr>
        </p:nvSpPr>
        <p:spPr>
          <a:xfrm>
            <a:off x="183438" y="868018"/>
            <a:ext cx="9384767" cy="5278257"/>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latin typeface="Agency FB" panose="020B0503020202020204" pitchFamily="34" charset="0"/>
              </a:rPr>
              <a:t>Tanuj Nigam </a:t>
            </a:r>
            <a:r>
              <a:rPr lang="en-US" dirty="0">
                <a:latin typeface="Agency FB" panose="020B0503020202020204" pitchFamily="34" charset="0"/>
              </a:rPr>
              <a:t>is a data scientist with 5+ years of professional experience in the area of data science. He is well versed with advance analytics tools and technologies including Deep learning, Blockchain, MLOPS etc. Apart from his work he is a visiting faculty at multiple data science institutes. His current interest includes use of AI/ML to build Quants based model for stock markets</a:t>
            </a:r>
            <a:r>
              <a:rPr lang="en-US" dirty="0"/>
              <a:t>.</a:t>
            </a:r>
          </a:p>
          <a:p>
            <a:pPr marL="0" indent="0">
              <a:buNone/>
            </a:pPr>
            <a:endParaRPr lang="en-US" dirty="0"/>
          </a:p>
          <a:p>
            <a:pPr marL="0" indent="0">
              <a:buNone/>
            </a:pPr>
            <a:r>
              <a:rPr lang="en-US" dirty="0"/>
              <a:t>Linkedin : </a:t>
            </a:r>
            <a:r>
              <a:rPr lang="en-US" u="sng" dirty="0"/>
              <a:t>https://www.linkedin.com/in/tanuj-nigam-a4748375/</a:t>
            </a:r>
            <a:endParaRPr lang="en-IN" u="sng" dirty="0"/>
          </a:p>
        </p:txBody>
      </p:sp>
    </p:spTree>
    <p:extLst>
      <p:ext uri="{BB962C8B-B14F-4D97-AF65-F5344CB8AC3E}">
        <p14:creationId xmlns:p14="http://schemas.microsoft.com/office/powerpoint/2010/main" val="29236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9F4F-0784-446B-BCB6-BC3FC41D34AC}"/>
              </a:ext>
            </a:extLst>
          </p:cNvPr>
          <p:cNvSpPr>
            <a:spLocks noGrp="1"/>
          </p:cNvSpPr>
          <p:nvPr>
            <p:ph type="title"/>
          </p:nvPr>
        </p:nvSpPr>
        <p:spPr/>
        <p:txBody>
          <a:bodyPr/>
          <a:lstStyle/>
          <a:p>
            <a:r>
              <a:rPr lang="en-US" dirty="0">
                <a:latin typeface="Agency FB" panose="020B0503020202020204" pitchFamily="34" charset="0"/>
              </a:rPr>
              <a:t>What are Generative Models ?</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225E3B80-A220-4372-8FD9-AE86F98EB199}"/>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5" name="Rectangle: Rounded Corners 4">
            <a:extLst>
              <a:ext uri="{FF2B5EF4-FFF2-40B4-BE49-F238E27FC236}">
                <a16:creationId xmlns:a16="http://schemas.microsoft.com/office/drawing/2014/main" id="{12DB2E69-3A07-4F09-890F-73881D6EC2F1}"/>
              </a:ext>
            </a:extLst>
          </p:cNvPr>
          <p:cNvSpPr/>
          <p:nvPr/>
        </p:nvSpPr>
        <p:spPr>
          <a:xfrm>
            <a:off x="244655" y="1640550"/>
            <a:ext cx="2927907" cy="923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endParaRPr lang="en-IN" dirty="0"/>
          </a:p>
        </p:txBody>
      </p:sp>
      <p:sp>
        <p:nvSpPr>
          <p:cNvPr id="6" name="Rectangle: Rounded Corners 5">
            <a:extLst>
              <a:ext uri="{FF2B5EF4-FFF2-40B4-BE49-F238E27FC236}">
                <a16:creationId xmlns:a16="http://schemas.microsoft.com/office/drawing/2014/main" id="{1C041D73-EA8F-4C41-8030-4204C3DC57E3}"/>
              </a:ext>
            </a:extLst>
          </p:cNvPr>
          <p:cNvSpPr/>
          <p:nvPr/>
        </p:nvSpPr>
        <p:spPr>
          <a:xfrm>
            <a:off x="4959994" y="3838280"/>
            <a:ext cx="1949853" cy="700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Noise</a:t>
            </a:r>
            <a:endParaRPr lang="en-IN" dirty="0"/>
          </a:p>
        </p:txBody>
      </p:sp>
      <p:sp>
        <p:nvSpPr>
          <p:cNvPr id="7" name="Rectangle: Rounded Corners 6">
            <a:extLst>
              <a:ext uri="{FF2B5EF4-FFF2-40B4-BE49-F238E27FC236}">
                <a16:creationId xmlns:a16="http://schemas.microsoft.com/office/drawing/2014/main" id="{687E6CAD-9794-4B3A-A481-9CC7B1978230}"/>
              </a:ext>
            </a:extLst>
          </p:cNvPr>
          <p:cNvSpPr/>
          <p:nvPr/>
        </p:nvSpPr>
        <p:spPr>
          <a:xfrm>
            <a:off x="8686599" y="1640549"/>
            <a:ext cx="2927907" cy="923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Sample</a:t>
            </a:r>
            <a:endParaRPr lang="en-IN" dirty="0"/>
          </a:p>
        </p:txBody>
      </p:sp>
      <p:sp>
        <p:nvSpPr>
          <p:cNvPr id="8" name="Rectangle: Rounded Corners 7">
            <a:extLst>
              <a:ext uri="{FF2B5EF4-FFF2-40B4-BE49-F238E27FC236}">
                <a16:creationId xmlns:a16="http://schemas.microsoft.com/office/drawing/2014/main" id="{0E81B3D0-E3F4-43AB-B2BA-D6781D60EE38}"/>
              </a:ext>
            </a:extLst>
          </p:cNvPr>
          <p:cNvSpPr/>
          <p:nvPr/>
        </p:nvSpPr>
        <p:spPr>
          <a:xfrm>
            <a:off x="4392891" y="1640549"/>
            <a:ext cx="2927907" cy="923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Generative Model</a:t>
            </a:r>
            <a:endParaRPr lang="en-IN" dirty="0"/>
          </a:p>
        </p:txBody>
      </p:sp>
      <p:sp>
        <p:nvSpPr>
          <p:cNvPr id="10" name="TextBox 9">
            <a:extLst>
              <a:ext uri="{FF2B5EF4-FFF2-40B4-BE49-F238E27FC236}">
                <a16:creationId xmlns:a16="http://schemas.microsoft.com/office/drawing/2014/main" id="{5F0C699B-B553-4B87-BA3F-6093A149BB7D}"/>
              </a:ext>
            </a:extLst>
          </p:cNvPr>
          <p:cNvSpPr txBox="1"/>
          <p:nvPr/>
        </p:nvSpPr>
        <p:spPr>
          <a:xfrm>
            <a:off x="3264032" y="1614238"/>
            <a:ext cx="1317395" cy="477054"/>
          </a:xfrm>
          <a:prstGeom prst="rect">
            <a:avLst/>
          </a:prstGeom>
          <a:noFill/>
        </p:spPr>
        <p:txBody>
          <a:bodyPr wrap="square">
            <a:spAutoFit/>
          </a:bodyPr>
          <a:lstStyle/>
          <a:p>
            <a:r>
              <a:rPr lang="en-US" sz="2500" dirty="0">
                <a:latin typeface="Agency FB" panose="020B0503020202020204" pitchFamily="34" charset="0"/>
              </a:rPr>
              <a:t>Training</a:t>
            </a:r>
            <a:endParaRPr lang="en-IN" sz="2500" dirty="0">
              <a:latin typeface="Agency FB" panose="020B0503020202020204" pitchFamily="34" charset="0"/>
            </a:endParaRPr>
          </a:p>
        </p:txBody>
      </p:sp>
      <p:sp>
        <p:nvSpPr>
          <p:cNvPr id="11" name="TextBox 10">
            <a:extLst>
              <a:ext uri="{FF2B5EF4-FFF2-40B4-BE49-F238E27FC236}">
                <a16:creationId xmlns:a16="http://schemas.microsoft.com/office/drawing/2014/main" id="{C98B4108-C7D1-494C-9E55-B2EEAF368E7D}"/>
              </a:ext>
            </a:extLst>
          </p:cNvPr>
          <p:cNvSpPr txBox="1"/>
          <p:nvPr/>
        </p:nvSpPr>
        <p:spPr>
          <a:xfrm>
            <a:off x="7345001" y="1563825"/>
            <a:ext cx="1317395" cy="477054"/>
          </a:xfrm>
          <a:prstGeom prst="rect">
            <a:avLst/>
          </a:prstGeom>
          <a:noFill/>
        </p:spPr>
        <p:txBody>
          <a:bodyPr wrap="square">
            <a:spAutoFit/>
          </a:bodyPr>
          <a:lstStyle/>
          <a:p>
            <a:r>
              <a:rPr lang="en-US" sz="2500" dirty="0">
                <a:latin typeface="Agency FB" panose="020B0503020202020204" pitchFamily="34" charset="0"/>
              </a:rPr>
              <a:t>Sampling</a:t>
            </a:r>
            <a:endParaRPr lang="en-IN" sz="2500" dirty="0">
              <a:latin typeface="Agency FB" panose="020B0503020202020204" pitchFamily="34" charset="0"/>
            </a:endParaRPr>
          </a:p>
        </p:txBody>
      </p:sp>
      <p:cxnSp>
        <p:nvCxnSpPr>
          <p:cNvPr id="13" name="Straight Arrow Connector 12">
            <a:extLst>
              <a:ext uri="{FF2B5EF4-FFF2-40B4-BE49-F238E27FC236}">
                <a16:creationId xmlns:a16="http://schemas.microsoft.com/office/drawing/2014/main" id="{0BDF1C7F-94AC-477D-8139-25E98B79278E}"/>
              </a:ext>
            </a:extLst>
          </p:cNvPr>
          <p:cNvCxnSpPr>
            <a:stCxn id="5" idx="3"/>
          </p:cNvCxnSpPr>
          <p:nvPr/>
        </p:nvCxnSpPr>
        <p:spPr>
          <a:xfrm flipV="1">
            <a:off x="3172562" y="2102463"/>
            <a:ext cx="12203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D08A69-CED3-49DF-8AB6-EB8F66669A7B}"/>
              </a:ext>
            </a:extLst>
          </p:cNvPr>
          <p:cNvCxnSpPr/>
          <p:nvPr/>
        </p:nvCxnSpPr>
        <p:spPr>
          <a:xfrm flipV="1">
            <a:off x="7320798" y="2045878"/>
            <a:ext cx="12203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CA262D-50AD-4325-833D-3E95591BBBEB}"/>
              </a:ext>
            </a:extLst>
          </p:cNvPr>
          <p:cNvCxnSpPr>
            <a:cxnSpLocks/>
          </p:cNvCxnSpPr>
          <p:nvPr/>
        </p:nvCxnSpPr>
        <p:spPr>
          <a:xfrm flipV="1">
            <a:off x="5856844" y="2782766"/>
            <a:ext cx="0" cy="7876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593FEF-28ED-4D68-99FB-2388174AF1F6}"/>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AEF8F3D-F9E9-41AD-9DDB-2ABAD0945413}"/>
              </a:ext>
            </a:extLst>
          </p:cNvPr>
          <p:cNvPicPr>
            <a:picLocks noChangeAspect="1"/>
          </p:cNvPicPr>
          <p:nvPr/>
        </p:nvPicPr>
        <p:blipFill>
          <a:blip r:embed="rId2"/>
          <a:stretch>
            <a:fillRect/>
          </a:stretch>
        </p:blipFill>
        <p:spPr>
          <a:xfrm>
            <a:off x="244655" y="3314758"/>
            <a:ext cx="3867150" cy="2447925"/>
          </a:xfrm>
          <a:prstGeom prst="rect">
            <a:avLst/>
          </a:prstGeom>
        </p:spPr>
      </p:pic>
      <p:pic>
        <p:nvPicPr>
          <p:cNvPr id="22" name="Picture 21">
            <a:extLst>
              <a:ext uri="{FF2B5EF4-FFF2-40B4-BE49-F238E27FC236}">
                <a16:creationId xmlns:a16="http://schemas.microsoft.com/office/drawing/2014/main" id="{B60E288D-D23E-42BF-A7BC-1076BBA5F850}"/>
              </a:ext>
            </a:extLst>
          </p:cNvPr>
          <p:cNvPicPr>
            <a:picLocks noChangeAspect="1"/>
          </p:cNvPicPr>
          <p:nvPr/>
        </p:nvPicPr>
        <p:blipFill>
          <a:blip r:embed="rId3"/>
          <a:stretch>
            <a:fillRect/>
          </a:stretch>
        </p:blipFill>
        <p:spPr>
          <a:xfrm>
            <a:off x="9157551" y="3174087"/>
            <a:ext cx="2247900" cy="2028825"/>
          </a:xfrm>
          <a:prstGeom prst="rect">
            <a:avLst/>
          </a:prstGeom>
        </p:spPr>
      </p:pic>
    </p:spTree>
    <p:extLst>
      <p:ext uri="{BB962C8B-B14F-4D97-AF65-F5344CB8AC3E}">
        <p14:creationId xmlns:p14="http://schemas.microsoft.com/office/powerpoint/2010/main" val="275293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55BC-F790-4C96-A9F3-F1204367F0C8}"/>
              </a:ext>
            </a:extLst>
          </p:cNvPr>
          <p:cNvSpPr>
            <a:spLocks noGrp="1"/>
          </p:cNvSpPr>
          <p:nvPr>
            <p:ph type="title"/>
          </p:nvPr>
        </p:nvSpPr>
        <p:spPr/>
        <p:txBody>
          <a:bodyPr/>
          <a:lstStyle/>
          <a:p>
            <a:r>
              <a:rPr lang="en-US" dirty="0">
                <a:latin typeface="Agency FB" panose="020B0503020202020204" pitchFamily="34" charset="0"/>
              </a:rPr>
              <a:t>What are GAN’s ?</a:t>
            </a:r>
            <a:endParaRPr lang="en-IN" dirty="0">
              <a:latin typeface="Agency FB" panose="020B0503020202020204" pitchFamily="34" charset="0"/>
            </a:endParaRPr>
          </a:p>
        </p:txBody>
      </p:sp>
      <p:pic>
        <p:nvPicPr>
          <p:cNvPr id="6" name="Content Placeholder 5">
            <a:extLst>
              <a:ext uri="{FF2B5EF4-FFF2-40B4-BE49-F238E27FC236}">
                <a16:creationId xmlns:a16="http://schemas.microsoft.com/office/drawing/2014/main" id="{AB845E9A-F2ED-4FA1-8427-4F05AD9835AA}"/>
              </a:ext>
            </a:extLst>
          </p:cNvPr>
          <p:cNvPicPr>
            <a:picLocks noGrp="1" noChangeAspect="1"/>
          </p:cNvPicPr>
          <p:nvPr>
            <p:ph idx="1"/>
          </p:nvPr>
        </p:nvPicPr>
        <p:blipFill>
          <a:blip r:embed="rId2"/>
          <a:stretch>
            <a:fillRect/>
          </a:stretch>
        </p:blipFill>
        <p:spPr>
          <a:xfrm>
            <a:off x="71276" y="1249115"/>
            <a:ext cx="6032501" cy="2836176"/>
          </a:xfrm>
        </p:spPr>
      </p:pic>
      <p:sp>
        <p:nvSpPr>
          <p:cNvPr id="4" name="Slide Number Placeholder 3">
            <a:extLst>
              <a:ext uri="{FF2B5EF4-FFF2-40B4-BE49-F238E27FC236}">
                <a16:creationId xmlns:a16="http://schemas.microsoft.com/office/drawing/2014/main" id="{40984A6B-9A42-4F37-8085-F21DACCFD674}"/>
              </a:ext>
            </a:extLst>
          </p:cNvPr>
          <p:cNvSpPr>
            <a:spLocks noGrp="1"/>
          </p:cNvSpPr>
          <p:nvPr>
            <p:ph type="sldNum" sz="quarter" idx="12"/>
          </p:nvPr>
        </p:nvSpPr>
        <p:spPr/>
        <p:txBody>
          <a:bodyPr/>
          <a:lstStyle/>
          <a:p>
            <a:fld id="{03DC2DEF-D2FE-4B45-ABA4-9F153FD1C98A}" type="slidenum">
              <a:rPr lang="en-US" smtClean="0"/>
              <a:t>4</a:t>
            </a:fld>
            <a:endParaRPr lang="en-US" dirty="0"/>
          </a:p>
        </p:txBody>
      </p:sp>
      <p:cxnSp>
        <p:nvCxnSpPr>
          <p:cNvPr id="7" name="Straight Connector 6">
            <a:extLst>
              <a:ext uri="{FF2B5EF4-FFF2-40B4-BE49-F238E27FC236}">
                <a16:creationId xmlns:a16="http://schemas.microsoft.com/office/drawing/2014/main" id="{24888B25-B1F2-4610-99CA-33606D1D13EB}"/>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AFFC7D8-DF79-4DCC-B2D8-D23950B3625E}"/>
              </a:ext>
            </a:extLst>
          </p:cNvPr>
          <p:cNvSpPr/>
          <p:nvPr/>
        </p:nvSpPr>
        <p:spPr>
          <a:xfrm>
            <a:off x="6096000" y="3224268"/>
            <a:ext cx="2332002" cy="2460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 network that takes a sample and generate a sample of data</a:t>
            </a:r>
            <a:endParaRPr lang="en-IN" dirty="0"/>
          </a:p>
        </p:txBody>
      </p:sp>
      <p:sp>
        <p:nvSpPr>
          <p:cNvPr id="11" name="Rectangle: Rounded Corners 10">
            <a:extLst>
              <a:ext uri="{FF2B5EF4-FFF2-40B4-BE49-F238E27FC236}">
                <a16:creationId xmlns:a16="http://schemas.microsoft.com/office/drawing/2014/main" id="{2C7809F5-C9D0-40FE-8613-10A50B0DA046}"/>
              </a:ext>
            </a:extLst>
          </p:cNvPr>
          <p:cNvSpPr/>
          <p:nvPr/>
        </p:nvSpPr>
        <p:spPr>
          <a:xfrm>
            <a:off x="8844978" y="2299027"/>
            <a:ext cx="3190905" cy="371735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Discriminator network deciders whether the data is generated or taken from the real sample using a binary classification problem  with the help of a sigmoid function that gives the output in the range 0 to 1</a:t>
            </a:r>
            <a:endParaRPr lang="en-IN" dirty="0"/>
          </a:p>
        </p:txBody>
      </p:sp>
      <p:sp>
        <p:nvSpPr>
          <p:cNvPr id="12" name="Rectangle: Rounded Corners 11">
            <a:extLst>
              <a:ext uri="{FF2B5EF4-FFF2-40B4-BE49-F238E27FC236}">
                <a16:creationId xmlns:a16="http://schemas.microsoft.com/office/drawing/2014/main" id="{BC23CE17-DE77-4A00-BFE2-10B8829F070F}"/>
              </a:ext>
            </a:extLst>
          </p:cNvPr>
          <p:cNvSpPr/>
          <p:nvPr/>
        </p:nvSpPr>
        <p:spPr>
          <a:xfrm>
            <a:off x="6226362" y="2753556"/>
            <a:ext cx="2079055" cy="378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anose="020B0503020202020204" pitchFamily="34" charset="0"/>
              </a:rPr>
              <a:t>Generator</a:t>
            </a:r>
            <a:endParaRPr lang="en-IN" sz="2000" b="1" dirty="0">
              <a:solidFill>
                <a:schemeClr val="tx1"/>
              </a:solidFill>
              <a:latin typeface="Agency FB" panose="020B0503020202020204" pitchFamily="34" charset="0"/>
            </a:endParaRPr>
          </a:p>
        </p:txBody>
      </p:sp>
      <p:sp>
        <p:nvSpPr>
          <p:cNvPr id="13" name="Rectangle: Rounded Corners 12">
            <a:extLst>
              <a:ext uri="{FF2B5EF4-FFF2-40B4-BE49-F238E27FC236}">
                <a16:creationId xmlns:a16="http://schemas.microsoft.com/office/drawing/2014/main" id="{94F1CD09-D227-4B1B-9C05-294CB0D89F3E}"/>
              </a:ext>
            </a:extLst>
          </p:cNvPr>
          <p:cNvSpPr/>
          <p:nvPr/>
        </p:nvSpPr>
        <p:spPr>
          <a:xfrm>
            <a:off x="9225657" y="1780880"/>
            <a:ext cx="2079055" cy="3786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gency FB" panose="020B0503020202020204" pitchFamily="34" charset="0"/>
              </a:rPr>
              <a:t>Discriminator</a:t>
            </a:r>
            <a:endParaRPr lang="en-IN" sz="20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15443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55BC-F790-4C96-A9F3-F1204367F0C8}"/>
              </a:ext>
            </a:extLst>
          </p:cNvPr>
          <p:cNvSpPr>
            <a:spLocks noGrp="1"/>
          </p:cNvSpPr>
          <p:nvPr>
            <p:ph type="title"/>
          </p:nvPr>
        </p:nvSpPr>
        <p:spPr/>
        <p:txBody>
          <a:bodyPr/>
          <a:lstStyle/>
          <a:p>
            <a:r>
              <a:rPr lang="en-US" dirty="0">
                <a:latin typeface="Agency FB" panose="020B0503020202020204" pitchFamily="34" charset="0"/>
              </a:rPr>
              <a:t>What are GAN’s ?</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40984A6B-9A42-4F37-8085-F21DACCFD674}"/>
              </a:ext>
            </a:extLst>
          </p:cNvPr>
          <p:cNvSpPr>
            <a:spLocks noGrp="1"/>
          </p:cNvSpPr>
          <p:nvPr>
            <p:ph type="sldNum" sz="quarter" idx="12"/>
          </p:nvPr>
        </p:nvSpPr>
        <p:spPr/>
        <p:txBody>
          <a:bodyPr/>
          <a:lstStyle/>
          <a:p>
            <a:fld id="{03DC2DEF-D2FE-4B45-ABA4-9F153FD1C98A}" type="slidenum">
              <a:rPr lang="en-US" smtClean="0"/>
              <a:t>5</a:t>
            </a:fld>
            <a:endParaRPr lang="en-US" dirty="0"/>
          </a:p>
        </p:txBody>
      </p:sp>
      <p:cxnSp>
        <p:nvCxnSpPr>
          <p:cNvPr id="7" name="Straight Connector 6">
            <a:extLst>
              <a:ext uri="{FF2B5EF4-FFF2-40B4-BE49-F238E27FC236}">
                <a16:creationId xmlns:a16="http://schemas.microsoft.com/office/drawing/2014/main" id="{24888B25-B1F2-4610-99CA-33606D1D13EB}"/>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AE84BF3-AB07-43AE-8FB3-CE2207F83601}"/>
              </a:ext>
            </a:extLst>
          </p:cNvPr>
          <p:cNvSpPr/>
          <p:nvPr/>
        </p:nvSpPr>
        <p:spPr>
          <a:xfrm>
            <a:off x="801278" y="1847654"/>
            <a:ext cx="2036190" cy="116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endParaRPr lang="en-IN" dirty="0"/>
          </a:p>
        </p:txBody>
      </p:sp>
      <p:sp>
        <p:nvSpPr>
          <p:cNvPr id="16" name="Rectangle: Rounded Corners 15">
            <a:extLst>
              <a:ext uri="{FF2B5EF4-FFF2-40B4-BE49-F238E27FC236}">
                <a16:creationId xmlns:a16="http://schemas.microsoft.com/office/drawing/2014/main" id="{DF66BC03-5C12-4AAE-A575-52A60CA1A638}"/>
              </a:ext>
            </a:extLst>
          </p:cNvPr>
          <p:cNvSpPr/>
          <p:nvPr/>
        </p:nvSpPr>
        <p:spPr>
          <a:xfrm>
            <a:off x="332753" y="4738393"/>
            <a:ext cx="1551793" cy="1094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Noise</a:t>
            </a:r>
            <a:endParaRPr lang="en-IN" dirty="0"/>
          </a:p>
        </p:txBody>
      </p:sp>
      <p:sp>
        <p:nvSpPr>
          <p:cNvPr id="17" name="Rectangle: Rounded Corners 16">
            <a:extLst>
              <a:ext uri="{FF2B5EF4-FFF2-40B4-BE49-F238E27FC236}">
                <a16:creationId xmlns:a16="http://schemas.microsoft.com/office/drawing/2014/main" id="{AE20ACEB-4FDB-44EF-A832-D5A35CF106E1}"/>
              </a:ext>
            </a:extLst>
          </p:cNvPr>
          <p:cNvSpPr/>
          <p:nvPr/>
        </p:nvSpPr>
        <p:spPr>
          <a:xfrm>
            <a:off x="4358709" y="1950699"/>
            <a:ext cx="1389837" cy="1070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Sample</a:t>
            </a:r>
            <a:endParaRPr lang="en-IN" dirty="0"/>
          </a:p>
        </p:txBody>
      </p:sp>
      <p:sp>
        <p:nvSpPr>
          <p:cNvPr id="19" name="Rectangle: Rounded Corners 18">
            <a:extLst>
              <a:ext uri="{FF2B5EF4-FFF2-40B4-BE49-F238E27FC236}">
                <a16:creationId xmlns:a16="http://schemas.microsoft.com/office/drawing/2014/main" id="{E1C8CD40-5D44-40CC-A35D-F61D2CE7B27D}"/>
              </a:ext>
            </a:extLst>
          </p:cNvPr>
          <p:cNvSpPr/>
          <p:nvPr/>
        </p:nvSpPr>
        <p:spPr>
          <a:xfrm>
            <a:off x="2785684" y="4738392"/>
            <a:ext cx="1716928" cy="1094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 Network</a:t>
            </a:r>
            <a:endParaRPr lang="en-IN" dirty="0"/>
          </a:p>
        </p:txBody>
      </p:sp>
      <p:sp>
        <p:nvSpPr>
          <p:cNvPr id="20" name="Rectangle: Rounded Corners 19">
            <a:extLst>
              <a:ext uri="{FF2B5EF4-FFF2-40B4-BE49-F238E27FC236}">
                <a16:creationId xmlns:a16="http://schemas.microsoft.com/office/drawing/2014/main" id="{65043A96-E312-47E8-8D04-ECE87D0D06F4}"/>
              </a:ext>
            </a:extLst>
          </p:cNvPr>
          <p:cNvSpPr/>
          <p:nvPr/>
        </p:nvSpPr>
        <p:spPr>
          <a:xfrm>
            <a:off x="5363898" y="4738392"/>
            <a:ext cx="1389837" cy="1094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Sample</a:t>
            </a:r>
            <a:endParaRPr lang="en-IN" dirty="0"/>
          </a:p>
        </p:txBody>
      </p:sp>
      <p:sp>
        <p:nvSpPr>
          <p:cNvPr id="22" name="Rectangle: Rounded Corners 21">
            <a:extLst>
              <a:ext uri="{FF2B5EF4-FFF2-40B4-BE49-F238E27FC236}">
                <a16:creationId xmlns:a16="http://schemas.microsoft.com/office/drawing/2014/main" id="{3D1E12C2-32A8-4D50-8CDB-D16A84C1DDCA}"/>
              </a:ext>
            </a:extLst>
          </p:cNvPr>
          <p:cNvSpPr/>
          <p:nvPr/>
        </p:nvSpPr>
        <p:spPr>
          <a:xfrm>
            <a:off x="7364606" y="2929518"/>
            <a:ext cx="2432116" cy="886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Discriminator Network</a:t>
            </a:r>
            <a:endParaRPr lang="en-IN" dirty="0"/>
          </a:p>
        </p:txBody>
      </p:sp>
      <p:sp>
        <p:nvSpPr>
          <p:cNvPr id="23" name="Rectangle: Rounded Corners 22">
            <a:extLst>
              <a:ext uri="{FF2B5EF4-FFF2-40B4-BE49-F238E27FC236}">
                <a16:creationId xmlns:a16="http://schemas.microsoft.com/office/drawing/2014/main" id="{F982D1F2-1148-421E-AF7A-D4AC6B845CC2}"/>
              </a:ext>
            </a:extLst>
          </p:cNvPr>
          <p:cNvSpPr/>
          <p:nvPr/>
        </p:nvSpPr>
        <p:spPr>
          <a:xfrm>
            <a:off x="10509649" y="2858532"/>
            <a:ext cx="1245934" cy="957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or Fake</a:t>
            </a:r>
            <a:endParaRPr lang="en-IN" dirty="0"/>
          </a:p>
        </p:txBody>
      </p:sp>
      <p:cxnSp>
        <p:nvCxnSpPr>
          <p:cNvPr id="27" name="Straight Arrow Connector 26">
            <a:extLst>
              <a:ext uri="{FF2B5EF4-FFF2-40B4-BE49-F238E27FC236}">
                <a16:creationId xmlns:a16="http://schemas.microsoft.com/office/drawing/2014/main" id="{CBD5F888-0576-4777-B78E-A14C17E9743E}"/>
              </a:ext>
            </a:extLst>
          </p:cNvPr>
          <p:cNvCxnSpPr>
            <a:cxnSpLocks/>
            <a:stCxn id="8" idx="3"/>
          </p:cNvCxnSpPr>
          <p:nvPr/>
        </p:nvCxnSpPr>
        <p:spPr>
          <a:xfrm>
            <a:off x="2837468" y="2430472"/>
            <a:ext cx="14953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1688A09-98EE-457E-9734-9606D4E734A0}"/>
              </a:ext>
            </a:extLst>
          </p:cNvPr>
          <p:cNvCxnSpPr>
            <a:cxnSpLocks/>
            <a:stCxn id="17" idx="3"/>
          </p:cNvCxnSpPr>
          <p:nvPr/>
        </p:nvCxnSpPr>
        <p:spPr>
          <a:xfrm>
            <a:off x="5748546" y="2485879"/>
            <a:ext cx="1643641" cy="88669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1FF69D-F492-4208-8AE1-0E4F60230CDE}"/>
              </a:ext>
            </a:extLst>
          </p:cNvPr>
          <p:cNvCxnSpPr>
            <a:cxnSpLocks/>
          </p:cNvCxnSpPr>
          <p:nvPr/>
        </p:nvCxnSpPr>
        <p:spPr>
          <a:xfrm>
            <a:off x="1884546" y="5285647"/>
            <a:ext cx="83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801A3D9-5772-4C39-8437-38FAEE716F0D}"/>
              </a:ext>
            </a:extLst>
          </p:cNvPr>
          <p:cNvCxnSpPr>
            <a:cxnSpLocks/>
          </p:cNvCxnSpPr>
          <p:nvPr/>
        </p:nvCxnSpPr>
        <p:spPr>
          <a:xfrm>
            <a:off x="4582241" y="5285647"/>
            <a:ext cx="702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B5750C8-0429-4ADF-A62C-9EC7C37972B4}"/>
              </a:ext>
            </a:extLst>
          </p:cNvPr>
          <p:cNvCxnSpPr>
            <a:cxnSpLocks/>
            <a:endCxn id="22" idx="1"/>
          </p:cNvCxnSpPr>
          <p:nvPr/>
        </p:nvCxnSpPr>
        <p:spPr>
          <a:xfrm rot="5400000" flipH="1" flipV="1">
            <a:off x="6071090" y="4027643"/>
            <a:ext cx="1948580" cy="63845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547B682-1A11-4B71-A53A-661A2FBAFA28}"/>
              </a:ext>
            </a:extLst>
          </p:cNvPr>
          <p:cNvCxnSpPr>
            <a:cxnSpLocks/>
          </p:cNvCxnSpPr>
          <p:nvPr/>
        </p:nvCxnSpPr>
        <p:spPr>
          <a:xfrm flipV="1">
            <a:off x="9806056" y="3372577"/>
            <a:ext cx="6942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19" grpId="0" animBg="1"/>
      <p:bldP spid="20"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0376-B43A-468E-92E8-B41309A1EF55}"/>
              </a:ext>
            </a:extLst>
          </p:cNvPr>
          <p:cNvSpPr>
            <a:spLocks noGrp="1"/>
          </p:cNvSpPr>
          <p:nvPr>
            <p:ph type="title"/>
          </p:nvPr>
        </p:nvSpPr>
        <p:spPr/>
        <p:txBody>
          <a:bodyPr>
            <a:normAutofit/>
          </a:bodyPr>
          <a:lstStyle/>
          <a:p>
            <a:r>
              <a:rPr lang="en-US" dirty="0">
                <a:latin typeface="Agency FB" panose="020B0503020202020204" pitchFamily="34" charset="0"/>
              </a:rPr>
              <a:t>How does a GAN’s work ?</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F7FBF0C7-E215-4D3F-8A7E-10C8E97B6EBD}"/>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8" name="Picture 7">
            <a:extLst>
              <a:ext uri="{FF2B5EF4-FFF2-40B4-BE49-F238E27FC236}">
                <a16:creationId xmlns:a16="http://schemas.microsoft.com/office/drawing/2014/main" id="{5123C0BC-3174-408A-9863-1347F35106E4}"/>
              </a:ext>
            </a:extLst>
          </p:cNvPr>
          <p:cNvPicPr>
            <a:picLocks noChangeAspect="1"/>
          </p:cNvPicPr>
          <p:nvPr/>
        </p:nvPicPr>
        <p:blipFill>
          <a:blip r:embed="rId2"/>
          <a:stretch>
            <a:fillRect/>
          </a:stretch>
        </p:blipFill>
        <p:spPr>
          <a:xfrm>
            <a:off x="2015794" y="3064424"/>
            <a:ext cx="8231848" cy="2770249"/>
          </a:xfrm>
          <a:prstGeom prst="rect">
            <a:avLst/>
          </a:prstGeom>
        </p:spPr>
      </p:pic>
      <p:cxnSp>
        <p:nvCxnSpPr>
          <p:cNvPr id="9" name="Straight Connector 8">
            <a:extLst>
              <a:ext uri="{FF2B5EF4-FFF2-40B4-BE49-F238E27FC236}">
                <a16:creationId xmlns:a16="http://schemas.microsoft.com/office/drawing/2014/main" id="{92B1FC8F-350D-4C01-832C-53C2B66C65DD}"/>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968D689-10A8-4DBE-B951-D07D23EAF65E}"/>
              </a:ext>
            </a:extLst>
          </p:cNvPr>
          <p:cNvPicPr>
            <a:picLocks noChangeAspect="1"/>
          </p:cNvPicPr>
          <p:nvPr/>
        </p:nvPicPr>
        <p:blipFill>
          <a:blip r:embed="rId3"/>
          <a:stretch>
            <a:fillRect/>
          </a:stretch>
        </p:blipFill>
        <p:spPr>
          <a:xfrm>
            <a:off x="249427" y="1117874"/>
            <a:ext cx="11325225" cy="923925"/>
          </a:xfrm>
          <a:prstGeom prst="rect">
            <a:avLst/>
          </a:prstGeom>
        </p:spPr>
      </p:pic>
    </p:spTree>
    <p:extLst>
      <p:ext uri="{BB962C8B-B14F-4D97-AF65-F5344CB8AC3E}">
        <p14:creationId xmlns:p14="http://schemas.microsoft.com/office/powerpoint/2010/main" val="38089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55BC-F790-4C96-A9F3-F1204367F0C8}"/>
              </a:ext>
            </a:extLst>
          </p:cNvPr>
          <p:cNvSpPr>
            <a:spLocks noGrp="1"/>
          </p:cNvSpPr>
          <p:nvPr>
            <p:ph type="title"/>
          </p:nvPr>
        </p:nvSpPr>
        <p:spPr/>
        <p:txBody>
          <a:bodyPr/>
          <a:lstStyle/>
          <a:p>
            <a:r>
              <a:rPr lang="en-US" dirty="0">
                <a:latin typeface="Agency FB" panose="020B0503020202020204" pitchFamily="34" charset="0"/>
              </a:rPr>
              <a:t>How to Train GAN’s</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40984A6B-9A42-4F37-8085-F21DACCFD674}"/>
              </a:ext>
            </a:extLst>
          </p:cNvPr>
          <p:cNvSpPr>
            <a:spLocks noGrp="1"/>
          </p:cNvSpPr>
          <p:nvPr>
            <p:ph type="sldNum" sz="quarter" idx="12"/>
          </p:nvPr>
        </p:nvSpPr>
        <p:spPr/>
        <p:txBody>
          <a:bodyPr/>
          <a:lstStyle/>
          <a:p>
            <a:fld id="{03DC2DEF-D2FE-4B45-ABA4-9F153FD1C98A}" type="slidenum">
              <a:rPr lang="en-US" smtClean="0"/>
              <a:t>7</a:t>
            </a:fld>
            <a:endParaRPr lang="en-US" dirty="0"/>
          </a:p>
        </p:txBody>
      </p:sp>
      <p:cxnSp>
        <p:nvCxnSpPr>
          <p:cNvPr id="7" name="Straight Connector 6">
            <a:extLst>
              <a:ext uri="{FF2B5EF4-FFF2-40B4-BE49-F238E27FC236}">
                <a16:creationId xmlns:a16="http://schemas.microsoft.com/office/drawing/2014/main" id="{24888B25-B1F2-4610-99CA-33606D1D13EB}"/>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3A1BCFC-71E6-4B0F-80DB-090F66EF3EC6}"/>
              </a:ext>
            </a:extLst>
          </p:cNvPr>
          <p:cNvGrpSpPr/>
          <p:nvPr/>
        </p:nvGrpSpPr>
        <p:grpSpPr>
          <a:xfrm>
            <a:off x="249427" y="1429615"/>
            <a:ext cx="8545392" cy="3607022"/>
            <a:chOff x="332753" y="1950699"/>
            <a:chExt cx="11820535" cy="3905628"/>
          </a:xfrm>
        </p:grpSpPr>
        <p:sp>
          <p:nvSpPr>
            <p:cNvPr id="16" name="Rectangle: Rounded Corners 15">
              <a:extLst>
                <a:ext uri="{FF2B5EF4-FFF2-40B4-BE49-F238E27FC236}">
                  <a16:creationId xmlns:a16="http://schemas.microsoft.com/office/drawing/2014/main" id="{DF66BC03-5C12-4AAE-A575-52A60CA1A638}"/>
                </a:ext>
              </a:extLst>
            </p:cNvPr>
            <p:cNvSpPr/>
            <p:nvPr/>
          </p:nvSpPr>
          <p:spPr>
            <a:xfrm>
              <a:off x="332753" y="4738393"/>
              <a:ext cx="1551793" cy="1094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Noise</a:t>
              </a:r>
              <a:endParaRPr lang="en-IN" dirty="0"/>
            </a:p>
          </p:txBody>
        </p:sp>
        <p:sp>
          <p:nvSpPr>
            <p:cNvPr id="17" name="Rectangle: Rounded Corners 16">
              <a:extLst>
                <a:ext uri="{FF2B5EF4-FFF2-40B4-BE49-F238E27FC236}">
                  <a16:creationId xmlns:a16="http://schemas.microsoft.com/office/drawing/2014/main" id="{AE20ACEB-4FDB-44EF-A832-D5A35CF106E1}"/>
                </a:ext>
              </a:extLst>
            </p:cNvPr>
            <p:cNvSpPr/>
            <p:nvPr/>
          </p:nvSpPr>
          <p:spPr>
            <a:xfrm>
              <a:off x="4031618" y="1950699"/>
              <a:ext cx="1716928" cy="1070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Sample</a:t>
              </a:r>
              <a:endParaRPr lang="en-IN" dirty="0"/>
            </a:p>
          </p:txBody>
        </p:sp>
        <p:sp>
          <p:nvSpPr>
            <p:cNvPr id="19" name="Rectangle: Rounded Corners 18">
              <a:extLst>
                <a:ext uri="{FF2B5EF4-FFF2-40B4-BE49-F238E27FC236}">
                  <a16:creationId xmlns:a16="http://schemas.microsoft.com/office/drawing/2014/main" id="{E1C8CD40-5D44-40CC-A35D-F61D2CE7B27D}"/>
                </a:ext>
              </a:extLst>
            </p:cNvPr>
            <p:cNvSpPr/>
            <p:nvPr/>
          </p:nvSpPr>
          <p:spPr>
            <a:xfrm>
              <a:off x="2577110" y="4785988"/>
              <a:ext cx="1716928" cy="1070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 Network</a:t>
              </a:r>
              <a:endParaRPr lang="en-IN" dirty="0"/>
            </a:p>
          </p:txBody>
        </p:sp>
        <p:sp>
          <p:nvSpPr>
            <p:cNvPr id="20" name="Rectangle: Rounded Corners 19">
              <a:extLst>
                <a:ext uri="{FF2B5EF4-FFF2-40B4-BE49-F238E27FC236}">
                  <a16:creationId xmlns:a16="http://schemas.microsoft.com/office/drawing/2014/main" id="{65043A96-E312-47E8-8D04-ECE87D0D06F4}"/>
                </a:ext>
              </a:extLst>
            </p:cNvPr>
            <p:cNvSpPr/>
            <p:nvPr/>
          </p:nvSpPr>
          <p:spPr>
            <a:xfrm>
              <a:off x="4996066" y="4738393"/>
              <a:ext cx="1824498" cy="1094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Sample</a:t>
              </a:r>
              <a:endParaRPr lang="en-IN" dirty="0"/>
            </a:p>
          </p:txBody>
        </p:sp>
        <p:sp>
          <p:nvSpPr>
            <p:cNvPr id="22" name="Rectangle: Rounded Corners 21">
              <a:extLst>
                <a:ext uri="{FF2B5EF4-FFF2-40B4-BE49-F238E27FC236}">
                  <a16:creationId xmlns:a16="http://schemas.microsoft.com/office/drawing/2014/main" id="{3D1E12C2-32A8-4D50-8CDB-D16A84C1DDCA}"/>
                </a:ext>
              </a:extLst>
            </p:cNvPr>
            <p:cNvSpPr/>
            <p:nvPr/>
          </p:nvSpPr>
          <p:spPr>
            <a:xfrm>
              <a:off x="7364606" y="2929518"/>
              <a:ext cx="2432116" cy="886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Discriminator Network</a:t>
              </a:r>
              <a:endParaRPr lang="en-IN" dirty="0"/>
            </a:p>
          </p:txBody>
        </p:sp>
        <p:sp>
          <p:nvSpPr>
            <p:cNvPr id="23" name="Rectangle: Rounded Corners 22">
              <a:extLst>
                <a:ext uri="{FF2B5EF4-FFF2-40B4-BE49-F238E27FC236}">
                  <a16:creationId xmlns:a16="http://schemas.microsoft.com/office/drawing/2014/main" id="{F982D1F2-1148-421E-AF7A-D4AC6B845CC2}"/>
                </a:ext>
              </a:extLst>
            </p:cNvPr>
            <p:cNvSpPr/>
            <p:nvPr/>
          </p:nvSpPr>
          <p:spPr>
            <a:xfrm>
              <a:off x="10509648" y="2858533"/>
              <a:ext cx="1643640" cy="1035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Sigmoid Function</a:t>
              </a:r>
              <a:endParaRPr lang="en-IN" dirty="0"/>
            </a:p>
          </p:txBody>
        </p:sp>
        <p:cxnSp>
          <p:nvCxnSpPr>
            <p:cNvPr id="30" name="Connector: Elbow 29">
              <a:extLst>
                <a:ext uri="{FF2B5EF4-FFF2-40B4-BE49-F238E27FC236}">
                  <a16:creationId xmlns:a16="http://schemas.microsoft.com/office/drawing/2014/main" id="{E1688A09-98EE-457E-9734-9606D4E734A0}"/>
                </a:ext>
              </a:extLst>
            </p:cNvPr>
            <p:cNvCxnSpPr>
              <a:cxnSpLocks/>
              <a:stCxn id="17" idx="3"/>
            </p:cNvCxnSpPr>
            <p:nvPr/>
          </p:nvCxnSpPr>
          <p:spPr>
            <a:xfrm>
              <a:off x="5748546" y="2485878"/>
              <a:ext cx="1643642" cy="88670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81FF69D-F492-4208-8AE1-0E4F60230CDE}"/>
                </a:ext>
              </a:extLst>
            </p:cNvPr>
            <p:cNvCxnSpPr>
              <a:cxnSpLocks/>
            </p:cNvCxnSpPr>
            <p:nvPr/>
          </p:nvCxnSpPr>
          <p:spPr>
            <a:xfrm>
              <a:off x="1767188" y="5304615"/>
              <a:ext cx="83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801A3D9-5772-4C39-8437-38FAEE716F0D}"/>
                </a:ext>
              </a:extLst>
            </p:cNvPr>
            <p:cNvCxnSpPr>
              <a:cxnSpLocks/>
            </p:cNvCxnSpPr>
            <p:nvPr/>
          </p:nvCxnSpPr>
          <p:spPr>
            <a:xfrm>
              <a:off x="4294039" y="5321157"/>
              <a:ext cx="7020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B5750C8-0429-4ADF-A62C-9EC7C37972B4}"/>
                </a:ext>
              </a:extLst>
            </p:cNvPr>
            <p:cNvCxnSpPr>
              <a:cxnSpLocks/>
              <a:endCxn id="22" idx="1"/>
            </p:cNvCxnSpPr>
            <p:nvPr/>
          </p:nvCxnSpPr>
          <p:spPr>
            <a:xfrm rot="5400000" flipH="1" flipV="1">
              <a:off x="6071090" y="4027643"/>
              <a:ext cx="1948580" cy="63845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547B682-1A11-4B71-A53A-661A2FBAFA28}"/>
                </a:ext>
              </a:extLst>
            </p:cNvPr>
            <p:cNvCxnSpPr>
              <a:cxnSpLocks/>
            </p:cNvCxnSpPr>
            <p:nvPr/>
          </p:nvCxnSpPr>
          <p:spPr>
            <a:xfrm flipV="1">
              <a:off x="9806056" y="3372577"/>
              <a:ext cx="6942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1" name="Rectangle: Rounded Corners 20">
            <a:extLst>
              <a:ext uri="{FF2B5EF4-FFF2-40B4-BE49-F238E27FC236}">
                <a16:creationId xmlns:a16="http://schemas.microsoft.com/office/drawing/2014/main" id="{B997EE86-DBA9-40EA-85FD-A55E6A22C3F6}"/>
              </a:ext>
            </a:extLst>
          </p:cNvPr>
          <p:cNvSpPr/>
          <p:nvPr/>
        </p:nvSpPr>
        <p:spPr>
          <a:xfrm>
            <a:off x="8853021" y="1498945"/>
            <a:ext cx="3189770" cy="378949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discriminator and freeze the generator, which means the training set for the generator is turned as False and the network will only do the forward pass and no back-propagation will be applied</a:t>
            </a:r>
            <a:endParaRPr lang="en-IN" dirty="0"/>
          </a:p>
        </p:txBody>
      </p:sp>
    </p:spTree>
    <p:extLst>
      <p:ext uri="{BB962C8B-B14F-4D97-AF65-F5344CB8AC3E}">
        <p14:creationId xmlns:p14="http://schemas.microsoft.com/office/powerpoint/2010/main" val="15894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4171-701B-41AA-9614-09909D0BC57B}"/>
              </a:ext>
            </a:extLst>
          </p:cNvPr>
          <p:cNvSpPr>
            <a:spLocks noGrp="1"/>
          </p:cNvSpPr>
          <p:nvPr>
            <p:ph type="title"/>
          </p:nvPr>
        </p:nvSpPr>
        <p:spPr/>
        <p:txBody>
          <a:bodyPr/>
          <a:lstStyle/>
          <a:p>
            <a:r>
              <a:rPr lang="en-US" dirty="0">
                <a:latin typeface="Agency FB" panose="020B0503020202020204" pitchFamily="34" charset="0"/>
              </a:rPr>
              <a:t>How to Train GAN’s</a:t>
            </a:r>
            <a:endParaRPr lang="en-IN" dirty="0"/>
          </a:p>
        </p:txBody>
      </p:sp>
      <p:sp>
        <p:nvSpPr>
          <p:cNvPr id="4" name="Slide Number Placeholder 3">
            <a:extLst>
              <a:ext uri="{FF2B5EF4-FFF2-40B4-BE49-F238E27FC236}">
                <a16:creationId xmlns:a16="http://schemas.microsoft.com/office/drawing/2014/main" id="{0A8B9307-AFBE-4E9F-A929-E23F5C67D095}"/>
              </a:ext>
            </a:extLst>
          </p:cNvPr>
          <p:cNvSpPr>
            <a:spLocks noGrp="1"/>
          </p:cNvSpPr>
          <p:nvPr>
            <p:ph type="sldNum" sz="quarter" idx="12"/>
          </p:nvPr>
        </p:nvSpPr>
        <p:spPr/>
        <p:txBody>
          <a:bodyPr/>
          <a:lstStyle/>
          <a:p>
            <a:fld id="{03DC2DEF-D2FE-4B45-ABA4-9F153FD1C98A}" type="slidenum">
              <a:rPr lang="en-US" smtClean="0"/>
              <a:t>8</a:t>
            </a:fld>
            <a:endParaRPr lang="en-US" dirty="0"/>
          </a:p>
        </p:txBody>
      </p:sp>
      <p:grpSp>
        <p:nvGrpSpPr>
          <p:cNvPr id="10" name="Group 9">
            <a:extLst>
              <a:ext uri="{FF2B5EF4-FFF2-40B4-BE49-F238E27FC236}">
                <a16:creationId xmlns:a16="http://schemas.microsoft.com/office/drawing/2014/main" id="{12FE9AE2-D645-479E-8F5B-EBB5AD49ACEC}"/>
              </a:ext>
            </a:extLst>
          </p:cNvPr>
          <p:cNvGrpSpPr/>
          <p:nvPr/>
        </p:nvGrpSpPr>
        <p:grpSpPr>
          <a:xfrm>
            <a:off x="2785684" y="2858532"/>
            <a:ext cx="8969899" cy="2974370"/>
            <a:chOff x="2785684" y="2858532"/>
            <a:chExt cx="8969899" cy="2974370"/>
          </a:xfrm>
        </p:grpSpPr>
        <p:sp>
          <p:nvSpPr>
            <p:cNvPr id="5" name="Rectangle: Rounded Corners 4">
              <a:extLst>
                <a:ext uri="{FF2B5EF4-FFF2-40B4-BE49-F238E27FC236}">
                  <a16:creationId xmlns:a16="http://schemas.microsoft.com/office/drawing/2014/main" id="{956E3C3D-2C0E-4DA5-ABFF-CC2C8091010A}"/>
                </a:ext>
              </a:extLst>
            </p:cNvPr>
            <p:cNvSpPr/>
            <p:nvPr/>
          </p:nvSpPr>
          <p:spPr>
            <a:xfrm>
              <a:off x="2785684" y="4738392"/>
              <a:ext cx="1716928" cy="1094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 Network</a:t>
              </a:r>
              <a:endParaRPr lang="en-IN" dirty="0"/>
            </a:p>
          </p:txBody>
        </p:sp>
        <p:sp>
          <p:nvSpPr>
            <p:cNvPr id="6" name="Rectangle: Rounded Corners 5">
              <a:extLst>
                <a:ext uri="{FF2B5EF4-FFF2-40B4-BE49-F238E27FC236}">
                  <a16:creationId xmlns:a16="http://schemas.microsoft.com/office/drawing/2014/main" id="{78C4D131-2A84-4991-80DA-25A8934D873C}"/>
                </a:ext>
              </a:extLst>
            </p:cNvPr>
            <p:cNvSpPr/>
            <p:nvPr/>
          </p:nvSpPr>
          <p:spPr>
            <a:xfrm>
              <a:off x="5363898" y="4738392"/>
              <a:ext cx="1389837" cy="1094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Generated Sample</a:t>
              </a:r>
              <a:endParaRPr lang="en-IN" dirty="0"/>
            </a:p>
          </p:txBody>
        </p:sp>
        <p:sp>
          <p:nvSpPr>
            <p:cNvPr id="7" name="Rectangle: Rounded Corners 6">
              <a:extLst>
                <a:ext uri="{FF2B5EF4-FFF2-40B4-BE49-F238E27FC236}">
                  <a16:creationId xmlns:a16="http://schemas.microsoft.com/office/drawing/2014/main" id="{61DAA879-82B9-493F-84D1-3264870640E6}"/>
                </a:ext>
              </a:extLst>
            </p:cNvPr>
            <p:cNvSpPr/>
            <p:nvPr/>
          </p:nvSpPr>
          <p:spPr>
            <a:xfrm>
              <a:off x="7364606" y="2929518"/>
              <a:ext cx="2432116" cy="886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Discriminator Network</a:t>
              </a:r>
              <a:endParaRPr lang="en-IN" dirty="0"/>
            </a:p>
          </p:txBody>
        </p:sp>
        <p:sp>
          <p:nvSpPr>
            <p:cNvPr id="8" name="Rectangle: Rounded Corners 7">
              <a:extLst>
                <a:ext uri="{FF2B5EF4-FFF2-40B4-BE49-F238E27FC236}">
                  <a16:creationId xmlns:a16="http://schemas.microsoft.com/office/drawing/2014/main" id="{466F62DB-2EC0-4D06-BF1B-559E3BDD6510}"/>
                </a:ext>
              </a:extLst>
            </p:cNvPr>
            <p:cNvSpPr/>
            <p:nvPr/>
          </p:nvSpPr>
          <p:spPr>
            <a:xfrm>
              <a:off x="10509649" y="2858532"/>
              <a:ext cx="1245934" cy="957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Sigmoid Function</a:t>
              </a:r>
              <a:endParaRPr lang="en-IN" dirty="0"/>
            </a:p>
          </p:txBody>
        </p:sp>
        <p:cxnSp>
          <p:nvCxnSpPr>
            <p:cNvPr id="9" name="Connector: Elbow 8">
              <a:extLst>
                <a:ext uri="{FF2B5EF4-FFF2-40B4-BE49-F238E27FC236}">
                  <a16:creationId xmlns:a16="http://schemas.microsoft.com/office/drawing/2014/main" id="{6DBBA76D-5B4C-4550-A912-E14544AEDA1B}"/>
                </a:ext>
              </a:extLst>
            </p:cNvPr>
            <p:cNvCxnSpPr>
              <a:cxnSpLocks/>
              <a:endCxn id="7" idx="1"/>
            </p:cNvCxnSpPr>
            <p:nvPr/>
          </p:nvCxnSpPr>
          <p:spPr>
            <a:xfrm rot="5400000" flipH="1" flipV="1">
              <a:off x="6071090" y="4027643"/>
              <a:ext cx="1948580" cy="63845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A1BE56F4-382D-4744-B4B7-E385AD6F7C1B}"/>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081D5716-1129-486D-8CF9-9587033EDF0F}"/>
              </a:ext>
            </a:extLst>
          </p:cNvPr>
          <p:cNvSpPr/>
          <p:nvPr/>
        </p:nvSpPr>
        <p:spPr>
          <a:xfrm>
            <a:off x="182939" y="1236915"/>
            <a:ext cx="2758224" cy="32394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generator and freeze the discriminator. In this phase, we get the results from the first phase and can use them to make better from the previous state to try and fool the discriminator better</a:t>
            </a:r>
            <a:endParaRPr lang="en-IN" dirty="0"/>
          </a:p>
        </p:txBody>
      </p:sp>
    </p:spTree>
    <p:extLst>
      <p:ext uri="{BB962C8B-B14F-4D97-AF65-F5344CB8AC3E}">
        <p14:creationId xmlns:p14="http://schemas.microsoft.com/office/powerpoint/2010/main" val="1199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E1C7-65F0-44F0-97CF-953514BD63D6}"/>
              </a:ext>
            </a:extLst>
          </p:cNvPr>
          <p:cNvSpPr>
            <a:spLocks noGrp="1"/>
          </p:cNvSpPr>
          <p:nvPr>
            <p:ph type="title"/>
          </p:nvPr>
        </p:nvSpPr>
        <p:spPr/>
        <p:txBody>
          <a:bodyPr/>
          <a:lstStyle/>
          <a:p>
            <a:r>
              <a:rPr lang="en-US" dirty="0">
                <a:latin typeface="Agency FB" panose="020B0503020202020204" pitchFamily="34" charset="0"/>
              </a:rPr>
              <a:t>Steps to train GAN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96347EF2-54E1-4613-B27A-D46A190D1608}"/>
              </a:ext>
            </a:extLst>
          </p:cNvPr>
          <p:cNvSpPr>
            <a:spLocks noGrp="1"/>
          </p:cNvSpPr>
          <p:nvPr>
            <p:ph type="sldNum" sz="quarter" idx="12"/>
          </p:nvPr>
        </p:nvSpPr>
        <p:spPr/>
        <p:txBody>
          <a:bodyPr/>
          <a:lstStyle/>
          <a:p>
            <a:fld id="{03DC2DEF-D2FE-4B45-ABA4-9F153FD1C98A}" type="slidenum">
              <a:rPr lang="en-US" smtClean="0"/>
              <a:t>9</a:t>
            </a:fld>
            <a:endParaRPr lang="en-US" dirty="0"/>
          </a:p>
        </p:txBody>
      </p:sp>
      <p:cxnSp>
        <p:nvCxnSpPr>
          <p:cNvPr id="7" name="Straight Connector 6">
            <a:extLst>
              <a:ext uri="{FF2B5EF4-FFF2-40B4-BE49-F238E27FC236}">
                <a16:creationId xmlns:a16="http://schemas.microsoft.com/office/drawing/2014/main" id="{B40BB8CC-C610-4882-A8F0-634447BF1778}"/>
              </a:ext>
            </a:extLst>
          </p:cNvPr>
          <p:cNvCxnSpPr/>
          <p:nvPr/>
        </p:nvCxnSpPr>
        <p:spPr>
          <a:xfrm>
            <a:off x="249427" y="946715"/>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B9DA4BA-EF4E-4EC3-AB05-EB4193423869}"/>
              </a:ext>
            </a:extLst>
          </p:cNvPr>
          <p:cNvSpPr/>
          <p:nvPr/>
        </p:nvSpPr>
        <p:spPr>
          <a:xfrm>
            <a:off x="3742442" y="1558167"/>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 name="TextBox 8">
            <a:extLst>
              <a:ext uri="{FF2B5EF4-FFF2-40B4-BE49-F238E27FC236}">
                <a16:creationId xmlns:a16="http://schemas.microsoft.com/office/drawing/2014/main" id="{759D1599-FFDD-4821-A930-AEB0572AE3C6}"/>
              </a:ext>
            </a:extLst>
          </p:cNvPr>
          <p:cNvSpPr txBox="1"/>
          <p:nvPr/>
        </p:nvSpPr>
        <p:spPr>
          <a:xfrm>
            <a:off x="1508288" y="1601410"/>
            <a:ext cx="2111605" cy="477054"/>
          </a:xfrm>
          <a:prstGeom prst="rect">
            <a:avLst/>
          </a:prstGeom>
          <a:noFill/>
        </p:spPr>
        <p:txBody>
          <a:bodyPr wrap="square">
            <a:spAutoFit/>
          </a:bodyPr>
          <a:lstStyle/>
          <a:p>
            <a:r>
              <a:rPr lang="en-US" sz="2500" dirty="0">
                <a:latin typeface="Agency FB" panose="020B0503020202020204" pitchFamily="34" charset="0"/>
              </a:rPr>
              <a:t>Define the Problem</a:t>
            </a:r>
            <a:endParaRPr lang="en-IN" sz="2500" dirty="0">
              <a:latin typeface="Agency FB" panose="020B0503020202020204" pitchFamily="34" charset="0"/>
            </a:endParaRPr>
          </a:p>
        </p:txBody>
      </p:sp>
      <p:sp>
        <p:nvSpPr>
          <p:cNvPr id="10" name="Oval 9">
            <a:extLst>
              <a:ext uri="{FF2B5EF4-FFF2-40B4-BE49-F238E27FC236}">
                <a16:creationId xmlns:a16="http://schemas.microsoft.com/office/drawing/2014/main" id="{A6D764CB-FEB2-40D4-9CFC-645924FAC892}"/>
              </a:ext>
            </a:extLst>
          </p:cNvPr>
          <p:cNvSpPr/>
          <p:nvPr/>
        </p:nvSpPr>
        <p:spPr>
          <a:xfrm>
            <a:off x="4713403" y="2281545"/>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1" name="TextBox 10">
            <a:extLst>
              <a:ext uri="{FF2B5EF4-FFF2-40B4-BE49-F238E27FC236}">
                <a16:creationId xmlns:a16="http://schemas.microsoft.com/office/drawing/2014/main" id="{A3DA1C3C-BB73-453F-A777-9F5942E92283}"/>
              </a:ext>
            </a:extLst>
          </p:cNvPr>
          <p:cNvSpPr txBox="1"/>
          <p:nvPr/>
        </p:nvSpPr>
        <p:spPr>
          <a:xfrm>
            <a:off x="5816336" y="2498088"/>
            <a:ext cx="3073139" cy="477054"/>
          </a:xfrm>
          <a:prstGeom prst="rect">
            <a:avLst/>
          </a:prstGeom>
          <a:noFill/>
        </p:spPr>
        <p:txBody>
          <a:bodyPr wrap="square">
            <a:spAutoFit/>
          </a:bodyPr>
          <a:lstStyle/>
          <a:p>
            <a:r>
              <a:rPr lang="en-US" sz="2500" dirty="0">
                <a:latin typeface="Agency FB" panose="020B0503020202020204" pitchFamily="34" charset="0"/>
              </a:rPr>
              <a:t>Choose Architecture of GAN</a:t>
            </a:r>
            <a:endParaRPr lang="en-IN" sz="2500" dirty="0">
              <a:latin typeface="Agency FB" panose="020B0503020202020204" pitchFamily="34" charset="0"/>
            </a:endParaRPr>
          </a:p>
        </p:txBody>
      </p:sp>
      <p:sp>
        <p:nvSpPr>
          <p:cNvPr id="12" name="Oval 11">
            <a:extLst>
              <a:ext uri="{FF2B5EF4-FFF2-40B4-BE49-F238E27FC236}">
                <a16:creationId xmlns:a16="http://schemas.microsoft.com/office/drawing/2014/main" id="{2E72FCC8-E96D-462B-BC0B-B561B47C554E}"/>
              </a:ext>
            </a:extLst>
          </p:cNvPr>
          <p:cNvSpPr/>
          <p:nvPr/>
        </p:nvSpPr>
        <p:spPr>
          <a:xfrm>
            <a:off x="3619893" y="3157851"/>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3" name="TextBox 12">
            <a:extLst>
              <a:ext uri="{FF2B5EF4-FFF2-40B4-BE49-F238E27FC236}">
                <a16:creationId xmlns:a16="http://schemas.microsoft.com/office/drawing/2014/main" id="{2EB631A7-9837-4A1B-9605-C52A859B24CC}"/>
              </a:ext>
            </a:extLst>
          </p:cNvPr>
          <p:cNvSpPr txBox="1"/>
          <p:nvPr/>
        </p:nvSpPr>
        <p:spPr>
          <a:xfrm>
            <a:off x="249427" y="3201094"/>
            <a:ext cx="3304478" cy="861774"/>
          </a:xfrm>
          <a:prstGeom prst="rect">
            <a:avLst/>
          </a:prstGeom>
          <a:noFill/>
        </p:spPr>
        <p:txBody>
          <a:bodyPr wrap="square">
            <a:spAutoFit/>
          </a:bodyPr>
          <a:lstStyle/>
          <a:p>
            <a:r>
              <a:rPr lang="en-US" sz="2500" dirty="0">
                <a:latin typeface="Agency FB" panose="020B0503020202020204" pitchFamily="34" charset="0"/>
              </a:rPr>
              <a:t>Train Discriminator on Real Data</a:t>
            </a:r>
            <a:endParaRPr lang="en-IN" sz="2500" dirty="0">
              <a:latin typeface="Agency FB" panose="020B0503020202020204" pitchFamily="34" charset="0"/>
            </a:endParaRPr>
          </a:p>
        </p:txBody>
      </p:sp>
      <p:sp>
        <p:nvSpPr>
          <p:cNvPr id="16" name="Oval 15">
            <a:extLst>
              <a:ext uri="{FF2B5EF4-FFF2-40B4-BE49-F238E27FC236}">
                <a16:creationId xmlns:a16="http://schemas.microsoft.com/office/drawing/2014/main" id="{6FE59FE8-173F-46F4-886C-4312EE50312C}"/>
              </a:ext>
            </a:extLst>
          </p:cNvPr>
          <p:cNvSpPr/>
          <p:nvPr/>
        </p:nvSpPr>
        <p:spPr>
          <a:xfrm>
            <a:off x="3619893" y="4732889"/>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7" name="TextBox 16">
            <a:extLst>
              <a:ext uri="{FF2B5EF4-FFF2-40B4-BE49-F238E27FC236}">
                <a16:creationId xmlns:a16="http://schemas.microsoft.com/office/drawing/2014/main" id="{FA751CF4-BE19-4103-AE99-32797710B136}"/>
              </a:ext>
            </a:extLst>
          </p:cNvPr>
          <p:cNvSpPr txBox="1"/>
          <p:nvPr/>
        </p:nvSpPr>
        <p:spPr>
          <a:xfrm>
            <a:off x="249427" y="4776132"/>
            <a:ext cx="3304478" cy="861774"/>
          </a:xfrm>
          <a:prstGeom prst="rect">
            <a:avLst/>
          </a:prstGeom>
          <a:noFill/>
        </p:spPr>
        <p:txBody>
          <a:bodyPr wrap="square">
            <a:spAutoFit/>
          </a:bodyPr>
          <a:lstStyle/>
          <a:p>
            <a:r>
              <a:rPr lang="en-US" sz="2500" dirty="0">
                <a:latin typeface="Agency FB" panose="020B0503020202020204" pitchFamily="34" charset="0"/>
              </a:rPr>
              <a:t>Train Discriminator on Fake</a:t>
            </a:r>
          </a:p>
          <a:p>
            <a:r>
              <a:rPr lang="en-US" sz="2500" dirty="0">
                <a:latin typeface="Agency FB" panose="020B0503020202020204" pitchFamily="34" charset="0"/>
              </a:rPr>
              <a:t>Data</a:t>
            </a:r>
            <a:endParaRPr lang="en-IN" sz="2500" dirty="0">
              <a:latin typeface="Agency FB" panose="020B0503020202020204" pitchFamily="34" charset="0"/>
            </a:endParaRPr>
          </a:p>
        </p:txBody>
      </p:sp>
      <p:sp>
        <p:nvSpPr>
          <p:cNvPr id="18" name="Oval 17">
            <a:extLst>
              <a:ext uri="{FF2B5EF4-FFF2-40B4-BE49-F238E27FC236}">
                <a16:creationId xmlns:a16="http://schemas.microsoft.com/office/drawing/2014/main" id="{7E243359-D054-42BD-94ED-358C5826DD95}"/>
              </a:ext>
            </a:extLst>
          </p:cNvPr>
          <p:cNvSpPr/>
          <p:nvPr/>
        </p:nvSpPr>
        <p:spPr>
          <a:xfrm>
            <a:off x="4590854" y="3846325"/>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9" name="TextBox 18">
            <a:extLst>
              <a:ext uri="{FF2B5EF4-FFF2-40B4-BE49-F238E27FC236}">
                <a16:creationId xmlns:a16="http://schemas.microsoft.com/office/drawing/2014/main" id="{0ACF30B2-BFD5-4207-AAF4-C3BB7C808B0B}"/>
              </a:ext>
            </a:extLst>
          </p:cNvPr>
          <p:cNvSpPr txBox="1"/>
          <p:nvPr/>
        </p:nvSpPr>
        <p:spPr>
          <a:xfrm>
            <a:off x="5806913" y="3987210"/>
            <a:ext cx="3469066" cy="477054"/>
          </a:xfrm>
          <a:prstGeom prst="rect">
            <a:avLst/>
          </a:prstGeom>
          <a:noFill/>
        </p:spPr>
        <p:txBody>
          <a:bodyPr wrap="square">
            <a:spAutoFit/>
          </a:bodyPr>
          <a:lstStyle/>
          <a:p>
            <a:r>
              <a:rPr lang="en-US" sz="2500" dirty="0">
                <a:latin typeface="Agency FB" panose="020B0503020202020204" pitchFamily="34" charset="0"/>
              </a:rPr>
              <a:t>Generate Fake Inputs Generator</a:t>
            </a:r>
            <a:endParaRPr lang="en-IN" sz="2500" dirty="0">
              <a:latin typeface="Agency FB" panose="020B0503020202020204" pitchFamily="34" charset="0"/>
            </a:endParaRPr>
          </a:p>
        </p:txBody>
      </p:sp>
      <p:sp>
        <p:nvSpPr>
          <p:cNvPr id="22" name="Oval 21">
            <a:extLst>
              <a:ext uri="{FF2B5EF4-FFF2-40B4-BE49-F238E27FC236}">
                <a16:creationId xmlns:a16="http://schemas.microsoft.com/office/drawing/2014/main" id="{0CCE19FA-28F1-4E28-8A93-E95B402351B2}"/>
              </a:ext>
            </a:extLst>
          </p:cNvPr>
          <p:cNvSpPr/>
          <p:nvPr/>
        </p:nvSpPr>
        <p:spPr>
          <a:xfrm>
            <a:off x="4790388" y="5617314"/>
            <a:ext cx="848412" cy="758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23" name="TextBox 22">
            <a:extLst>
              <a:ext uri="{FF2B5EF4-FFF2-40B4-BE49-F238E27FC236}">
                <a16:creationId xmlns:a16="http://schemas.microsoft.com/office/drawing/2014/main" id="{2906BC5C-2EDD-4AD5-8B59-77C427CF07A8}"/>
              </a:ext>
            </a:extLst>
          </p:cNvPr>
          <p:cNvSpPr txBox="1"/>
          <p:nvPr/>
        </p:nvSpPr>
        <p:spPr>
          <a:xfrm>
            <a:off x="5893321" y="5833857"/>
            <a:ext cx="3806860" cy="861774"/>
          </a:xfrm>
          <a:prstGeom prst="rect">
            <a:avLst/>
          </a:prstGeom>
          <a:noFill/>
        </p:spPr>
        <p:txBody>
          <a:bodyPr wrap="square">
            <a:spAutoFit/>
          </a:bodyPr>
          <a:lstStyle/>
          <a:p>
            <a:r>
              <a:rPr lang="en-US" sz="2500" dirty="0">
                <a:latin typeface="Agency FB" panose="020B0503020202020204" pitchFamily="34" charset="0"/>
              </a:rPr>
              <a:t>Train Generator with the Output of Discriminator</a:t>
            </a:r>
            <a:endParaRPr lang="en-IN" sz="2500" dirty="0">
              <a:latin typeface="Agency FB" panose="020B0503020202020204" pitchFamily="34" charset="0"/>
            </a:endParaRPr>
          </a:p>
        </p:txBody>
      </p:sp>
    </p:spTree>
    <p:extLst>
      <p:ext uri="{BB962C8B-B14F-4D97-AF65-F5344CB8AC3E}">
        <p14:creationId xmlns:p14="http://schemas.microsoft.com/office/powerpoint/2010/main" val="213524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6" grpId="0" animBg="1"/>
      <p:bldP spid="17" grpId="0"/>
      <p:bldP spid="18" grpId="0" animBg="1"/>
      <p:bldP spid="19" grpId="0"/>
      <p:bldP spid="22" grpId="0" animBg="1"/>
      <p:bldP spid="23" grpId="0"/>
    </p:bld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55486</TotalTime>
  <Words>394</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Agency FB</vt:lpstr>
      <vt:lpstr>Arial</vt:lpstr>
      <vt:lpstr>Calibri</vt:lpstr>
      <vt:lpstr>Calibri Light</vt:lpstr>
      <vt:lpstr>Lucida Sans</vt:lpstr>
      <vt:lpstr>Office Theme</vt:lpstr>
      <vt:lpstr>PowerPoint Presentation</vt:lpstr>
      <vt:lpstr>Brief Introduction</vt:lpstr>
      <vt:lpstr>What are Generative Models ?</vt:lpstr>
      <vt:lpstr>What are GAN’s ?</vt:lpstr>
      <vt:lpstr>What are GAN’s ?</vt:lpstr>
      <vt:lpstr>How does a GAN’s work ?</vt:lpstr>
      <vt:lpstr>How to Train GAN’s</vt:lpstr>
      <vt:lpstr>How to Train GAN’s</vt:lpstr>
      <vt:lpstr>Steps to train GAN</vt:lpstr>
      <vt:lpstr>Challenges Faced by GAN’s</vt:lpstr>
      <vt:lpstr>Application of GAN</vt:lpstr>
      <vt:lpstr>Application of GAN</vt:lpstr>
      <vt:lpstr>Application of GAN</vt:lpstr>
      <vt:lpstr>Application of GAN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Kumar Saurabh</dc:creator>
  <cp:lastModifiedBy>Tanuj Nigam</cp:lastModifiedBy>
  <cp:revision>402</cp:revision>
  <dcterms:created xsi:type="dcterms:W3CDTF">2020-12-05T08:17:44Z</dcterms:created>
  <dcterms:modified xsi:type="dcterms:W3CDTF">2021-06-05T09:21:54Z</dcterms:modified>
</cp:coreProperties>
</file>