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4392" r:id="rId2"/>
    <p:sldId id="4421" r:id="rId3"/>
    <p:sldId id="4411" r:id="rId4"/>
    <p:sldId id="4413" r:id="rId5"/>
    <p:sldId id="4414" r:id="rId6"/>
    <p:sldId id="4415" r:id="rId7"/>
    <p:sldId id="4416" r:id="rId8"/>
    <p:sldId id="4418" r:id="rId9"/>
    <p:sldId id="4419" r:id="rId10"/>
    <p:sldId id="4420" r:id="rId11"/>
    <p:sldId id="4417" r:id="rId12"/>
    <p:sldId id="4422" r:id="rId13"/>
    <p:sldId id="4425" r:id="rId14"/>
    <p:sldId id="4428" r:id="rId15"/>
    <p:sldId id="4427" r:id="rId16"/>
    <p:sldId id="442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uj Nigam" initials="TN" lastIdx="3" clrIdx="0">
    <p:extLst>
      <p:ext uri="{19B8F6BF-5375-455C-9EA6-DF929625EA0E}">
        <p15:presenceInfo xmlns:p15="http://schemas.microsoft.com/office/powerpoint/2012/main" userId="S::Tanuj.Nigam@ab-inbev.com::f2112780-2fc6-4d35-83f4-33182dd5b0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2D00A"/>
    <a:srgbClr val="4FFFFB"/>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2" autoAdjust="0"/>
    <p:restoredTop sz="93810" autoAdjust="0"/>
  </p:normalViewPr>
  <p:slideViewPr>
    <p:cSldViewPr snapToGrid="0" showGuides="1">
      <p:cViewPr varScale="1">
        <p:scale>
          <a:sx n="68" d="100"/>
          <a:sy n="68" d="100"/>
        </p:scale>
        <p:origin x="500" y="56"/>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5/22/2021</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5/22/2021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7377E75D-2F2C-486F-ADB2-2E3ED557F9F4}"/>
              </a:ext>
            </a:extLst>
          </p:cNvPr>
          <p:cNvGrpSpPr/>
          <p:nvPr userDrawn="1"/>
        </p:nvGrpSpPr>
        <p:grpSpPr>
          <a:xfrm>
            <a:off x="138152" y="6308065"/>
            <a:ext cx="1422508" cy="547823"/>
            <a:chOff x="2888752" y="6127846"/>
            <a:chExt cx="1422508" cy="547823"/>
          </a:xfrm>
        </p:grpSpPr>
        <p:grpSp>
          <p:nvGrpSpPr>
            <p:cNvPr id="17" name="Group 16">
              <a:extLst>
                <a:ext uri="{FF2B5EF4-FFF2-40B4-BE49-F238E27FC236}">
                  <a16:creationId xmlns:a16="http://schemas.microsoft.com/office/drawing/2014/main" id="{093120A8-E755-45C2-93B7-43E7CD0317ED}"/>
                </a:ext>
              </a:extLst>
            </p:cNvPr>
            <p:cNvGrpSpPr/>
            <p:nvPr/>
          </p:nvGrpSpPr>
          <p:grpSpPr>
            <a:xfrm>
              <a:off x="2888752" y="6127846"/>
              <a:ext cx="373062" cy="454133"/>
              <a:chOff x="2442953" y="5590586"/>
              <a:chExt cx="818862" cy="991392"/>
            </a:xfrm>
          </p:grpSpPr>
          <p:sp>
            <p:nvSpPr>
              <p:cNvPr id="19" name="Moon 18">
                <a:extLst>
                  <a:ext uri="{FF2B5EF4-FFF2-40B4-BE49-F238E27FC236}">
                    <a16:creationId xmlns:a16="http://schemas.microsoft.com/office/drawing/2014/main" id="{CE9C77E5-C8B1-4691-A7BE-8EDFCE60274E}"/>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Moon 19">
                <a:extLst>
                  <a:ext uri="{FF2B5EF4-FFF2-40B4-BE49-F238E27FC236}">
                    <a16:creationId xmlns:a16="http://schemas.microsoft.com/office/drawing/2014/main" id="{07B08C4C-3EF0-42D6-91AE-4E7274B5BDE7}"/>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A92AD0F-EA8B-4A01-B1A3-6744F77C1CEA}"/>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477BD80F-F5FE-457F-87C9-F167107134FA}"/>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grpSp>
        <p:nvGrpSpPr>
          <p:cNvPr id="23" name="Group 22">
            <a:extLst>
              <a:ext uri="{FF2B5EF4-FFF2-40B4-BE49-F238E27FC236}">
                <a16:creationId xmlns:a16="http://schemas.microsoft.com/office/drawing/2014/main" id="{0FB60BB0-385D-4C5A-A15B-890A14582BEF}"/>
              </a:ext>
            </a:extLst>
          </p:cNvPr>
          <p:cNvGrpSpPr/>
          <p:nvPr userDrawn="1"/>
        </p:nvGrpSpPr>
        <p:grpSpPr>
          <a:xfrm>
            <a:off x="138152" y="6308065"/>
            <a:ext cx="1422508" cy="547823"/>
            <a:chOff x="2888752" y="6127846"/>
            <a:chExt cx="1422508" cy="547823"/>
          </a:xfrm>
        </p:grpSpPr>
        <p:grpSp>
          <p:nvGrpSpPr>
            <p:cNvPr id="24" name="Group 23">
              <a:extLst>
                <a:ext uri="{FF2B5EF4-FFF2-40B4-BE49-F238E27FC236}">
                  <a16:creationId xmlns:a16="http://schemas.microsoft.com/office/drawing/2014/main" id="{85E22152-51B9-4260-B7FA-92D452C99110}"/>
                </a:ext>
              </a:extLst>
            </p:cNvPr>
            <p:cNvGrpSpPr/>
            <p:nvPr/>
          </p:nvGrpSpPr>
          <p:grpSpPr>
            <a:xfrm>
              <a:off x="2888752" y="6127846"/>
              <a:ext cx="373062" cy="454133"/>
              <a:chOff x="2442953" y="5590586"/>
              <a:chExt cx="818862" cy="991392"/>
            </a:xfrm>
          </p:grpSpPr>
          <p:sp>
            <p:nvSpPr>
              <p:cNvPr id="26" name="Moon 25">
                <a:extLst>
                  <a:ext uri="{FF2B5EF4-FFF2-40B4-BE49-F238E27FC236}">
                    <a16:creationId xmlns:a16="http://schemas.microsoft.com/office/drawing/2014/main" id="{2481C634-A98A-4A13-BE5A-6BFA33D3D99E}"/>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Moon 26">
                <a:extLst>
                  <a:ext uri="{FF2B5EF4-FFF2-40B4-BE49-F238E27FC236}">
                    <a16:creationId xmlns:a16="http://schemas.microsoft.com/office/drawing/2014/main" id="{3815EAC9-57A6-4154-9990-6E02571ACF00}"/>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A8304D0-093C-4676-BD71-72EE92EACFB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63AFD63B-F04C-488A-BE60-93E379CEA583}"/>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grpSp>
        <p:nvGrpSpPr>
          <p:cNvPr id="23" name="Group 22">
            <a:extLst>
              <a:ext uri="{FF2B5EF4-FFF2-40B4-BE49-F238E27FC236}">
                <a16:creationId xmlns:a16="http://schemas.microsoft.com/office/drawing/2014/main" id="{0FB60BB0-385D-4C5A-A15B-890A14582BEF}"/>
              </a:ext>
            </a:extLst>
          </p:cNvPr>
          <p:cNvGrpSpPr/>
          <p:nvPr userDrawn="1"/>
        </p:nvGrpSpPr>
        <p:grpSpPr>
          <a:xfrm>
            <a:off x="138152" y="6308065"/>
            <a:ext cx="1422508" cy="547823"/>
            <a:chOff x="2888752" y="6127846"/>
            <a:chExt cx="1422508" cy="547823"/>
          </a:xfrm>
        </p:grpSpPr>
        <p:grpSp>
          <p:nvGrpSpPr>
            <p:cNvPr id="24" name="Group 23">
              <a:extLst>
                <a:ext uri="{FF2B5EF4-FFF2-40B4-BE49-F238E27FC236}">
                  <a16:creationId xmlns:a16="http://schemas.microsoft.com/office/drawing/2014/main" id="{85E22152-51B9-4260-B7FA-92D452C99110}"/>
                </a:ext>
              </a:extLst>
            </p:cNvPr>
            <p:cNvGrpSpPr/>
            <p:nvPr/>
          </p:nvGrpSpPr>
          <p:grpSpPr>
            <a:xfrm>
              <a:off x="2888752" y="6127846"/>
              <a:ext cx="373062" cy="454133"/>
              <a:chOff x="2442953" y="5590586"/>
              <a:chExt cx="818862" cy="991392"/>
            </a:xfrm>
          </p:grpSpPr>
          <p:sp>
            <p:nvSpPr>
              <p:cNvPr id="26" name="Moon 25">
                <a:extLst>
                  <a:ext uri="{FF2B5EF4-FFF2-40B4-BE49-F238E27FC236}">
                    <a16:creationId xmlns:a16="http://schemas.microsoft.com/office/drawing/2014/main" id="{2481C634-A98A-4A13-BE5A-6BFA33D3D99E}"/>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Moon 26">
                <a:extLst>
                  <a:ext uri="{FF2B5EF4-FFF2-40B4-BE49-F238E27FC236}">
                    <a16:creationId xmlns:a16="http://schemas.microsoft.com/office/drawing/2014/main" id="{3815EAC9-57A6-4154-9990-6E02571ACF00}"/>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A8304D0-093C-4676-BD71-72EE92EACFB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63AFD63B-F04C-488A-BE60-93E379CEA583}"/>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00552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26307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800"/>
            <a:ext cx="5757863" cy="25864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5" name="Group 24">
            <a:extLst>
              <a:ext uri="{FF2B5EF4-FFF2-40B4-BE49-F238E27FC236}">
                <a16:creationId xmlns:a16="http://schemas.microsoft.com/office/drawing/2014/main" id="{04FEE34B-291F-4979-9AB1-1F62B34BDEEC}"/>
              </a:ext>
            </a:extLst>
          </p:cNvPr>
          <p:cNvGrpSpPr/>
          <p:nvPr userDrawn="1"/>
        </p:nvGrpSpPr>
        <p:grpSpPr>
          <a:xfrm>
            <a:off x="138152" y="6308065"/>
            <a:ext cx="1422508" cy="547823"/>
            <a:chOff x="2888752" y="6127846"/>
            <a:chExt cx="1422508" cy="547823"/>
          </a:xfrm>
        </p:grpSpPr>
        <p:grpSp>
          <p:nvGrpSpPr>
            <p:cNvPr id="26" name="Group 25">
              <a:extLst>
                <a:ext uri="{FF2B5EF4-FFF2-40B4-BE49-F238E27FC236}">
                  <a16:creationId xmlns:a16="http://schemas.microsoft.com/office/drawing/2014/main" id="{5D07F548-6C51-4C28-B4D0-4AF075C91F1D}"/>
                </a:ext>
              </a:extLst>
            </p:cNvPr>
            <p:cNvGrpSpPr/>
            <p:nvPr/>
          </p:nvGrpSpPr>
          <p:grpSpPr>
            <a:xfrm>
              <a:off x="2888752" y="6127846"/>
              <a:ext cx="373062" cy="454133"/>
              <a:chOff x="2442953" y="5590586"/>
              <a:chExt cx="818862" cy="991392"/>
            </a:xfrm>
          </p:grpSpPr>
          <p:sp>
            <p:nvSpPr>
              <p:cNvPr id="28" name="Moon 27">
                <a:extLst>
                  <a:ext uri="{FF2B5EF4-FFF2-40B4-BE49-F238E27FC236}">
                    <a16:creationId xmlns:a16="http://schemas.microsoft.com/office/drawing/2014/main" id="{644E9563-6C79-41FC-BF74-913147E12274}"/>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Moon 28">
                <a:extLst>
                  <a:ext uri="{FF2B5EF4-FFF2-40B4-BE49-F238E27FC236}">
                    <a16:creationId xmlns:a16="http://schemas.microsoft.com/office/drawing/2014/main" id="{6B048E68-9C8C-45A2-A703-BB99F86527D8}"/>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1C73703-7846-400D-B8C8-78665C62A535}"/>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E06E7D11-3FE0-41F3-91AC-81CC80D86284}"/>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4281018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800"/>
            <a:ext cx="11520488" cy="2602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39A44A0E-9D14-49E7-945E-C9CC5138B9B4}"/>
              </a:ext>
            </a:extLst>
          </p:cNvPr>
          <p:cNvGrpSpPr/>
          <p:nvPr userDrawn="1"/>
        </p:nvGrpSpPr>
        <p:grpSpPr>
          <a:xfrm>
            <a:off x="138152" y="6308065"/>
            <a:ext cx="1422508" cy="547823"/>
            <a:chOff x="2888752" y="6127846"/>
            <a:chExt cx="1422508" cy="547823"/>
          </a:xfrm>
        </p:grpSpPr>
        <p:grpSp>
          <p:nvGrpSpPr>
            <p:cNvPr id="17" name="Group 16">
              <a:extLst>
                <a:ext uri="{FF2B5EF4-FFF2-40B4-BE49-F238E27FC236}">
                  <a16:creationId xmlns:a16="http://schemas.microsoft.com/office/drawing/2014/main" id="{EB67DE31-D52D-4017-8615-0921DBDE889E}"/>
                </a:ext>
              </a:extLst>
            </p:cNvPr>
            <p:cNvGrpSpPr/>
            <p:nvPr/>
          </p:nvGrpSpPr>
          <p:grpSpPr>
            <a:xfrm>
              <a:off x="2888752" y="6127846"/>
              <a:ext cx="373062" cy="454133"/>
              <a:chOff x="2442953" y="5590586"/>
              <a:chExt cx="818862" cy="991392"/>
            </a:xfrm>
          </p:grpSpPr>
          <p:sp>
            <p:nvSpPr>
              <p:cNvPr id="19" name="Moon 18">
                <a:extLst>
                  <a:ext uri="{FF2B5EF4-FFF2-40B4-BE49-F238E27FC236}">
                    <a16:creationId xmlns:a16="http://schemas.microsoft.com/office/drawing/2014/main" id="{D9408EAB-C137-494F-8AEA-587E8F8917EA}"/>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Moon 19">
                <a:extLst>
                  <a:ext uri="{FF2B5EF4-FFF2-40B4-BE49-F238E27FC236}">
                    <a16:creationId xmlns:a16="http://schemas.microsoft.com/office/drawing/2014/main" id="{AEDE78B9-FEF6-454E-9E8F-E5379EF19780}"/>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8D4F218-2D65-4C83-A96B-022490593653}"/>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BDE33D7E-8E7C-4873-8DDE-9769ED6D3099}"/>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105386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9" name="Group 18">
            <a:extLst>
              <a:ext uri="{FF2B5EF4-FFF2-40B4-BE49-F238E27FC236}">
                <a16:creationId xmlns:a16="http://schemas.microsoft.com/office/drawing/2014/main" id="{6F5A0CD9-8B61-46DF-B73E-D92CDB59FB5B}"/>
              </a:ext>
            </a:extLst>
          </p:cNvPr>
          <p:cNvGrpSpPr/>
          <p:nvPr userDrawn="1"/>
        </p:nvGrpSpPr>
        <p:grpSpPr>
          <a:xfrm>
            <a:off x="138152" y="6308065"/>
            <a:ext cx="1422508" cy="547823"/>
            <a:chOff x="2888752" y="6127846"/>
            <a:chExt cx="1422508" cy="547823"/>
          </a:xfrm>
        </p:grpSpPr>
        <p:grpSp>
          <p:nvGrpSpPr>
            <p:cNvPr id="26" name="Group 25">
              <a:extLst>
                <a:ext uri="{FF2B5EF4-FFF2-40B4-BE49-F238E27FC236}">
                  <a16:creationId xmlns:a16="http://schemas.microsoft.com/office/drawing/2014/main" id="{684DA471-B2D3-4FBF-9E87-E297716D78E5}"/>
                </a:ext>
              </a:extLst>
            </p:cNvPr>
            <p:cNvGrpSpPr/>
            <p:nvPr/>
          </p:nvGrpSpPr>
          <p:grpSpPr>
            <a:xfrm>
              <a:off x="2888752" y="6127846"/>
              <a:ext cx="373062" cy="454133"/>
              <a:chOff x="2442953" y="5590586"/>
              <a:chExt cx="818862" cy="991392"/>
            </a:xfrm>
          </p:grpSpPr>
          <p:sp>
            <p:nvSpPr>
              <p:cNvPr id="28" name="Moon 27">
                <a:extLst>
                  <a:ext uri="{FF2B5EF4-FFF2-40B4-BE49-F238E27FC236}">
                    <a16:creationId xmlns:a16="http://schemas.microsoft.com/office/drawing/2014/main" id="{CB5C8431-D489-44D5-8ECC-36A9E672E2A1}"/>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Moon 28">
                <a:extLst>
                  <a:ext uri="{FF2B5EF4-FFF2-40B4-BE49-F238E27FC236}">
                    <a16:creationId xmlns:a16="http://schemas.microsoft.com/office/drawing/2014/main" id="{A6E9ADEC-57A2-487D-96D4-1AD3A4746474}"/>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EFC457B-4FEB-4E36-B5C0-B291617FC3E7}"/>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7729BD60-EBC0-4BB5-9393-DBD0B3ED82F5}"/>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1258960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59441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9" name="Group 18">
            <a:extLst>
              <a:ext uri="{FF2B5EF4-FFF2-40B4-BE49-F238E27FC236}">
                <a16:creationId xmlns:a16="http://schemas.microsoft.com/office/drawing/2014/main" id="{CD8322BF-1E5D-4AC1-8440-0E1673BBA456}"/>
              </a:ext>
            </a:extLst>
          </p:cNvPr>
          <p:cNvGrpSpPr/>
          <p:nvPr userDrawn="1"/>
        </p:nvGrpSpPr>
        <p:grpSpPr>
          <a:xfrm>
            <a:off x="138152" y="6308065"/>
            <a:ext cx="1422508" cy="547823"/>
            <a:chOff x="2888752" y="6127846"/>
            <a:chExt cx="1422508" cy="547823"/>
          </a:xfrm>
        </p:grpSpPr>
        <p:grpSp>
          <p:nvGrpSpPr>
            <p:cNvPr id="20" name="Group 19">
              <a:extLst>
                <a:ext uri="{FF2B5EF4-FFF2-40B4-BE49-F238E27FC236}">
                  <a16:creationId xmlns:a16="http://schemas.microsoft.com/office/drawing/2014/main" id="{2FC51185-95D4-4E95-8FBC-056D65CB0E4E}"/>
                </a:ext>
              </a:extLst>
            </p:cNvPr>
            <p:cNvGrpSpPr/>
            <p:nvPr/>
          </p:nvGrpSpPr>
          <p:grpSpPr>
            <a:xfrm>
              <a:off x="2888752" y="6127846"/>
              <a:ext cx="373062" cy="454133"/>
              <a:chOff x="2442953" y="5590586"/>
              <a:chExt cx="818862" cy="991392"/>
            </a:xfrm>
          </p:grpSpPr>
          <p:sp>
            <p:nvSpPr>
              <p:cNvPr id="22" name="Moon 21">
                <a:extLst>
                  <a:ext uri="{FF2B5EF4-FFF2-40B4-BE49-F238E27FC236}">
                    <a16:creationId xmlns:a16="http://schemas.microsoft.com/office/drawing/2014/main" id="{28FDBB39-0096-4BBB-9EC5-3610B1777CEC}"/>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Moon 22">
                <a:extLst>
                  <a:ext uri="{FF2B5EF4-FFF2-40B4-BE49-F238E27FC236}">
                    <a16:creationId xmlns:a16="http://schemas.microsoft.com/office/drawing/2014/main" id="{0E9D1631-AA86-4748-B8DA-2CB35A534F34}"/>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84CD18A-3D18-43FC-9BC1-B94836473F5B}"/>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7420C899-946D-4062-BEDA-BBA7E4797548}"/>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1069587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597994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13" name="Group 12">
            <a:extLst>
              <a:ext uri="{FF2B5EF4-FFF2-40B4-BE49-F238E27FC236}">
                <a16:creationId xmlns:a16="http://schemas.microsoft.com/office/drawing/2014/main" id="{67388FB8-242D-4814-8442-5F1520FEFCB8}"/>
              </a:ext>
            </a:extLst>
          </p:cNvPr>
          <p:cNvGrpSpPr/>
          <p:nvPr userDrawn="1"/>
        </p:nvGrpSpPr>
        <p:grpSpPr>
          <a:xfrm>
            <a:off x="138152" y="6308065"/>
            <a:ext cx="1422508" cy="547823"/>
            <a:chOff x="2888752" y="6127846"/>
            <a:chExt cx="1422508" cy="547823"/>
          </a:xfrm>
        </p:grpSpPr>
        <p:grpSp>
          <p:nvGrpSpPr>
            <p:cNvPr id="14" name="Group 13">
              <a:extLst>
                <a:ext uri="{FF2B5EF4-FFF2-40B4-BE49-F238E27FC236}">
                  <a16:creationId xmlns:a16="http://schemas.microsoft.com/office/drawing/2014/main" id="{6AFCA0EA-BD65-4F32-9694-0F848649287B}"/>
                </a:ext>
              </a:extLst>
            </p:cNvPr>
            <p:cNvGrpSpPr/>
            <p:nvPr/>
          </p:nvGrpSpPr>
          <p:grpSpPr>
            <a:xfrm>
              <a:off x="2888752" y="6127846"/>
              <a:ext cx="373062" cy="454133"/>
              <a:chOff x="2442953" y="5590586"/>
              <a:chExt cx="818862" cy="991392"/>
            </a:xfrm>
          </p:grpSpPr>
          <p:sp>
            <p:nvSpPr>
              <p:cNvPr id="16" name="Moon 15">
                <a:extLst>
                  <a:ext uri="{FF2B5EF4-FFF2-40B4-BE49-F238E27FC236}">
                    <a16:creationId xmlns:a16="http://schemas.microsoft.com/office/drawing/2014/main" id="{FC4C6266-093F-4F97-80F0-CC066DFF6680}"/>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Moon 16">
                <a:extLst>
                  <a:ext uri="{FF2B5EF4-FFF2-40B4-BE49-F238E27FC236}">
                    <a16:creationId xmlns:a16="http://schemas.microsoft.com/office/drawing/2014/main" id="{08F2C979-D3BA-49A1-BF27-12A920A176FE}"/>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0AB12E8-5060-4E5A-A1DB-16293871A030}"/>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1B74A11B-9F1C-4828-851F-5FA1499982B6}"/>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911057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58177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58177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47793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3856318"/>
            <a:ext cx="4052888" cy="222175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grpSp>
        <p:nvGrpSpPr>
          <p:cNvPr id="14" name="Group 13">
            <a:extLst>
              <a:ext uri="{FF2B5EF4-FFF2-40B4-BE49-F238E27FC236}">
                <a16:creationId xmlns:a16="http://schemas.microsoft.com/office/drawing/2014/main" id="{DE50BBA4-71F7-4699-BCED-C5CC0FCF491E}"/>
              </a:ext>
            </a:extLst>
          </p:cNvPr>
          <p:cNvGrpSpPr/>
          <p:nvPr userDrawn="1"/>
        </p:nvGrpSpPr>
        <p:grpSpPr>
          <a:xfrm>
            <a:off x="138152" y="6308065"/>
            <a:ext cx="1422508" cy="547823"/>
            <a:chOff x="2888752" y="6127846"/>
            <a:chExt cx="1422508" cy="547823"/>
          </a:xfrm>
        </p:grpSpPr>
        <p:grpSp>
          <p:nvGrpSpPr>
            <p:cNvPr id="15" name="Group 14">
              <a:extLst>
                <a:ext uri="{FF2B5EF4-FFF2-40B4-BE49-F238E27FC236}">
                  <a16:creationId xmlns:a16="http://schemas.microsoft.com/office/drawing/2014/main" id="{DFF27C96-5E0E-495C-9B86-06DF0C5359E9}"/>
                </a:ext>
              </a:extLst>
            </p:cNvPr>
            <p:cNvGrpSpPr/>
            <p:nvPr/>
          </p:nvGrpSpPr>
          <p:grpSpPr>
            <a:xfrm>
              <a:off x="2888752" y="6127846"/>
              <a:ext cx="373062" cy="454133"/>
              <a:chOff x="2442953" y="5590586"/>
              <a:chExt cx="818862" cy="991392"/>
            </a:xfrm>
          </p:grpSpPr>
          <p:sp>
            <p:nvSpPr>
              <p:cNvPr id="17" name="Moon 16">
                <a:extLst>
                  <a:ext uri="{FF2B5EF4-FFF2-40B4-BE49-F238E27FC236}">
                    <a16:creationId xmlns:a16="http://schemas.microsoft.com/office/drawing/2014/main" id="{C76E7817-8535-4E23-88A2-A46CD0DBB833}"/>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Moon 17">
                <a:extLst>
                  <a:ext uri="{FF2B5EF4-FFF2-40B4-BE49-F238E27FC236}">
                    <a16:creationId xmlns:a16="http://schemas.microsoft.com/office/drawing/2014/main" id="{D7740AF5-A244-4298-AF1B-311C71D1FF26}"/>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EE9168C-230B-419A-AE0C-BA02A1C5D2D8}"/>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8B89201A-FB2B-41BC-9516-17CBA5DCB1EC}"/>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41144738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7" name="Group 16">
            <a:extLst>
              <a:ext uri="{FF2B5EF4-FFF2-40B4-BE49-F238E27FC236}">
                <a16:creationId xmlns:a16="http://schemas.microsoft.com/office/drawing/2014/main" id="{5BF14320-F67E-41FD-AC82-BE0A6881A07E}"/>
              </a:ext>
            </a:extLst>
          </p:cNvPr>
          <p:cNvGrpSpPr/>
          <p:nvPr userDrawn="1"/>
        </p:nvGrpSpPr>
        <p:grpSpPr>
          <a:xfrm>
            <a:off x="138152" y="6308065"/>
            <a:ext cx="1422508" cy="547823"/>
            <a:chOff x="2888752" y="6127846"/>
            <a:chExt cx="1422508" cy="547823"/>
          </a:xfrm>
        </p:grpSpPr>
        <p:grpSp>
          <p:nvGrpSpPr>
            <p:cNvPr id="18" name="Group 17">
              <a:extLst>
                <a:ext uri="{FF2B5EF4-FFF2-40B4-BE49-F238E27FC236}">
                  <a16:creationId xmlns:a16="http://schemas.microsoft.com/office/drawing/2014/main" id="{FD84C930-E9DE-421E-A8B2-DBAC3B273104}"/>
                </a:ext>
              </a:extLst>
            </p:cNvPr>
            <p:cNvGrpSpPr/>
            <p:nvPr/>
          </p:nvGrpSpPr>
          <p:grpSpPr>
            <a:xfrm>
              <a:off x="2888752" y="6127846"/>
              <a:ext cx="373062" cy="454133"/>
              <a:chOff x="2442953" y="5590586"/>
              <a:chExt cx="818862" cy="991392"/>
            </a:xfrm>
          </p:grpSpPr>
          <p:sp>
            <p:nvSpPr>
              <p:cNvPr id="20" name="Moon 19">
                <a:extLst>
                  <a:ext uri="{FF2B5EF4-FFF2-40B4-BE49-F238E27FC236}">
                    <a16:creationId xmlns:a16="http://schemas.microsoft.com/office/drawing/2014/main" id="{49EC7EEF-3048-4228-9696-030FA82962AB}"/>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Moon 20">
                <a:extLst>
                  <a:ext uri="{FF2B5EF4-FFF2-40B4-BE49-F238E27FC236}">
                    <a16:creationId xmlns:a16="http://schemas.microsoft.com/office/drawing/2014/main" id="{F58A9C2C-C3F4-4852-86B9-532917D1BC6A}"/>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4E04147-3944-493A-BF41-010BAD2C32C7}"/>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0E6C31FC-A000-4552-AAB5-1875086BCA67}"/>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3599560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587150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12" name="Group 11">
            <a:extLst>
              <a:ext uri="{FF2B5EF4-FFF2-40B4-BE49-F238E27FC236}">
                <a16:creationId xmlns:a16="http://schemas.microsoft.com/office/drawing/2014/main" id="{52B712D7-F62F-48C5-B27A-2F9C3430B5FE}"/>
              </a:ext>
            </a:extLst>
          </p:cNvPr>
          <p:cNvGrpSpPr/>
          <p:nvPr userDrawn="1"/>
        </p:nvGrpSpPr>
        <p:grpSpPr>
          <a:xfrm>
            <a:off x="138152" y="6308065"/>
            <a:ext cx="1422508" cy="547823"/>
            <a:chOff x="2888752" y="6127846"/>
            <a:chExt cx="1422508" cy="547823"/>
          </a:xfrm>
        </p:grpSpPr>
        <p:grpSp>
          <p:nvGrpSpPr>
            <p:cNvPr id="13" name="Group 12">
              <a:extLst>
                <a:ext uri="{FF2B5EF4-FFF2-40B4-BE49-F238E27FC236}">
                  <a16:creationId xmlns:a16="http://schemas.microsoft.com/office/drawing/2014/main" id="{27F01B5E-A81E-46F3-A8C9-A68AAC62BE8E}"/>
                </a:ext>
              </a:extLst>
            </p:cNvPr>
            <p:cNvGrpSpPr/>
            <p:nvPr/>
          </p:nvGrpSpPr>
          <p:grpSpPr>
            <a:xfrm>
              <a:off x="2888752" y="6127846"/>
              <a:ext cx="373062" cy="454133"/>
              <a:chOff x="2442953" y="5590586"/>
              <a:chExt cx="818862" cy="991392"/>
            </a:xfrm>
          </p:grpSpPr>
          <p:sp>
            <p:nvSpPr>
              <p:cNvPr id="15" name="Moon 14">
                <a:extLst>
                  <a:ext uri="{FF2B5EF4-FFF2-40B4-BE49-F238E27FC236}">
                    <a16:creationId xmlns:a16="http://schemas.microsoft.com/office/drawing/2014/main" id="{CB6AAB99-A3BA-4813-B4AB-2AEC0789BF7D}"/>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oon 15">
                <a:extLst>
                  <a:ext uri="{FF2B5EF4-FFF2-40B4-BE49-F238E27FC236}">
                    <a16:creationId xmlns:a16="http://schemas.microsoft.com/office/drawing/2014/main" id="{369FCB01-8EFE-4116-BAF5-B5F203404C8A}"/>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52E6E16-4323-4120-AFAC-50B510922A17}"/>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0A7740D6-9E85-4418-98F9-1A4DDD633157}"/>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10350859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0" name="Group 19">
            <a:extLst>
              <a:ext uri="{FF2B5EF4-FFF2-40B4-BE49-F238E27FC236}">
                <a16:creationId xmlns:a16="http://schemas.microsoft.com/office/drawing/2014/main" id="{022AC2CE-B17A-4CB0-9B88-02159CD18C34}"/>
              </a:ext>
            </a:extLst>
          </p:cNvPr>
          <p:cNvGrpSpPr/>
          <p:nvPr userDrawn="1"/>
        </p:nvGrpSpPr>
        <p:grpSpPr>
          <a:xfrm>
            <a:off x="138152" y="6308065"/>
            <a:ext cx="1422508" cy="547823"/>
            <a:chOff x="2888752" y="6127846"/>
            <a:chExt cx="1422508" cy="547823"/>
          </a:xfrm>
        </p:grpSpPr>
        <p:grpSp>
          <p:nvGrpSpPr>
            <p:cNvPr id="21" name="Group 20">
              <a:extLst>
                <a:ext uri="{FF2B5EF4-FFF2-40B4-BE49-F238E27FC236}">
                  <a16:creationId xmlns:a16="http://schemas.microsoft.com/office/drawing/2014/main" id="{FD9E116C-FC97-481F-AB2E-69B525B00AB1}"/>
                </a:ext>
              </a:extLst>
            </p:cNvPr>
            <p:cNvGrpSpPr/>
            <p:nvPr/>
          </p:nvGrpSpPr>
          <p:grpSpPr>
            <a:xfrm>
              <a:off x="2888752" y="6127846"/>
              <a:ext cx="373062" cy="454133"/>
              <a:chOff x="2442953" y="5590586"/>
              <a:chExt cx="818862" cy="991392"/>
            </a:xfrm>
          </p:grpSpPr>
          <p:sp>
            <p:nvSpPr>
              <p:cNvPr id="23" name="Moon 22">
                <a:extLst>
                  <a:ext uri="{FF2B5EF4-FFF2-40B4-BE49-F238E27FC236}">
                    <a16:creationId xmlns:a16="http://schemas.microsoft.com/office/drawing/2014/main" id="{753BF47D-E4CB-44B4-A2DC-89BBEA447DF8}"/>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Moon 23">
                <a:extLst>
                  <a:ext uri="{FF2B5EF4-FFF2-40B4-BE49-F238E27FC236}">
                    <a16:creationId xmlns:a16="http://schemas.microsoft.com/office/drawing/2014/main" id="{C210E950-BB3E-4A78-AB77-624D79085746}"/>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69C0EAC-3DA0-418A-8E4E-55F4F60698BC}"/>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2045F9A-46A7-4D75-AED1-07AB0F7B2932}"/>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8961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0" name="Group 19">
            <a:extLst>
              <a:ext uri="{FF2B5EF4-FFF2-40B4-BE49-F238E27FC236}">
                <a16:creationId xmlns:a16="http://schemas.microsoft.com/office/drawing/2014/main" id="{7E2BDBCC-B91B-4C9E-A72C-23E5658C7C26}"/>
              </a:ext>
            </a:extLst>
          </p:cNvPr>
          <p:cNvGrpSpPr/>
          <p:nvPr userDrawn="1"/>
        </p:nvGrpSpPr>
        <p:grpSpPr>
          <a:xfrm>
            <a:off x="138152" y="6308065"/>
            <a:ext cx="1422508" cy="547823"/>
            <a:chOff x="2888752" y="6127846"/>
            <a:chExt cx="1422508" cy="547823"/>
          </a:xfrm>
        </p:grpSpPr>
        <p:grpSp>
          <p:nvGrpSpPr>
            <p:cNvPr id="21" name="Group 20">
              <a:extLst>
                <a:ext uri="{FF2B5EF4-FFF2-40B4-BE49-F238E27FC236}">
                  <a16:creationId xmlns:a16="http://schemas.microsoft.com/office/drawing/2014/main" id="{DDAD9D5E-E735-420E-B8E4-5FB86A79DC5F}"/>
                </a:ext>
              </a:extLst>
            </p:cNvPr>
            <p:cNvGrpSpPr/>
            <p:nvPr/>
          </p:nvGrpSpPr>
          <p:grpSpPr>
            <a:xfrm>
              <a:off x="2888752" y="6127846"/>
              <a:ext cx="373062" cy="454133"/>
              <a:chOff x="2442953" y="5590586"/>
              <a:chExt cx="818862" cy="991392"/>
            </a:xfrm>
          </p:grpSpPr>
          <p:sp>
            <p:nvSpPr>
              <p:cNvPr id="23" name="Moon 22">
                <a:extLst>
                  <a:ext uri="{FF2B5EF4-FFF2-40B4-BE49-F238E27FC236}">
                    <a16:creationId xmlns:a16="http://schemas.microsoft.com/office/drawing/2014/main" id="{03F18945-99ED-41A9-8715-6E38F452B9F8}"/>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Moon 23">
                <a:extLst>
                  <a:ext uri="{FF2B5EF4-FFF2-40B4-BE49-F238E27FC236}">
                    <a16:creationId xmlns:a16="http://schemas.microsoft.com/office/drawing/2014/main" id="{6702710A-0E82-402C-A4DB-54F8A9343372}"/>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6C4A5FC-0DBD-435B-85AF-EBE6BAC3559B}"/>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4FE95D99-908D-4769-B0FB-7F87A0339BCA}"/>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2588519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6" name="Group 15">
            <a:extLst>
              <a:ext uri="{FF2B5EF4-FFF2-40B4-BE49-F238E27FC236}">
                <a16:creationId xmlns:a16="http://schemas.microsoft.com/office/drawing/2014/main" id="{CEC8D0F7-B1D9-41F9-9535-8404A50FD854}"/>
              </a:ext>
            </a:extLst>
          </p:cNvPr>
          <p:cNvGrpSpPr/>
          <p:nvPr userDrawn="1"/>
        </p:nvGrpSpPr>
        <p:grpSpPr>
          <a:xfrm>
            <a:off x="138152" y="6308065"/>
            <a:ext cx="1422508" cy="547823"/>
            <a:chOff x="2888752" y="6127846"/>
            <a:chExt cx="1422508" cy="547823"/>
          </a:xfrm>
        </p:grpSpPr>
        <p:grpSp>
          <p:nvGrpSpPr>
            <p:cNvPr id="17" name="Group 16">
              <a:extLst>
                <a:ext uri="{FF2B5EF4-FFF2-40B4-BE49-F238E27FC236}">
                  <a16:creationId xmlns:a16="http://schemas.microsoft.com/office/drawing/2014/main" id="{C64ECA44-FC7B-4524-A09C-9B3ACC602080}"/>
                </a:ext>
              </a:extLst>
            </p:cNvPr>
            <p:cNvGrpSpPr/>
            <p:nvPr/>
          </p:nvGrpSpPr>
          <p:grpSpPr>
            <a:xfrm>
              <a:off x="2888752" y="6127846"/>
              <a:ext cx="373062" cy="454133"/>
              <a:chOff x="2442953" y="5590586"/>
              <a:chExt cx="818862" cy="991392"/>
            </a:xfrm>
          </p:grpSpPr>
          <p:sp>
            <p:nvSpPr>
              <p:cNvPr id="19" name="Moon 18">
                <a:extLst>
                  <a:ext uri="{FF2B5EF4-FFF2-40B4-BE49-F238E27FC236}">
                    <a16:creationId xmlns:a16="http://schemas.microsoft.com/office/drawing/2014/main" id="{80B72C41-1F27-44F1-8DD5-F0FCA51575B4}"/>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Moon 19">
                <a:extLst>
                  <a:ext uri="{FF2B5EF4-FFF2-40B4-BE49-F238E27FC236}">
                    <a16:creationId xmlns:a16="http://schemas.microsoft.com/office/drawing/2014/main" id="{B730AC4D-4D91-47D4-A41B-8AFB29E409EE}"/>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18CBF54-03E7-4AE2-830C-C735B3AD692A}"/>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A5CE04F9-0CAA-4AD6-94F4-1E40DB8C8B78}"/>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6864194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grpSp>
        <p:nvGrpSpPr>
          <p:cNvPr id="19" name="Group 18">
            <a:extLst>
              <a:ext uri="{FF2B5EF4-FFF2-40B4-BE49-F238E27FC236}">
                <a16:creationId xmlns:a16="http://schemas.microsoft.com/office/drawing/2014/main" id="{D860E5B8-204B-48BA-B736-F8375DD6ED24}"/>
              </a:ext>
            </a:extLst>
          </p:cNvPr>
          <p:cNvGrpSpPr/>
          <p:nvPr userDrawn="1"/>
        </p:nvGrpSpPr>
        <p:grpSpPr>
          <a:xfrm>
            <a:off x="138152" y="6308065"/>
            <a:ext cx="1422508" cy="547823"/>
            <a:chOff x="2888752" y="6127846"/>
            <a:chExt cx="1422508" cy="547823"/>
          </a:xfrm>
        </p:grpSpPr>
        <p:grpSp>
          <p:nvGrpSpPr>
            <p:cNvPr id="20" name="Group 19">
              <a:extLst>
                <a:ext uri="{FF2B5EF4-FFF2-40B4-BE49-F238E27FC236}">
                  <a16:creationId xmlns:a16="http://schemas.microsoft.com/office/drawing/2014/main" id="{2816D8D1-08FA-4275-A50D-FC19AEEB4A8B}"/>
                </a:ext>
              </a:extLst>
            </p:cNvPr>
            <p:cNvGrpSpPr/>
            <p:nvPr/>
          </p:nvGrpSpPr>
          <p:grpSpPr>
            <a:xfrm>
              <a:off x="2888752" y="6127846"/>
              <a:ext cx="373062" cy="454133"/>
              <a:chOff x="2442953" y="5590586"/>
              <a:chExt cx="818862" cy="991392"/>
            </a:xfrm>
          </p:grpSpPr>
          <p:sp>
            <p:nvSpPr>
              <p:cNvPr id="22" name="Moon 21">
                <a:extLst>
                  <a:ext uri="{FF2B5EF4-FFF2-40B4-BE49-F238E27FC236}">
                    <a16:creationId xmlns:a16="http://schemas.microsoft.com/office/drawing/2014/main" id="{7B5B6FF0-E15B-4024-A9B1-038FF3650362}"/>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Moon 22">
                <a:extLst>
                  <a:ext uri="{FF2B5EF4-FFF2-40B4-BE49-F238E27FC236}">
                    <a16:creationId xmlns:a16="http://schemas.microsoft.com/office/drawing/2014/main" id="{E4AB3118-04BC-41DA-B48E-042AC0E78EF3}"/>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B3E9262-F2E7-4B17-A5AA-D8AE884CE577}"/>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5FE105FD-C36F-479E-8DFF-2AF5590D2581}"/>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8154248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grpSp>
        <p:nvGrpSpPr>
          <p:cNvPr id="21" name="Group 20">
            <a:extLst>
              <a:ext uri="{FF2B5EF4-FFF2-40B4-BE49-F238E27FC236}">
                <a16:creationId xmlns:a16="http://schemas.microsoft.com/office/drawing/2014/main" id="{DF249770-0ECF-4D05-B273-CF57A0F95D42}"/>
              </a:ext>
            </a:extLst>
          </p:cNvPr>
          <p:cNvGrpSpPr/>
          <p:nvPr userDrawn="1"/>
        </p:nvGrpSpPr>
        <p:grpSpPr>
          <a:xfrm>
            <a:off x="138152" y="6308065"/>
            <a:ext cx="1422508" cy="547823"/>
            <a:chOff x="2888752" y="6127846"/>
            <a:chExt cx="1422508" cy="547823"/>
          </a:xfrm>
        </p:grpSpPr>
        <p:grpSp>
          <p:nvGrpSpPr>
            <p:cNvPr id="22" name="Group 21">
              <a:extLst>
                <a:ext uri="{FF2B5EF4-FFF2-40B4-BE49-F238E27FC236}">
                  <a16:creationId xmlns:a16="http://schemas.microsoft.com/office/drawing/2014/main" id="{EFE9A539-0822-4100-B4B5-056F0B0A67ED}"/>
                </a:ext>
              </a:extLst>
            </p:cNvPr>
            <p:cNvGrpSpPr/>
            <p:nvPr/>
          </p:nvGrpSpPr>
          <p:grpSpPr>
            <a:xfrm>
              <a:off x="2888752" y="6127846"/>
              <a:ext cx="373062" cy="454133"/>
              <a:chOff x="2442953" y="5590586"/>
              <a:chExt cx="818862" cy="991392"/>
            </a:xfrm>
          </p:grpSpPr>
          <p:sp>
            <p:nvSpPr>
              <p:cNvPr id="24" name="Moon 23">
                <a:extLst>
                  <a:ext uri="{FF2B5EF4-FFF2-40B4-BE49-F238E27FC236}">
                    <a16:creationId xmlns:a16="http://schemas.microsoft.com/office/drawing/2014/main" id="{F1A350DC-ACF8-4674-A65A-2EBE0EE0BE9F}"/>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Moon 24">
                <a:extLst>
                  <a:ext uri="{FF2B5EF4-FFF2-40B4-BE49-F238E27FC236}">
                    <a16:creationId xmlns:a16="http://schemas.microsoft.com/office/drawing/2014/main" id="{64D2E37F-C9F6-47E9-97FD-06931CBF4E06}"/>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7DA2B91-C99D-4C58-ADAA-D6EED94B9180}"/>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89573212-149C-4381-8B13-4ECEBEA7B46C}"/>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5654903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grpSp>
        <p:nvGrpSpPr>
          <p:cNvPr id="17" name="Group 16">
            <a:extLst>
              <a:ext uri="{FF2B5EF4-FFF2-40B4-BE49-F238E27FC236}">
                <a16:creationId xmlns:a16="http://schemas.microsoft.com/office/drawing/2014/main" id="{BD440BA0-FEED-4F08-9E6C-AA28C542A910}"/>
              </a:ext>
            </a:extLst>
          </p:cNvPr>
          <p:cNvGrpSpPr/>
          <p:nvPr userDrawn="1"/>
        </p:nvGrpSpPr>
        <p:grpSpPr>
          <a:xfrm>
            <a:off x="138152" y="6308065"/>
            <a:ext cx="1422508" cy="547823"/>
            <a:chOff x="2888752" y="6127846"/>
            <a:chExt cx="1422508" cy="547823"/>
          </a:xfrm>
        </p:grpSpPr>
        <p:grpSp>
          <p:nvGrpSpPr>
            <p:cNvPr id="18" name="Group 17">
              <a:extLst>
                <a:ext uri="{FF2B5EF4-FFF2-40B4-BE49-F238E27FC236}">
                  <a16:creationId xmlns:a16="http://schemas.microsoft.com/office/drawing/2014/main" id="{14CD91FA-063F-4A23-B465-119064183419}"/>
                </a:ext>
              </a:extLst>
            </p:cNvPr>
            <p:cNvGrpSpPr/>
            <p:nvPr/>
          </p:nvGrpSpPr>
          <p:grpSpPr>
            <a:xfrm>
              <a:off x="2888752" y="6127846"/>
              <a:ext cx="373062" cy="454133"/>
              <a:chOff x="2442953" y="5590586"/>
              <a:chExt cx="818862" cy="991392"/>
            </a:xfrm>
          </p:grpSpPr>
          <p:sp>
            <p:nvSpPr>
              <p:cNvPr id="20" name="Moon 19">
                <a:extLst>
                  <a:ext uri="{FF2B5EF4-FFF2-40B4-BE49-F238E27FC236}">
                    <a16:creationId xmlns:a16="http://schemas.microsoft.com/office/drawing/2014/main" id="{31AB1409-FF25-4774-949D-9BB79FE02C75}"/>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Moon 20">
                <a:extLst>
                  <a:ext uri="{FF2B5EF4-FFF2-40B4-BE49-F238E27FC236}">
                    <a16:creationId xmlns:a16="http://schemas.microsoft.com/office/drawing/2014/main" id="{C78A7401-F982-4377-BA09-60F7A7DC10CE}"/>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B06366B-36D9-4D6E-B5F4-A622BA7CA9F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85FB03DD-A8FE-4548-ADB6-761352827EA6}"/>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8786417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grpSp>
        <p:nvGrpSpPr>
          <p:cNvPr id="20" name="Group 19">
            <a:extLst>
              <a:ext uri="{FF2B5EF4-FFF2-40B4-BE49-F238E27FC236}">
                <a16:creationId xmlns:a16="http://schemas.microsoft.com/office/drawing/2014/main" id="{3A311BDF-64E0-4B23-A228-D7B6D2CE0726}"/>
              </a:ext>
            </a:extLst>
          </p:cNvPr>
          <p:cNvGrpSpPr/>
          <p:nvPr userDrawn="1"/>
        </p:nvGrpSpPr>
        <p:grpSpPr>
          <a:xfrm>
            <a:off x="138152" y="6308065"/>
            <a:ext cx="1422508" cy="547823"/>
            <a:chOff x="2888752" y="6127846"/>
            <a:chExt cx="1422508" cy="547823"/>
          </a:xfrm>
        </p:grpSpPr>
        <p:grpSp>
          <p:nvGrpSpPr>
            <p:cNvPr id="21" name="Group 20">
              <a:extLst>
                <a:ext uri="{FF2B5EF4-FFF2-40B4-BE49-F238E27FC236}">
                  <a16:creationId xmlns:a16="http://schemas.microsoft.com/office/drawing/2014/main" id="{1E8D0A97-FE04-4907-85EE-6749260FA4D7}"/>
                </a:ext>
              </a:extLst>
            </p:cNvPr>
            <p:cNvGrpSpPr/>
            <p:nvPr/>
          </p:nvGrpSpPr>
          <p:grpSpPr>
            <a:xfrm>
              <a:off x="2888752" y="6127846"/>
              <a:ext cx="373062" cy="454133"/>
              <a:chOff x="2442953" y="5590586"/>
              <a:chExt cx="818862" cy="991392"/>
            </a:xfrm>
          </p:grpSpPr>
          <p:sp>
            <p:nvSpPr>
              <p:cNvPr id="23" name="Moon 22">
                <a:extLst>
                  <a:ext uri="{FF2B5EF4-FFF2-40B4-BE49-F238E27FC236}">
                    <a16:creationId xmlns:a16="http://schemas.microsoft.com/office/drawing/2014/main" id="{CC07A5EE-4437-4A52-83EA-BE55CA3148D1}"/>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Moon 23">
                <a:extLst>
                  <a:ext uri="{FF2B5EF4-FFF2-40B4-BE49-F238E27FC236}">
                    <a16:creationId xmlns:a16="http://schemas.microsoft.com/office/drawing/2014/main" id="{797B8C02-5552-4F41-A7D2-B7AC4412145D}"/>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9351EE3-D872-41C6-858D-1057754B8FC4}"/>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EABEB1E9-E4B4-4758-952D-67DE3F25CB1F}"/>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681869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a:extLst>
              <a:ext uri="{FF2B5EF4-FFF2-40B4-BE49-F238E27FC236}">
                <a16:creationId xmlns:a16="http://schemas.microsoft.com/office/drawing/2014/main" id="{60EA9507-AD02-422E-9DC2-F6A170B88671}"/>
              </a:ext>
            </a:extLst>
          </p:cNvPr>
          <p:cNvGrpSpPr/>
          <p:nvPr userDrawn="1"/>
        </p:nvGrpSpPr>
        <p:grpSpPr>
          <a:xfrm>
            <a:off x="138152" y="6308065"/>
            <a:ext cx="1422508" cy="547823"/>
            <a:chOff x="2888752" y="6127846"/>
            <a:chExt cx="1422508" cy="547823"/>
          </a:xfrm>
        </p:grpSpPr>
        <p:grpSp>
          <p:nvGrpSpPr>
            <p:cNvPr id="27" name="Group 26">
              <a:extLst>
                <a:ext uri="{FF2B5EF4-FFF2-40B4-BE49-F238E27FC236}">
                  <a16:creationId xmlns:a16="http://schemas.microsoft.com/office/drawing/2014/main" id="{7F092513-158E-48B3-AC6E-58245BB0A568}"/>
                </a:ext>
              </a:extLst>
            </p:cNvPr>
            <p:cNvGrpSpPr/>
            <p:nvPr/>
          </p:nvGrpSpPr>
          <p:grpSpPr>
            <a:xfrm>
              <a:off x="2888752" y="6127846"/>
              <a:ext cx="373062" cy="454133"/>
              <a:chOff x="2442953" y="5590586"/>
              <a:chExt cx="818862" cy="991392"/>
            </a:xfrm>
          </p:grpSpPr>
          <p:sp>
            <p:nvSpPr>
              <p:cNvPr id="29" name="Moon 28">
                <a:extLst>
                  <a:ext uri="{FF2B5EF4-FFF2-40B4-BE49-F238E27FC236}">
                    <a16:creationId xmlns:a16="http://schemas.microsoft.com/office/drawing/2014/main" id="{A9764B71-79C9-4C49-9D18-328C4C5A7450}"/>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Moon 29">
                <a:extLst>
                  <a:ext uri="{FF2B5EF4-FFF2-40B4-BE49-F238E27FC236}">
                    <a16:creationId xmlns:a16="http://schemas.microsoft.com/office/drawing/2014/main" id="{C30329BA-B4DA-4EBF-A155-7477E6FE7188}"/>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D8D6F15-DAA8-4F5E-BAFD-8CB25049BF6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732790A1-0D76-492A-8ED5-A05E0523AE9E}"/>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4933882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grpSp>
        <p:nvGrpSpPr>
          <p:cNvPr id="7" name="Group 6">
            <a:extLst>
              <a:ext uri="{FF2B5EF4-FFF2-40B4-BE49-F238E27FC236}">
                <a16:creationId xmlns:a16="http://schemas.microsoft.com/office/drawing/2014/main" id="{F872F199-5693-4ECB-BE9C-E46DB374EB05}"/>
              </a:ext>
            </a:extLst>
          </p:cNvPr>
          <p:cNvGrpSpPr/>
          <p:nvPr userDrawn="1"/>
        </p:nvGrpSpPr>
        <p:grpSpPr>
          <a:xfrm>
            <a:off x="138152" y="6308065"/>
            <a:ext cx="1422508" cy="547823"/>
            <a:chOff x="2888752" y="6127846"/>
            <a:chExt cx="1422508" cy="547823"/>
          </a:xfrm>
        </p:grpSpPr>
        <p:grpSp>
          <p:nvGrpSpPr>
            <p:cNvPr id="8" name="Group 7">
              <a:extLst>
                <a:ext uri="{FF2B5EF4-FFF2-40B4-BE49-F238E27FC236}">
                  <a16:creationId xmlns:a16="http://schemas.microsoft.com/office/drawing/2014/main" id="{01740C11-54E4-4830-8631-5E15C2B1B215}"/>
                </a:ext>
              </a:extLst>
            </p:cNvPr>
            <p:cNvGrpSpPr/>
            <p:nvPr/>
          </p:nvGrpSpPr>
          <p:grpSpPr>
            <a:xfrm>
              <a:off x="2888752" y="6127846"/>
              <a:ext cx="373062" cy="454133"/>
              <a:chOff x="2442953" y="5590586"/>
              <a:chExt cx="818862" cy="991392"/>
            </a:xfrm>
          </p:grpSpPr>
          <p:sp>
            <p:nvSpPr>
              <p:cNvPr id="13" name="Moon 12">
                <a:extLst>
                  <a:ext uri="{FF2B5EF4-FFF2-40B4-BE49-F238E27FC236}">
                    <a16:creationId xmlns:a16="http://schemas.microsoft.com/office/drawing/2014/main" id="{348DB3A6-11CD-419E-8829-ABBE2E035B63}"/>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Moon 13">
                <a:extLst>
                  <a:ext uri="{FF2B5EF4-FFF2-40B4-BE49-F238E27FC236}">
                    <a16:creationId xmlns:a16="http://schemas.microsoft.com/office/drawing/2014/main" id="{5010E2D5-7F12-46F6-B51C-267390A0BAB9}"/>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F27232-17E3-4677-8FB3-7091E14822E1}"/>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5CEDE39A-C4FC-4E86-9144-CBEF1BF4CA15}"/>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3037322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grpSp>
        <p:nvGrpSpPr>
          <p:cNvPr id="37" name="Group 36">
            <a:extLst>
              <a:ext uri="{FF2B5EF4-FFF2-40B4-BE49-F238E27FC236}">
                <a16:creationId xmlns:a16="http://schemas.microsoft.com/office/drawing/2014/main" id="{F4223E12-2113-40DA-8F44-7836F4DD79F0}"/>
              </a:ext>
            </a:extLst>
          </p:cNvPr>
          <p:cNvGrpSpPr/>
          <p:nvPr userDrawn="1"/>
        </p:nvGrpSpPr>
        <p:grpSpPr>
          <a:xfrm>
            <a:off x="138152" y="6308065"/>
            <a:ext cx="1422508" cy="547823"/>
            <a:chOff x="2888752" y="6127846"/>
            <a:chExt cx="1422508" cy="547823"/>
          </a:xfrm>
        </p:grpSpPr>
        <p:grpSp>
          <p:nvGrpSpPr>
            <p:cNvPr id="39" name="Group 38">
              <a:extLst>
                <a:ext uri="{FF2B5EF4-FFF2-40B4-BE49-F238E27FC236}">
                  <a16:creationId xmlns:a16="http://schemas.microsoft.com/office/drawing/2014/main" id="{641C5C13-07B7-41AB-9165-4DA9A9359F58}"/>
                </a:ext>
              </a:extLst>
            </p:cNvPr>
            <p:cNvGrpSpPr/>
            <p:nvPr/>
          </p:nvGrpSpPr>
          <p:grpSpPr>
            <a:xfrm>
              <a:off x="2888752" y="6127846"/>
              <a:ext cx="373062" cy="454133"/>
              <a:chOff x="2442953" y="5590586"/>
              <a:chExt cx="818862" cy="991392"/>
            </a:xfrm>
          </p:grpSpPr>
          <p:sp>
            <p:nvSpPr>
              <p:cNvPr id="45" name="Moon 44">
                <a:extLst>
                  <a:ext uri="{FF2B5EF4-FFF2-40B4-BE49-F238E27FC236}">
                    <a16:creationId xmlns:a16="http://schemas.microsoft.com/office/drawing/2014/main" id="{AC44660B-8C5D-4043-9451-782F0B3D82B1}"/>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Moon 45">
                <a:extLst>
                  <a:ext uri="{FF2B5EF4-FFF2-40B4-BE49-F238E27FC236}">
                    <a16:creationId xmlns:a16="http://schemas.microsoft.com/office/drawing/2014/main" id="{3A709039-CF49-422F-BA0C-11817A5B219A}"/>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40EA5D7-A515-4862-BDA6-EAEADD30CEBB}"/>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6740A52D-D115-4AD0-BD18-DEC625445069}"/>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10807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06283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grpSp>
        <p:nvGrpSpPr>
          <p:cNvPr id="31" name="Group 30">
            <a:extLst>
              <a:ext uri="{FF2B5EF4-FFF2-40B4-BE49-F238E27FC236}">
                <a16:creationId xmlns:a16="http://schemas.microsoft.com/office/drawing/2014/main" id="{690BECDE-7154-4C59-A036-78864BCA671A}"/>
              </a:ext>
            </a:extLst>
          </p:cNvPr>
          <p:cNvGrpSpPr/>
          <p:nvPr userDrawn="1"/>
        </p:nvGrpSpPr>
        <p:grpSpPr>
          <a:xfrm>
            <a:off x="138152" y="6308065"/>
            <a:ext cx="1422508" cy="547823"/>
            <a:chOff x="2888752" y="6127846"/>
            <a:chExt cx="1422508" cy="547823"/>
          </a:xfrm>
        </p:grpSpPr>
        <p:grpSp>
          <p:nvGrpSpPr>
            <p:cNvPr id="32" name="Group 31">
              <a:extLst>
                <a:ext uri="{FF2B5EF4-FFF2-40B4-BE49-F238E27FC236}">
                  <a16:creationId xmlns:a16="http://schemas.microsoft.com/office/drawing/2014/main" id="{23F39F8E-BF43-4146-BB6C-EE43CFF0C798}"/>
                </a:ext>
              </a:extLst>
            </p:cNvPr>
            <p:cNvGrpSpPr/>
            <p:nvPr/>
          </p:nvGrpSpPr>
          <p:grpSpPr>
            <a:xfrm>
              <a:off x="2888752" y="6127846"/>
              <a:ext cx="373062" cy="454133"/>
              <a:chOff x="2442953" y="5590586"/>
              <a:chExt cx="818862" cy="991392"/>
            </a:xfrm>
          </p:grpSpPr>
          <p:sp>
            <p:nvSpPr>
              <p:cNvPr id="35" name="Moon 34">
                <a:extLst>
                  <a:ext uri="{FF2B5EF4-FFF2-40B4-BE49-F238E27FC236}">
                    <a16:creationId xmlns:a16="http://schemas.microsoft.com/office/drawing/2014/main" id="{04CBFE33-61EB-4894-8B2B-6BACAEDF8B65}"/>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Moon 35">
                <a:extLst>
                  <a:ext uri="{FF2B5EF4-FFF2-40B4-BE49-F238E27FC236}">
                    <a16:creationId xmlns:a16="http://schemas.microsoft.com/office/drawing/2014/main" id="{EE0D7E8C-CD38-4873-B6D8-A710F253B61D}"/>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E3777A9-CCB8-4CB3-A27F-3F05263DB84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DB35682E-01B5-4267-9ED6-19D17C0BC11B}"/>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0142591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EE0AE4D0-C8FE-4AB4-8629-1EB40A2B413C}"/>
              </a:ext>
            </a:extLst>
          </p:cNvPr>
          <p:cNvGrpSpPr/>
          <p:nvPr userDrawn="1"/>
        </p:nvGrpSpPr>
        <p:grpSpPr>
          <a:xfrm>
            <a:off x="138152" y="6308065"/>
            <a:ext cx="1422508" cy="547823"/>
            <a:chOff x="2888752" y="6127846"/>
            <a:chExt cx="1422508" cy="547823"/>
          </a:xfrm>
        </p:grpSpPr>
        <p:grpSp>
          <p:nvGrpSpPr>
            <p:cNvPr id="39" name="Group 38">
              <a:extLst>
                <a:ext uri="{FF2B5EF4-FFF2-40B4-BE49-F238E27FC236}">
                  <a16:creationId xmlns:a16="http://schemas.microsoft.com/office/drawing/2014/main" id="{4261E1C9-FF97-43B5-8E17-160DA8F495B4}"/>
                </a:ext>
              </a:extLst>
            </p:cNvPr>
            <p:cNvGrpSpPr/>
            <p:nvPr/>
          </p:nvGrpSpPr>
          <p:grpSpPr>
            <a:xfrm>
              <a:off x="2888752" y="6127846"/>
              <a:ext cx="373062" cy="454133"/>
              <a:chOff x="2442953" y="5590586"/>
              <a:chExt cx="818862" cy="991392"/>
            </a:xfrm>
          </p:grpSpPr>
          <p:sp>
            <p:nvSpPr>
              <p:cNvPr id="44" name="Moon 43">
                <a:extLst>
                  <a:ext uri="{FF2B5EF4-FFF2-40B4-BE49-F238E27FC236}">
                    <a16:creationId xmlns:a16="http://schemas.microsoft.com/office/drawing/2014/main" id="{B2579DF4-509F-44E8-8998-EA6AA9C4D706}"/>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Moon 44">
                <a:extLst>
                  <a:ext uri="{FF2B5EF4-FFF2-40B4-BE49-F238E27FC236}">
                    <a16:creationId xmlns:a16="http://schemas.microsoft.com/office/drawing/2014/main" id="{9F622A47-039B-4957-9105-486A9CC8512D}"/>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65605A9-FF46-4E79-B412-8EFD5FAE4FA0}"/>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3CACBD47-C4F7-4B22-B6FA-E351F97D7290}"/>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2308721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499675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grpSp>
        <p:nvGrpSpPr>
          <p:cNvPr id="31" name="Group 30">
            <a:extLst>
              <a:ext uri="{FF2B5EF4-FFF2-40B4-BE49-F238E27FC236}">
                <a16:creationId xmlns:a16="http://schemas.microsoft.com/office/drawing/2014/main" id="{46084BF8-8E6F-4407-9F11-95B716D5A545}"/>
              </a:ext>
            </a:extLst>
          </p:cNvPr>
          <p:cNvGrpSpPr/>
          <p:nvPr userDrawn="1"/>
        </p:nvGrpSpPr>
        <p:grpSpPr>
          <a:xfrm>
            <a:off x="138152" y="6308065"/>
            <a:ext cx="1422508" cy="547823"/>
            <a:chOff x="2888752" y="6127846"/>
            <a:chExt cx="1422508" cy="547823"/>
          </a:xfrm>
        </p:grpSpPr>
        <p:grpSp>
          <p:nvGrpSpPr>
            <p:cNvPr id="32" name="Group 31">
              <a:extLst>
                <a:ext uri="{FF2B5EF4-FFF2-40B4-BE49-F238E27FC236}">
                  <a16:creationId xmlns:a16="http://schemas.microsoft.com/office/drawing/2014/main" id="{BA2FD723-2DA8-40A6-AEEE-78647CE929EC}"/>
                </a:ext>
              </a:extLst>
            </p:cNvPr>
            <p:cNvGrpSpPr/>
            <p:nvPr/>
          </p:nvGrpSpPr>
          <p:grpSpPr>
            <a:xfrm>
              <a:off x="2888752" y="6127846"/>
              <a:ext cx="373062" cy="454133"/>
              <a:chOff x="2442953" y="5590586"/>
              <a:chExt cx="818862" cy="991392"/>
            </a:xfrm>
          </p:grpSpPr>
          <p:sp>
            <p:nvSpPr>
              <p:cNvPr id="35" name="Moon 34">
                <a:extLst>
                  <a:ext uri="{FF2B5EF4-FFF2-40B4-BE49-F238E27FC236}">
                    <a16:creationId xmlns:a16="http://schemas.microsoft.com/office/drawing/2014/main" id="{843BCCF2-6718-48CC-85F2-E2A862D5BA1E}"/>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Moon 35">
                <a:extLst>
                  <a:ext uri="{FF2B5EF4-FFF2-40B4-BE49-F238E27FC236}">
                    <a16:creationId xmlns:a16="http://schemas.microsoft.com/office/drawing/2014/main" id="{0601D5FE-739C-4470-B19F-EDC7CEBBE289}"/>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8B7319C-FD1B-46AB-B5B2-20B9D0EA23A8}"/>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3C6E8E7E-ADE4-401F-A20B-38EB29088173}"/>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7280925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grpSp>
        <p:nvGrpSpPr>
          <p:cNvPr id="31" name="Group 30">
            <a:extLst>
              <a:ext uri="{FF2B5EF4-FFF2-40B4-BE49-F238E27FC236}">
                <a16:creationId xmlns:a16="http://schemas.microsoft.com/office/drawing/2014/main" id="{C6948E20-956F-4F4F-8B1E-794293C44EB0}"/>
              </a:ext>
            </a:extLst>
          </p:cNvPr>
          <p:cNvGrpSpPr/>
          <p:nvPr userDrawn="1"/>
        </p:nvGrpSpPr>
        <p:grpSpPr>
          <a:xfrm>
            <a:off x="138152" y="6308065"/>
            <a:ext cx="1422508" cy="547823"/>
            <a:chOff x="2888752" y="6127846"/>
            <a:chExt cx="1422508" cy="547823"/>
          </a:xfrm>
        </p:grpSpPr>
        <p:grpSp>
          <p:nvGrpSpPr>
            <p:cNvPr id="33" name="Group 32">
              <a:extLst>
                <a:ext uri="{FF2B5EF4-FFF2-40B4-BE49-F238E27FC236}">
                  <a16:creationId xmlns:a16="http://schemas.microsoft.com/office/drawing/2014/main" id="{FAE25F83-9DAE-4593-A107-207D5097EF3A}"/>
                </a:ext>
              </a:extLst>
            </p:cNvPr>
            <p:cNvGrpSpPr/>
            <p:nvPr/>
          </p:nvGrpSpPr>
          <p:grpSpPr>
            <a:xfrm>
              <a:off x="2888752" y="6127846"/>
              <a:ext cx="373062" cy="454133"/>
              <a:chOff x="2442953" y="5590586"/>
              <a:chExt cx="818862" cy="991392"/>
            </a:xfrm>
          </p:grpSpPr>
          <p:sp>
            <p:nvSpPr>
              <p:cNvPr id="38" name="Moon 37">
                <a:extLst>
                  <a:ext uri="{FF2B5EF4-FFF2-40B4-BE49-F238E27FC236}">
                    <a16:creationId xmlns:a16="http://schemas.microsoft.com/office/drawing/2014/main" id="{93897536-305A-46F3-8541-D5D6D7289624}"/>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Moon 39">
                <a:extLst>
                  <a:ext uri="{FF2B5EF4-FFF2-40B4-BE49-F238E27FC236}">
                    <a16:creationId xmlns:a16="http://schemas.microsoft.com/office/drawing/2014/main" id="{DA11CC06-D8D1-4F8C-957A-B9232E32F903}"/>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FFED356-4360-42C1-8E0A-726D6D53DC4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046EB1D0-2E82-401F-B2BB-C7786DE9ACE4}"/>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6277322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grpSp>
        <p:nvGrpSpPr>
          <p:cNvPr id="36" name="Group 35">
            <a:extLst>
              <a:ext uri="{FF2B5EF4-FFF2-40B4-BE49-F238E27FC236}">
                <a16:creationId xmlns:a16="http://schemas.microsoft.com/office/drawing/2014/main" id="{E196F36B-CED8-4A82-9FB6-9CA6EE2AC7B4}"/>
              </a:ext>
            </a:extLst>
          </p:cNvPr>
          <p:cNvGrpSpPr/>
          <p:nvPr userDrawn="1"/>
        </p:nvGrpSpPr>
        <p:grpSpPr>
          <a:xfrm>
            <a:off x="138152" y="6308065"/>
            <a:ext cx="1422508" cy="547823"/>
            <a:chOff x="2888752" y="6127846"/>
            <a:chExt cx="1422508" cy="547823"/>
          </a:xfrm>
        </p:grpSpPr>
        <p:grpSp>
          <p:nvGrpSpPr>
            <p:cNvPr id="39" name="Group 38">
              <a:extLst>
                <a:ext uri="{FF2B5EF4-FFF2-40B4-BE49-F238E27FC236}">
                  <a16:creationId xmlns:a16="http://schemas.microsoft.com/office/drawing/2014/main" id="{58257D5C-9768-446D-AB95-B117024B4255}"/>
                </a:ext>
              </a:extLst>
            </p:cNvPr>
            <p:cNvGrpSpPr/>
            <p:nvPr/>
          </p:nvGrpSpPr>
          <p:grpSpPr>
            <a:xfrm>
              <a:off x="2888752" y="6127846"/>
              <a:ext cx="373062" cy="454133"/>
              <a:chOff x="2442953" y="5590586"/>
              <a:chExt cx="818862" cy="991392"/>
            </a:xfrm>
          </p:grpSpPr>
          <p:sp>
            <p:nvSpPr>
              <p:cNvPr id="46" name="Moon 45">
                <a:extLst>
                  <a:ext uri="{FF2B5EF4-FFF2-40B4-BE49-F238E27FC236}">
                    <a16:creationId xmlns:a16="http://schemas.microsoft.com/office/drawing/2014/main" id="{F2E32EF1-C78B-4CB0-85B8-2FECB9939584}"/>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Moon 46">
                <a:extLst>
                  <a:ext uri="{FF2B5EF4-FFF2-40B4-BE49-F238E27FC236}">
                    <a16:creationId xmlns:a16="http://schemas.microsoft.com/office/drawing/2014/main" id="{5C7D2705-224A-49A5-B57E-3CE56F832824}"/>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7D6EB26-EBB3-41B6-ACB9-F1EEAA8146A4}"/>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09D4829E-01EE-4078-AE39-641188B3BFF9}"/>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18847343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grpSp>
        <p:nvGrpSpPr>
          <p:cNvPr id="39" name="Group 38">
            <a:extLst>
              <a:ext uri="{FF2B5EF4-FFF2-40B4-BE49-F238E27FC236}">
                <a16:creationId xmlns:a16="http://schemas.microsoft.com/office/drawing/2014/main" id="{AAD384F0-CAE2-40DB-AF9E-FA628F3FFF38}"/>
              </a:ext>
            </a:extLst>
          </p:cNvPr>
          <p:cNvGrpSpPr/>
          <p:nvPr userDrawn="1"/>
        </p:nvGrpSpPr>
        <p:grpSpPr>
          <a:xfrm>
            <a:off x="138152" y="6308065"/>
            <a:ext cx="1422508" cy="547823"/>
            <a:chOff x="2888752" y="6127846"/>
            <a:chExt cx="1422508" cy="547823"/>
          </a:xfrm>
        </p:grpSpPr>
        <p:grpSp>
          <p:nvGrpSpPr>
            <p:cNvPr id="45" name="Group 44">
              <a:extLst>
                <a:ext uri="{FF2B5EF4-FFF2-40B4-BE49-F238E27FC236}">
                  <a16:creationId xmlns:a16="http://schemas.microsoft.com/office/drawing/2014/main" id="{1178EB0A-0594-4D0D-9DBA-DA51027779BE}"/>
                </a:ext>
              </a:extLst>
            </p:cNvPr>
            <p:cNvGrpSpPr/>
            <p:nvPr/>
          </p:nvGrpSpPr>
          <p:grpSpPr>
            <a:xfrm>
              <a:off x="2888752" y="6127846"/>
              <a:ext cx="373062" cy="454133"/>
              <a:chOff x="2442953" y="5590586"/>
              <a:chExt cx="818862" cy="991392"/>
            </a:xfrm>
          </p:grpSpPr>
          <p:sp>
            <p:nvSpPr>
              <p:cNvPr id="47" name="Moon 46">
                <a:extLst>
                  <a:ext uri="{FF2B5EF4-FFF2-40B4-BE49-F238E27FC236}">
                    <a16:creationId xmlns:a16="http://schemas.microsoft.com/office/drawing/2014/main" id="{5AEAC176-A9F0-417A-950F-834574B9C620}"/>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Moon 47">
                <a:extLst>
                  <a:ext uri="{FF2B5EF4-FFF2-40B4-BE49-F238E27FC236}">
                    <a16:creationId xmlns:a16="http://schemas.microsoft.com/office/drawing/2014/main" id="{0A7762B4-D8D5-487D-A309-493A1D2E7F92}"/>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007C39D-0AAB-4345-BE7C-358FD7015AB8}"/>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A70B5015-7F51-49C1-AEEA-240C5E007631}"/>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5653828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4" name="Group 13">
            <a:extLst>
              <a:ext uri="{FF2B5EF4-FFF2-40B4-BE49-F238E27FC236}">
                <a16:creationId xmlns:a16="http://schemas.microsoft.com/office/drawing/2014/main" id="{534B8AEA-B191-459E-8AD2-1CA48C2C5C7B}"/>
              </a:ext>
            </a:extLst>
          </p:cNvPr>
          <p:cNvGrpSpPr/>
          <p:nvPr userDrawn="1"/>
        </p:nvGrpSpPr>
        <p:grpSpPr>
          <a:xfrm>
            <a:off x="138152" y="6308065"/>
            <a:ext cx="1422508" cy="547823"/>
            <a:chOff x="2888752" y="6127846"/>
            <a:chExt cx="1422508" cy="547823"/>
          </a:xfrm>
        </p:grpSpPr>
        <p:grpSp>
          <p:nvGrpSpPr>
            <p:cNvPr id="15" name="Group 14">
              <a:extLst>
                <a:ext uri="{FF2B5EF4-FFF2-40B4-BE49-F238E27FC236}">
                  <a16:creationId xmlns:a16="http://schemas.microsoft.com/office/drawing/2014/main" id="{AD9B5384-3295-4812-B255-9F31C0878D1C}"/>
                </a:ext>
              </a:extLst>
            </p:cNvPr>
            <p:cNvGrpSpPr/>
            <p:nvPr/>
          </p:nvGrpSpPr>
          <p:grpSpPr>
            <a:xfrm>
              <a:off x="2888752" y="6127846"/>
              <a:ext cx="373062" cy="454133"/>
              <a:chOff x="2442953" y="5590586"/>
              <a:chExt cx="818862" cy="991392"/>
            </a:xfrm>
          </p:grpSpPr>
          <p:sp>
            <p:nvSpPr>
              <p:cNvPr id="18" name="Moon 17">
                <a:extLst>
                  <a:ext uri="{FF2B5EF4-FFF2-40B4-BE49-F238E27FC236}">
                    <a16:creationId xmlns:a16="http://schemas.microsoft.com/office/drawing/2014/main" id="{27C0004B-8992-4220-A17D-3333152E593F}"/>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Moon 18">
                <a:extLst>
                  <a:ext uri="{FF2B5EF4-FFF2-40B4-BE49-F238E27FC236}">
                    <a16:creationId xmlns:a16="http://schemas.microsoft.com/office/drawing/2014/main" id="{F0410481-163B-4019-9F40-E74506F542E2}"/>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D91C23C-1457-4693-86FB-61BFAB8ECEE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5F342D3-85F4-41E6-AD7E-33DBAE33EE6D}"/>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10596796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34B8AEA-B191-459E-8AD2-1CA48C2C5C7B}"/>
              </a:ext>
            </a:extLst>
          </p:cNvPr>
          <p:cNvGrpSpPr/>
          <p:nvPr userDrawn="1"/>
        </p:nvGrpSpPr>
        <p:grpSpPr>
          <a:xfrm>
            <a:off x="138152" y="6308065"/>
            <a:ext cx="1422508" cy="547823"/>
            <a:chOff x="2888752" y="6127846"/>
            <a:chExt cx="1422508" cy="547823"/>
          </a:xfrm>
        </p:grpSpPr>
        <p:grpSp>
          <p:nvGrpSpPr>
            <p:cNvPr id="15" name="Group 14">
              <a:extLst>
                <a:ext uri="{FF2B5EF4-FFF2-40B4-BE49-F238E27FC236}">
                  <a16:creationId xmlns:a16="http://schemas.microsoft.com/office/drawing/2014/main" id="{AD9B5384-3295-4812-B255-9F31C0878D1C}"/>
                </a:ext>
              </a:extLst>
            </p:cNvPr>
            <p:cNvGrpSpPr/>
            <p:nvPr/>
          </p:nvGrpSpPr>
          <p:grpSpPr>
            <a:xfrm>
              <a:off x="2888752" y="6127846"/>
              <a:ext cx="373062" cy="454133"/>
              <a:chOff x="2442953" y="5590586"/>
              <a:chExt cx="818862" cy="991392"/>
            </a:xfrm>
          </p:grpSpPr>
          <p:sp>
            <p:nvSpPr>
              <p:cNvPr id="18" name="Moon 17">
                <a:extLst>
                  <a:ext uri="{FF2B5EF4-FFF2-40B4-BE49-F238E27FC236}">
                    <a16:creationId xmlns:a16="http://schemas.microsoft.com/office/drawing/2014/main" id="{27C0004B-8992-4220-A17D-3333152E593F}"/>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Moon 18">
                <a:extLst>
                  <a:ext uri="{FF2B5EF4-FFF2-40B4-BE49-F238E27FC236}">
                    <a16:creationId xmlns:a16="http://schemas.microsoft.com/office/drawing/2014/main" id="{F0410481-163B-4019-9F40-E74506F542E2}"/>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D91C23C-1457-4693-86FB-61BFAB8ECEEE}"/>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5F342D3-85F4-41E6-AD7E-33DBAE33EE6D}"/>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18322677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0C79994-4C4D-4A0D-A366-6168104D2D10}"/>
              </a:ext>
            </a:extLst>
          </p:cNvPr>
          <p:cNvGrpSpPr/>
          <p:nvPr userDrawn="1"/>
        </p:nvGrpSpPr>
        <p:grpSpPr>
          <a:xfrm>
            <a:off x="138152" y="6308065"/>
            <a:ext cx="1422508" cy="547823"/>
            <a:chOff x="2888752" y="6127846"/>
            <a:chExt cx="1422508" cy="547823"/>
          </a:xfrm>
        </p:grpSpPr>
        <p:grpSp>
          <p:nvGrpSpPr>
            <p:cNvPr id="13" name="Group 12">
              <a:extLst>
                <a:ext uri="{FF2B5EF4-FFF2-40B4-BE49-F238E27FC236}">
                  <a16:creationId xmlns:a16="http://schemas.microsoft.com/office/drawing/2014/main" id="{E626D368-8C46-418B-BCDE-96D2F20F486E}"/>
                </a:ext>
              </a:extLst>
            </p:cNvPr>
            <p:cNvGrpSpPr/>
            <p:nvPr/>
          </p:nvGrpSpPr>
          <p:grpSpPr>
            <a:xfrm>
              <a:off x="2888752" y="6127846"/>
              <a:ext cx="373062" cy="454133"/>
              <a:chOff x="2442953" y="5590586"/>
              <a:chExt cx="818862" cy="991392"/>
            </a:xfrm>
          </p:grpSpPr>
          <p:sp>
            <p:nvSpPr>
              <p:cNvPr id="15" name="Moon 14">
                <a:extLst>
                  <a:ext uri="{FF2B5EF4-FFF2-40B4-BE49-F238E27FC236}">
                    <a16:creationId xmlns:a16="http://schemas.microsoft.com/office/drawing/2014/main" id="{6727BD03-A945-4AA7-B0DC-79487017F11C}"/>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oon 15">
                <a:extLst>
                  <a:ext uri="{FF2B5EF4-FFF2-40B4-BE49-F238E27FC236}">
                    <a16:creationId xmlns:a16="http://schemas.microsoft.com/office/drawing/2014/main" id="{4AB4F473-0F9B-4934-9621-CD755ECB7AA8}"/>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D4B3A11-63AA-410C-81AA-488F59197297}"/>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1DE1E6BE-3B27-45DB-81B3-0B1BC03AA95E}"/>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5895297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grpSp>
        <p:nvGrpSpPr>
          <p:cNvPr id="13" name="Group 12">
            <a:extLst>
              <a:ext uri="{FF2B5EF4-FFF2-40B4-BE49-F238E27FC236}">
                <a16:creationId xmlns:a16="http://schemas.microsoft.com/office/drawing/2014/main" id="{44439BAD-E5FA-40B6-BD68-948925E99A35}"/>
              </a:ext>
            </a:extLst>
          </p:cNvPr>
          <p:cNvGrpSpPr/>
          <p:nvPr userDrawn="1"/>
        </p:nvGrpSpPr>
        <p:grpSpPr>
          <a:xfrm>
            <a:off x="138152" y="6308065"/>
            <a:ext cx="1422508" cy="547823"/>
            <a:chOff x="2888752" y="6127846"/>
            <a:chExt cx="1422508" cy="547823"/>
          </a:xfrm>
        </p:grpSpPr>
        <p:grpSp>
          <p:nvGrpSpPr>
            <p:cNvPr id="14" name="Group 13">
              <a:extLst>
                <a:ext uri="{FF2B5EF4-FFF2-40B4-BE49-F238E27FC236}">
                  <a16:creationId xmlns:a16="http://schemas.microsoft.com/office/drawing/2014/main" id="{22C68A8B-2CA4-4681-B597-20CA851A5946}"/>
                </a:ext>
              </a:extLst>
            </p:cNvPr>
            <p:cNvGrpSpPr/>
            <p:nvPr/>
          </p:nvGrpSpPr>
          <p:grpSpPr>
            <a:xfrm>
              <a:off x="2888752" y="6127846"/>
              <a:ext cx="373062" cy="454133"/>
              <a:chOff x="2442953" y="5590586"/>
              <a:chExt cx="818862" cy="991392"/>
            </a:xfrm>
          </p:grpSpPr>
          <p:sp>
            <p:nvSpPr>
              <p:cNvPr id="16" name="Moon 15">
                <a:extLst>
                  <a:ext uri="{FF2B5EF4-FFF2-40B4-BE49-F238E27FC236}">
                    <a16:creationId xmlns:a16="http://schemas.microsoft.com/office/drawing/2014/main" id="{783D2D4E-FFB0-461B-8D6F-DC67C1344F0A}"/>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Moon 17">
                <a:extLst>
                  <a:ext uri="{FF2B5EF4-FFF2-40B4-BE49-F238E27FC236}">
                    <a16:creationId xmlns:a16="http://schemas.microsoft.com/office/drawing/2014/main" id="{0D415A4C-9055-42C9-A221-830881F692C1}"/>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AFEAE08-9895-4E03-A3B6-0E2B2BBDA735}"/>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4FB821AE-FFB5-466B-B987-A549D690DC0F}"/>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384059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8D55C16-AEA6-4B32-8FAA-126A032083FE}"/>
              </a:ext>
            </a:extLst>
          </p:cNvPr>
          <p:cNvGrpSpPr/>
          <p:nvPr userDrawn="1"/>
        </p:nvGrpSpPr>
        <p:grpSpPr>
          <a:xfrm>
            <a:off x="138152" y="6308065"/>
            <a:ext cx="1422508" cy="547823"/>
            <a:chOff x="2888752" y="6127846"/>
            <a:chExt cx="1422508" cy="547823"/>
          </a:xfrm>
        </p:grpSpPr>
        <p:grpSp>
          <p:nvGrpSpPr>
            <p:cNvPr id="9" name="Group 8">
              <a:extLst>
                <a:ext uri="{FF2B5EF4-FFF2-40B4-BE49-F238E27FC236}">
                  <a16:creationId xmlns:a16="http://schemas.microsoft.com/office/drawing/2014/main" id="{CC613CA9-AFA2-4CAF-A683-EAB30FAE6890}"/>
                </a:ext>
              </a:extLst>
            </p:cNvPr>
            <p:cNvGrpSpPr/>
            <p:nvPr/>
          </p:nvGrpSpPr>
          <p:grpSpPr>
            <a:xfrm>
              <a:off x="2888752" y="6127846"/>
              <a:ext cx="373062" cy="454133"/>
              <a:chOff x="2442953" y="5590586"/>
              <a:chExt cx="818862" cy="991392"/>
            </a:xfrm>
          </p:grpSpPr>
          <p:sp>
            <p:nvSpPr>
              <p:cNvPr id="11" name="Moon 10">
                <a:extLst>
                  <a:ext uri="{FF2B5EF4-FFF2-40B4-BE49-F238E27FC236}">
                    <a16:creationId xmlns:a16="http://schemas.microsoft.com/office/drawing/2014/main" id="{7C47BAA2-5451-43BA-ADF2-D1A971CF1343}"/>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Moon 11">
                <a:extLst>
                  <a:ext uri="{FF2B5EF4-FFF2-40B4-BE49-F238E27FC236}">
                    <a16:creationId xmlns:a16="http://schemas.microsoft.com/office/drawing/2014/main" id="{1B6BC3F8-E35A-46EC-AB60-7D012608298D}"/>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171C717-6934-4C64-B2CF-D79873319FF3}"/>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E78CC1C1-48EB-4B23-BCB9-EE180A6B53FD}"/>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577395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grpSp>
        <p:nvGrpSpPr>
          <p:cNvPr id="19" name="Group 18">
            <a:extLst>
              <a:ext uri="{FF2B5EF4-FFF2-40B4-BE49-F238E27FC236}">
                <a16:creationId xmlns:a16="http://schemas.microsoft.com/office/drawing/2014/main" id="{BEC2E1FB-325A-4B1D-A2C4-9E85777B6C8C}"/>
              </a:ext>
            </a:extLst>
          </p:cNvPr>
          <p:cNvGrpSpPr/>
          <p:nvPr userDrawn="1"/>
        </p:nvGrpSpPr>
        <p:grpSpPr>
          <a:xfrm>
            <a:off x="138152" y="6308065"/>
            <a:ext cx="1422508" cy="547823"/>
            <a:chOff x="2888752" y="6127846"/>
            <a:chExt cx="1422508" cy="547823"/>
          </a:xfrm>
        </p:grpSpPr>
        <p:grpSp>
          <p:nvGrpSpPr>
            <p:cNvPr id="20" name="Group 19">
              <a:extLst>
                <a:ext uri="{FF2B5EF4-FFF2-40B4-BE49-F238E27FC236}">
                  <a16:creationId xmlns:a16="http://schemas.microsoft.com/office/drawing/2014/main" id="{0DF3B66F-459C-4DEC-9BDD-F4D063A532B8}"/>
                </a:ext>
              </a:extLst>
            </p:cNvPr>
            <p:cNvGrpSpPr/>
            <p:nvPr/>
          </p:nvGrpSpPr>
          <p:grpSpPr>
            <a:xfrm>
              <a:off x="2888752" y="6127846"/>
              <a:ext cx="373062" cy="454133"/>
              <a:chOff x="2442953" y="5590586"/>
              <a:chExt cx="818862" cy="991392"/>
            </a:xfrm>
          </p:grpSpPr>
          <p:sp>
            <p:nvSpPr>
              <p:cNvPr id="22" name="Moon 21">
                <a:extLst>
                  <a:ext uri="{FF2B5EF4-FFF2-40B4-BE49-F238E27FC236}">
                    <a16:creationId xmlns:a16="http://schemas.microsoft.com/office/drawing/2014/main" id="{1C052CE8-3C4F-4C1A-AB59-BE21FD2F1681}"/>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Moon 22">
                <a:extLst>
                  <a:ext uri="{FF2B5EF4-FFF2-40B4-BE49-F238E27FC236}">
                    <a16:creationId xmlns:a16="http://schemas.microsoft.com/office/drawing/2014/main" id="{785863D9-69C1-4384-B563-06996C156282}"/>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6F8010A-16AA-40DF-9C6F-2CF87C664075}"/>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259876AA-D843-4EE3-BF3E-73D06481A95C}"/>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1020844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grpSp>
        <p:nvGrpSpPr>
          <p:cNvPr id="13" name="Group 12">
            <a:extLst>
              <a:ext uri="{FF2B5EF4-FFF2-40B4-BE49-F238E27FC236}">
                <a16:creationId xmlns:a16="http://schemas.microsoft.com/office/drawing/2014/main" id="{E1460E81-97B9-4BCD-A595-7551DF2C39BE}"/>
              </a:ext>
            </a:extLst>
          </p:cNvPr>
          <p:cNvGrpSpPr/>
          <p:nvPr userDrawn="1"/>
        </p:nvGrpSpPr>
        <p:grpSpPr>
          <a:xfrm>
            <a:off x="138152" y="6308065"/>
            <a:ext cx="1422508" cy="547823"/>
            <a:chOff x="2888752" y="6127846"/>
            <a:chExt cx="1422508" cy="547823"/>
          </a:xfrm>
        </p:grpSpPr>
        <p:grpSp>
          <p:nvGrpSpPr>
            <p:cNvPr id="14" name="Group 13">
              <a:extLst>
                <a:ext uri="{FF2B5EF4-FFF2-40B4-BE49-F238E27FC236}">
                  <a16:creationId xmlns:a16="http://schemas.microsoft.com/office/drawing/2014/main" id="{D2B1F9DF-DF7E-406F-9B42-8FBF5C8F5D65}"/>
                </a:ext>
              </a:extLst>
            </p:cNvPr>
            <p:cNvGrpSpPr/>
            <p:nvPr/>
          </p:nvGrpSpPr>
          <p:grpSpPr>
            <a:xfrm>
              <a:off x="2888752" y="6127846"/>
              <a:ext cx="373062" cy="454133"/>
              <a:chOff x="2442953" y="5590586"/>
              <a:chExt cx="818862" cy="991392"/>
            </a:xfrm>
          </p:grpSpPr>
          <p:sp>
            <p:nvSpPr>
              <p:cNvPr id="16" name="Moon 15">
                <a:extLst>
                  <a:ext uri="{FF2B5EF4-FFF2-40B4-BE49-F238E27FC236}">
                    <a16:creationId xmlns:a16="http://schemas.microsoft.com/office/drawing/2014/main" id="{2D84494C-170F-412C-97FF-4AAC6E23EC53}"/>
                  </a:ext>
                </a:extLst>
              </p:cNvPr>
              <p:cNvSpPr/>
              <p:nvPr/>
            </p:nvSpPr>
            <p:spPr>
              <a:xfrm rot="16200000">
                <a:off x="2668139" y="5656999"/>
                <a:ext cx="368490" cy="818862"/>
              </a:xfrm>
              <a:prstGeom prst="moon">
                <a:avLst>
                  <a:gd name="adj" fmla="val 4090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Moon 16">
                <a:extLst>
                  <a:ext uri="{FF2B5EF4-FFF2-40B4-BE49-F238E27FC236}">
                    <a16:creationId xmlns:a16="http://schemas.microsoft.com/office/drawing/2014/main" id="{F054A6B7-6F1E-453D-9939-3FEA4984C662}"/>
                  </a:ext>
                </a:extLst>
              </p:cNvPr>
              <p:cNvSpPr/>
              <p:nvPr/>
            </p:nvSpPr>
            <p:spPr>
              <a:xfrm rot="21297946">
                <a:off x="2811438" y="5882184"/>
                <a:ext cx="191069" cy="699794"/>
              </a:xfrm>
              <a:prstGeom prst="moon">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2B84D7D-380C-417E-AA26-7136E88CCCF9}"/>
                  </a:ext>
                </a:extLst>
              </p:cNvPr>
              <p:cNvSpPr/>
              <p:nvPr/>
            </p:nvSpPr>
            <p:spPr>
              <a:xfrm>
                <a:off x="2849342" y="5590586"/>
                <a:ext cx="182881"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A1B14861-051F-4B94-8631-2F43516436EC}"/>
                </a:ext>
              </a:extLst>
            </p:cNvPr>
            <p:cNvSpPr txBox="1"/>
            <p:nvPr/>
          </p:nvSpPr>
          <p:spPr>
            <a:xfrm>
              <a:off x="3270610" y="6152449"/>
              <a:ext cx="1040650" cy="523220"/>
            </a:xfrm>
            <a:prstGeom prst="rect">
              <a:avLst/>
            </a:prstGeom>
            <a:noFill/>
          </p:spPr>
          <p:txBody>
            <a:bodyPr wrap="square" rtlCol="0">
              <a:spAutoFit/>
            </a:bodyPr>
            <a:lstStyle/>
            <a:p>
              <a:r>
                <a:rPr lang="en-US" sz="1400" dirty="0">
                  <a:solidFill>
                    <a:schemeClr val="accent6"/>
                  </a:solidFill>
                  <a:latin typeface="Lucida Sans" panose="020B0602030504020204" pitchFamily="34" charset="0"/>
                </a:rPr>
                <a:t>Scientific</a:t>
              </a:r>
            </a:p>
            <a:p>
              <a:r>
                <a:rPr lang="en-US" sz="1400" dirty="0">
                  <a:solidFill>
                    <a:schemeClr val="accent6"/>
                  </a:solidFill>
                  <a:latin typeface="Lucida Sans" panose="020B0602030504020204" pitchFamily="34" charset="0"/>
                </a:rPr>
                <a:t>Investing</a:t>
              </a:r>
            </a:p>
          </p:txBody>
        </p:sp>
      </p:grpSp>
    </p:spTree>
    <p:extLst>
      <p:ext uri="{BB962C8B-B14F-4D97-AF65-F5344CB8AC3E}">
        <p14:creationId xmlns:p14="http://schemas.microsoft.com/office/powerpoint/2010/main" val="27575380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704" r:id="rId19"/>
    <p:sldLayoutId id="2147483674" r:id="rId20"/>
    <p:sldLayoutId id="2147483675" r:id="rId21"/>
    <p:sldLayoutId id="2147483676" r:id="rId22"/>
    <p:sldLayoutId id="2147483677" r:id="rId23"/>
    <p:sldLayoutId id="2147483655" r:id="rId24"/>
    <p:sldLayoutId id="2147483678" r:id="rId25"/>
    <p:sldLayoutId id="2147483679" r:id="rId26"/>
    <p:sldLayoutId id="2147483680" r:id="rId27"/>
    <p:sldLayoutId id="2147483681" r:id="rId28"/>
    <p:sldLayoutId id="2147483653" r:id="rId29"/>
    <p:sldLayoutId id="2147483682" r:id="rId30"/>
    <p:sldLayoutId id="2147483683" r:id="rId31"/>
    <p:sldLayoutId id="2147483684" r:id="rId32"/>
    <p:sldLayoutId id="2147483685" r:id="rId33"/>
    <p:sldLayoutId id="2147483654" r:id="rId34"/>
    <p:sldLayoutId id="2147483686" r:id="rId35"/>
    <p:sldLayoutId id="2147483687" r:id="rId36"/>
    <p:sldLayoutId id="2147483689" r:id="rId37"/>
    <p:sldLayoutId id="2147483688"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703" r:id="rId47"/>
    <p:sldLayoutId id="2147483698" r:id="rId48"/>
    <p:sldLayoutId id="2147483699" r:id="rId49"/>
    <p:sldLayoutId id="2147483700" r:id="rId50"/>
    <p:sldLayoutId id="2147483701" r:id="rId51"/>
    <p:sldLayoutId id="2147483702" r:id="rId52"/>
    <p:sldLayoutId id="2147483656" r:id="rId53"/>
    <p:sldLayoutId id="2147483657" r:id="rId54"/>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cdn.analyticsvidhya.com/wp-content/uploads/2020/02/img_1.png"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3.png"/><Relationship Id="rId7"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4.jpe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Graphical user interface, text&#10;&#10;Description automatically generated with medium confidence">
            <a:extLst>
              <a:ext uri="{FF2B5EF4-FFF2-40B4-BE49-F238E27FC236}">
                <a16:creationId xmlns:a16="http://schemas.microsoft.com/office/drawing/2014/main" id="{1B130242-8CB0-4614-8052-3F01D057564C}"/>
              </a:ext>
            </a:extLst>
          </p:cNvPr>
          <p:cNvPicPr>
            <a:picLocks noGrp="1" noChangeAspect="1"/>
          </p:cNvPicPr>
          <p:nvPr>
            <p:ph type="pic" sz="quarter" idx="10"/>
          </p:nvPr>
        </p:nvPicPr>
        <p:blipFill rotWithShape="1">
          <a:blip r:embed="rId2"/>
          <a:srcRect t="15385" r="-1" b="15384"/>
          <a:stretch/>
        </p:blipFill>
        <p:spPr>
          <a:xfrm>
            <a:off x="335756" y="947909"/>
            <a:ext cx="11520487" cy="3850334"/>
          </a:xfrm>
          <a:noFill/>
        </p:spPr>
      </p:pic>
      <p:sp>
        <p:nvSpPr>
          <p:cNvPr id="4" name="Slide Number Placeholder 3" hidden="1">
            <a:extLst>
              <a:ext uri="{FF2B5EF4-FFF2-40B4-BE49-F238E27FC236}">
                <a16:creationId xmlns:a16="http://schemas.microsoft.com/office/drawing/2014/main" id="{D4C183CA-19AD-485E-AEC5-FC032D453828}"/>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1</a:t>
            </a:fld>
            <a:endParaRPr lang="en-US"/>
          </a:p>
        </p:txBody>
      </p:sp>
    </p:spTree>
    <p:extLst>
      <p:ext uri="{BB962C8B-B14F-4D97-AF65-F5344CB8AC3E}">
        <p14:creationId xmlns:p14="http://schemas.microsoft.com/office/powerpoint/2010/main" val="4271111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5A70-654E-4D28-BFA2-983285153C25}"/>
              </a:ext>
            </a:extLst>
          </p:cNvPr>
          <p:cNvSpPr>
            <a:spLocks noGrp="1"/>
          </p:cNvSpPr>
          <p:nvPr>
            <p:ph type="title"/>
          </p:nvPr>
        </p:nvSpPr>
        <p:spPr/>
        <p:txBody>
          <a:bodyPr/>
          <a:lstStyle/>
          <a:p>
            <a:r>
              <a:rPr lang="en-US" dirty="0">
                <a:latin typeface="Agency FB" panose="020B0503020202020204" pitchFamily="34" charset="0"/>
              </a:rPr>
              <a:t>Deep Neural Network</a:t>
            </a:r>
            <a:endParaRPr lang="en-IN" dirty="0">
              <a:latin typeface="Agency FB" panose="020B0503020202020204" pitchFamily="34" charset="0"/>
            </a:endParaRPr>
          </a:p>
        </p:txBody>
      </p:sp>
      <p:pic>
        <p:nvPicPr>
          <p:cNvPr id="7" name="Content Placeholder 6">
            <a:extLst>
              <a:ext uri="{FF2B5EF4-FFF2-40B4-BE49-F238E27FC236}">
                <a16:creationId xmlns:a16="http://schemas.microsoft.com/office/drawing/2014/main" id="{510335AA-0296-4240-9E37-FB1F71699CE5}"/>
              </a:ext>
            </a:extLst>
          </p:cNvPr>
          <p:cNvPicPr>
            <a:picLocks noGrp="1" noChangeAspect="1"/>
          </p:cNvPicPr>
          <p:nvPr>
            <p:ph idx="1"/>
          </p:nvPr>
        </p:nvPicPr>
        <p:blipFill>
          <a:blip r:embed="rId2"/>
          <a:stretch>
            <a:fillRect/>
          </a:stretch>
        </p:blipFill>
        <p:spPr>
          <a:xfrm>
            <a:off x="7291375" y="1176809"/>
            <a:ext cx="4832813" cy="3170095"/>
          </a:xfrm>
        </p:spPr>
      </p:pic>
      <p:sp>
        <p:nvSpPr>
          <p:cNvPr id="4" name="Slide Number Placeholder 3">
            <a:extLst>
              <a:ext uri="{FF2B5EF4-FFF2-40B4-BE49-F238E27FC236}">
                <a16:creationId xmlns:a16="http://schemas.microsoft.com/office/drawing/2014/main" id="{2339B6E5-7D31-46EA-A0E8-B10101C0EE72}"/>
              </a:ext>
            </a:extLst>
          </p:cNvPr>
          <p:cNvSpPr>
            <a:spLocks noGrp="1"/>
          </p:cNvSpPr>
          <p:nvPr>
            <p:ph type="sldNum" sz="quarter" idx="12"/>
          </p:nvPr>
        </p:nvSpPr>
        <p:spPr/>
        <p:txBody>
          <a:bodyPr/>
          <a:lstStyle/>
          <a:p>
            <a:fld id="{03DC2DEF-D2FE-4B45-ABA4-9F153FD1C98A}" type="slidenum">
              <a:rPr lang="en-US" smtClean="0"/>
              <a:t>10</a:t>
            </a:fld>
            <a:endParaRPr lang="en-US" dirty="0"/>
          </a:p>
        </p:txBody>
      </p:sp>
      <p:cxnSp>
        <p:nvCxnSpPr>
          <p:cNvPr id="5" name="Straight Connector 4">
            <a:extLst>
              <a:ext uri="{FF2B5EF4-FFF2-40B4-BE49-F238E27FC236}">
                <a16:creationId xmlns:a16="http://schemas.microsoft.com/office/drawing/2014/main" id="{E0F83E83-E924-4B3D-A3EC-C835A8E22313}"/>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8863DE2-A6CF-4634-A2F3-235E8598B944}"/>
              </a:ext>
            </a:extLst>
          </p:cNvPr>
          <p:cNvSpPr txBox="1"/>
          <p:nvPr/>
        </p:nvSpPr>
        <p:spPr>
          <a:xfrm>
            <a:off x="249425" y="1176805"/>
            <a:ext cx="7826685" cy="4708981"/>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292929"/>
                </a:solidFill>
                <a:effectLst/>
                <a:latin typeface="Agency FB" panose="020B0503020202020204" pitchFamily="34" charset="0"/>
              </a:rPr>
              <a:t>Artificial Neural Network is a network of interconnected artificial neurons (or nodes) where each neuron represents an information processing unit.</a:t>
            </a:r>
          </a:p>
          <a:p>
            <a:endParaRPr lang="en-US" sz="2000" dirty="0">
              <a:solidFill>
                <a:srgbClr val="292929"/>
              </a:solidFill>
              <a:latin typeface="Agency FB" panose="020B0503020202020204" pitchFamily="34" charset="0"/>
            </a:endParaRPr>
          </a:p>
          <a:p>
            <a:endParaRPr lang="en-US" sz="2000" dirty="0">
              <a:solidFill>
                <a:srgbClr val="292929"/>
              </a:solidFill>
              <a:latin typeface="Agency FB" panose="020B0503020202020204" pitchFamily="34" charset="0"/>
            </a:endParaRPr>
          </a:p>
          <a:p>
            <a:pPr marL="342900" indent="-342900">
              <a:buFont typeface="Arial" panose="020B0604020202020204" pitchFamily="34" charset="0"/>
              <a:buChar char="•"/>
            </a:pPr>
            <a:r>
              <a:rPr lang="en-US" sz="2000" dirty="0">
                <a:solidFill>
                  <a:srgbClr val="292929"/>
                </a:solidFill>
                <a:latin typeface="Agency FB" panose="020B0503020202020204" pitchFamily="34" charset="0"/>
              </a:rPr>
              <a:t>The nodes interact with each other and share information. Each node takes input and performs some operation on it before passing it forward.</a:t>
            </a:r>
          </a:p>
          <a:p>
            <a:endParaRPr lang="en-US" sz="2000" dirty="0">
              <a:solidFill>
                <a:srgbClr val="292929"/>
              </a:solidFill>
              <a:latin typeface="Agency FB" panose="020B0503020202020204" pitchFamily="34" charset="0"/>
            </a:endParaRPr>
          </a:p>
          <a:p>
            <a:endParaRPr lang="en-US" sz="2000" dirty="0">
              <a:solidFill>
                <a:srgbClr val="292929"/>
              </a:solidFill>
              <a:latin typeface="Agency FB" panose="020B0503020202020204" pitchFamily="34" charset="0"/>
            </a:endParaRPr>
          </a:p>
          <a:p>
            <a:pPr marL="342900" indent="-342900">
              <a:buFont typeface="Arial" panose="020B0604020202020204" pitchFamily="34" charset="0"/>
              <a:buChar char="•"/>
            </a:pPr>
            <a:r>
              <a:rPr lang="en-US" sz="2000" dirty="0">
                <a:solidFill>
                  <a:srgbClr val="292929"/>
                </a:solidFill>
                <a:latin typeface="Agency FB" panose="020B0503020202020204" pitchFamily="34" charset="0"/>
              </a:rPr>
              <a:t>The operation is performed by what is called an Activation function (non-linearity). It converts the input into output which can be then used as input for other nodes.</a:t>
            </a:r>
          </a:p>
          <a:p>
            <a:pPr marL="342900" indent="-342900">
              <a:buFont typeface="Arial" panose="020B0604020202020204" pitchFamily="34" charset="0"/>
              <a:buChar char="•"/>
            </a:pPr>
            <a:endParaRPr lang="en-US" sz="2000" dirty="0">
              <a:solidFill>
                <a:srgbClr val="292929"/>
              </a:solidFill>
              <a:latin typeface="Agency FB" panose="020B0503020202020204" pitchFamily="34" charset="0"/>
            </a:endParaRPr>
          </a:p>
          <a:p>
            <a:pPr marL="342900" indent="-342900">
              <a:buFont typeface="Arial" panose="020B0604020202020204" pitchFamily="34" charset="0"/>
              <a:buChar char="•"/>
            </a:pPr>
            <a:endParaRPr lang="en-US" sz="2000" dirty="0">
              <a:solidFill>
                <a:srgbClr val="292929"/>
              </a:solidFill>
              <a:latin typeface="Agency FB" panose="020B0503020202020204" pitchFamily="34" charset="0"/>
            </a:endParaRPr>
          </a:p>
          <a:p>
            <a:pPr marL="342900" indent="-342900">
              <a:buFont typeface="Arial" panose="020B0604020202020204" pitchFamily="34" charset="0"/>
              <a:buChar char="•"/>
            </a:pPr>
            <a:r>
              <a:rPr lang="en-US" sz="2000" dirty="0">
                <a:solidFill>
                  <a:srgbClr val="292929"/>
                </a:solidFill>
                <a:latin typeface="Agency FB" panose="020B0503020202020204" pitchFamily="34" charset="0"/>
              </a:rPr>
              <a:t>In a nutshell, an Artificial neuron takes input from other nodes and applies the activation function to the weighted sum of input (Transfer function) and then passes the output.</a:t>
            </a:r>
            <a:endParaRPr lang="en-IN" sz="2000" dirty="0">
              <a:solidFill>
                <a:srgbClr val="292929"/>
              </a:solidFill>
              <a:latin typeface="Agency FB" panose="020B0503020202020204" pitchFamily="34" charset="0"/>
            </a:endParaRPr>
          </a:p>
        </p:txBody>
      </p:sp>
      <p:pic>
        <p:nvPicPr>
          <p:cNvPr id="11" name="Picture 10">
            <a:extLst>
              <a:ext uri="{FF2B5EF4-FFF2-40B4-BE49-F238E27FC236}">
                <a16:creationId xmlns:a16="http://schemas.microsoft.com/office/drawing/2014/main" id="{D738B3BF-783B-48F9-955B-E9738B06EF64}"/>
              </a:ext>
            </a:extLst>
          </p:cNvPr>
          <p:cNvPicPr>
            <a:picLocks noChangeAspect="1"/>
          </p:cNvPicPr>
          <p:nvPr/>
        </p:nvPicPr>
        <p:blipFill>
          <a:blip r:embed="rId3"/>
          <a:stretch>
            <a:fillRect/>
          </a:stretch>
        </p:blipFill>
        <p:spPr>
          <a:xfrm>
            <a:off x="8076111" y="4346904"/>
            <a:ext cx="3866462" cy="2062113"/>
          </a:xfrm>
          <a:prstGeom prst="rect">
            <a:avLst/>
          </a:prstGeom>
        </p:spPr>
      </p:pic>
    </p:spTree>
    <p:extLst>
      <p:ext uri="{BB962C8B-B14F-4D97-AF65-F5344CB8AC3E}">
        <p14:creationId xmlns:p14="http://schemas.microsoft.com/office/powerpoint/2010/main" val="146499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5A70-654E-4D28-BFA2-983285153C25}"/>
              </a:ext>
            </a:extLst>
          </p:cNvPr>
          <p:cNvSpPr>
            <a:spLocks noGrp="1"/>
          </p:cNvSpPr>
          <p:nvPr>
            <p:ph type="title"/>
          </p:nvPr>
        </p:nvSpPr>
        <p:spPr/>
        <p:txBody>
          <a:bodyPr>
            <a:normAutofit/>
          </a:bodyPr>
          <a:lstStyle/>
          <a:p>
            <a:r>
              <a:rPr lang="en-US" dirty="0">
                <a:latin typeface="Agency FB" panose="020B0503020202020204" pitchFamily="34" charset="0"/>
              </a:rPr>
              <a:t>Unsupervised Deep Learning Models</a:t>
            </a:r>
            <a:endParaRPr lang="en-IN"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2339B6E5-7D31-46EA-A0E8-B10101C0EE72}"/>
              </a:ext>
            </a:extLst>
          </p:cNvPr>
          <p:cNvSpPr>
            <a:spLocks noGrp="1"/>
          </p:cNvSpPr>
          <p:nvPr>
            <p:ph type="sldNum" sz="quarter" idx="12"/>
          </p:nvPr>
        </p:nvSpPr>
        <p:spPr/>
        <p:txBody>
          <a:bodyPr/>
          <a:lstStyle/>
          <a:p>
            <a:fld id="{03DC2DEF-D2FE-4B45-ABA4-9F153FD1C98A}" type="slidenum">
              <a:rPr lang="en-US" smtClean="0"/>
              <a:t>11</a:t>
            </a:fld>
            <a:endParaRPr lang="en-US" dirty="0"/>
          </a:p>
        </p:txBody>
      </p:sp>
      <p:cxnSp>
        <p:nvCxnSpPr>
          <p:cNvPr id="5" name="Straight Connector 4">
            <a:extLst>
              <a:ext uri="{FF2B5EF4-FFF2-40B4-BE49-F238E27FC236}">
                <a16:creationId xmlns:a16="http://schemas.microsoft.com/office/drawing/2014/main" id="{E0F83E83-E924-4B3D-A3EC-C835A8E22313}"/>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C39AF809-3FC0-4A6E-B4BE-3B774CB06C1A}"/>
              </a:ext>
            </a:extLst>
          </p:cNvPr>
          <p:cNvSpPr/>
          <p:nvPr/>
        </p:nvSpPr>
        <p:spPr>
          <a:xfrm>
            <a:off x="4572000" y="1119532"/>
            <a:ext cx="3497344" cy="7588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Unsupervised Learning</a:t>
            </a:r>
            <a:endParaRPr lang="en-IN" dirty="0"/>
          </a:p>
        </p:txBody>
      </p:sp>
      <p:cxnSp>
        <p:nvCxnSpPr>
          <p:cNvPr id="11" name="Straight Arrow Connector 10">
            <a:extLst>
              <a:ext uri="{FF2B5EF4-FFF2-40B4-BE49-F238E27FC236}">
                <a16:creationId xmlns:a16="http://schemas.microsoft.com/office/drawing/2014/main" id="{B14DBBD7-1E3D-43A8-8D40-05ABC721ECC1}"/>
              </a:ext>
            </a:extLst>
          </p:cNvPr>
          <p:cNvCxnSpPr>
            <a:stCxn id="9" idx="2"/>
          </p:cNvCxnSpPr>
          <p:nvPr/>
        </p:nvCxnSpPr>
        <p:spPr>
          <a:xfrm flipH="1">
            <a:off x="4270342" y="1878356"/>
            <a:ext cx="2050330" cy="817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274E2228-7275-4D76-AAF8-90F7E52861B1}"/>
              </a:ext>
            </a:extLst>
          </p:cNvPr>
          <p:cNvSpPr/>
          <p:nvPr/>
        </p:nvSpPr>
        <p:spPr>
          <a:xfrm>
            <a:off x="2212205" y="2739533"/>
            <a:ext cx="3803583" cy="1187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 –Probabilistic Models</a:t>
            </a:r>
          </a:p>
          <a:p>
            <a:pPr marL="285750" indent="-285750" algn="ctr">
              <a:buFont typeface="Wingdings" panose="05000000000000000000" pitchFamily="2" charset="2"/>
              <a:buChar char="Ø"/>
            </a:pPr>
            <a:r>
              <a:rPr lang="en-US" dirty="0"/>
              <a:t>Sparse Code</a:t>
            </a:r>
          </a:p>
          <a:p>
            <a:pPr marL="285750" indent="-285750" algn="ctr">
              <a:buFont typeface="Wingdings" panose="05000000000000000000" pitchFamily="2" charset="2"/>
              <a:buChar char="Ø"/>
            </a:pPr>
            <a:r>
              <a:rPr lang="en-US" dirty="0">
                <a:solidFill>
                  <a:srgbClr val="FFFF00"/>
                </a:solidFill>
              </a:rPr>
              <a:t>Autoencoders</a:t>
            </a:r>
          </a:p>
          <a:p>
            <a:pPr marL="285750" indent="-285750" algn="ctr">
              <a:buFont typeface="Wingdings" panose="05000000000000000000" pitchFamily="2" charset="2"/>
              <a:buChar char="Ø"/>
            </a:pPr>
            <a:r>
              <a:rPr lang="en-US" dirty="0"/>
              <a:t>Others (</a:t>
            </a:r>
            <a:r>
              <a:rPr lang="en-US" dirty="0" err="1"/>
              <a:t>e.g</a:t>
            </a:r>
            <a:r>
              <a:rPr lang="en-US" dirty="0"/>
              <a:t> K-means)</a:t>
            </a:r>
            <a:endParaRPr lang="en-IN" dirty="0"/>
          </a:p>
        </p:txBody>
      </p:sp>
      <p:sp>
        <p:nvSpPr>
          <p:cNvPr id="13" name="Rectangle: Rounded Corners 12">
            <a:extLst>
              <a:ext uri="{FF2B5EF4-FFF2-40B4-BE49-F238E27FC236}">
                <a16:creationId xmlns:a16="http://schemas.microsoft.com/office/drawing/2014/main" id="{2A9639A7-CA8C-4E2D-8AB3-0451C7938DB2}"/>
              </a:ext>
            </a:extLst>
          </p:cNvPr>
          <p:cNvSpPr/>
          <p:nvPr/>
        </p:nvSpPr>
        <p:spPr>
          <a:xfrm>
            <a:off x="7138735" y="2835213"/>
            <a:ext cx="3803583" cy="1187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Probabilistic Models</a:t>
            </a:r>
          </a:p>
          <a:p>
            <a:pPr algn="ctr"/>
            <a:r>
              <a:rPr lang="en-US" dirty="0"/>
              <a:t>(Generative)</a:t>
            </a:r>
          </a:p>
          <a:p>
            <a:pPr algn="ctr"/>
            <a:endParaRPr lang="en-US" dirty="0"/>
          </a:p>
        </p:txBody>
      </p:sp>
      <p:cxnSp>
        <p:nvCxnSpPr>
          <p:cNvPr id="15" name="Straight Arrow Connector 14">
            <a:extLst>
              <a:ext uri="{FF2B5EF4-FFF2-40B4-BE49-F238E27FC236}">
                <a16:creationId xmlns:a16="http://schemas.microsoft.com/office/drawing/2014/main" id="{3FA9A89F-24A8-40FF-9458-82CD6D525B34}"/>
              </a:ext>
            </a:extLst>
          </p:cNvPr>
          <p:cNvCxnSpPr>
            <a:cxnSpLocks/>
            <a:stCxn id="9" idx="2"/>
            <a:endCxn id="13" idx="0"/>
          </p:cNvCxnSpPr>
          <p:nvPr/>
        </p:nvCxnSpPr>
        <p:spPr>
          <a:xfrm>
            <a:off x="6320672" y="1878356"/>
            <a:ext cx="2719855" cy="956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3E8EA02-47EA-40C0-BF8A-92F944726013}"/>
              </a:ext>
            </a:extLst>
          </p:cNvPr>
          <p:cNvCxnSpPr>
            <a:cxnSpLocks/>
          </p:cNvCxnSpPr>
          <p:nvPr/>
        </p:nvCxnSpPr>
        <p:spPr>
          <a:xfrm flipH="1">
            <a:off x="2338939" y="4049012"/>
            <a:ext cx="6701588" cy="834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4B84648A-68F4-4441-9F15-35A40D85C99B}"/>
              </a:ext>
            </a:extLst>
          </p:cNvPr>
          <p:cNvSpPr/>
          <p:nvPr/>
        </p:nvSpPr>
        <p:spPr>
          <a:xfrm>
            <a:off x="754862" y="4896000"/>
            <a:ext cx="2914686" cy="1304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Tractable Models</a:t>
            </a:r>
          </a:p>
          <a:p>
            <a:pPr marL="285750" indent="-285750" algn="ctr">
              <a:buFont typeface="Wingdings" panose="05000000000000000000" pitchFamily="2" charset="2"/>
              <a:buChar char="Ø"/>
            </a:pPr>
            <a:r>
              <a:rPr lang="en-US" dirty="0"/>
              <a:t>Fully observed Belief Nets</a:t>
            </a:r>
          </a:p>
          <a:p>
            <a:pPr marL="285750" indent="-285750" algn="ctr">
              <a:buFont typeface="Wingdings" panose="05000000000000000000" pitchFamily="2" charset="2"/>
              <a:buChar char="Ø"/>
            </a:pPr>
            <a:r>
              <a:rPr lang="en-US" dirty="0"/>
              <a:t>NADE</a:t>
            </a:r>
          </a:p>
          <a:p>
            <a:pPr marL="285750" indent="-285750" algn="ctr">
              <a:buFont typeface="Wingdings" panose="05000000000000000000" pitchFamily="2" charset="2"/>
              <a:buChar char="Ø"/>
            </a:pPr>
            <a:r>
              <a:rPr lang="en-US" dirty="0" err="1"/>
              <a:t>PixelRNN</a:t>
            </a:r>
            <a:endParaRPr lang="en-US" dirty="0"/>
          </a:p>
        </p:txBody>
      </p:sp>
      <p:sp>
        <p:nvSpPr>
          <p:cNvPr id="22" name="Rectangle: Rounded Corners 21">
            <a:extLst>
              <a:ext uri="{FF2B5EF4-FFF2-40B4-BE49-F238E27FC236}">
                <a16:creationId xmlns:a16="http://schemas.microsoft.com/office/drawing/2014/main" id="{81569E56-163B-41A7-9F6F-E0979C019676}"/>
              </a:ext>
            </a:extLst>
          </p:cNvPr>
          <p:cNvSpPr/>
          <p:nvPr/>
        </p:nvSpPr>
        <p:spPr>
          <a:xfrm>
            <a:off x="3877016" y="4960489"/>
            <a:ext cx="3803583" cy="1187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 Tractable Models</a:t>
            </a:r>
          </a:p>
          <a:p>
            <a:pPr marL="285750" indent="-285750" algn="ctr">
              <a:buFont typeface="Wingdings" panose="05000000000000000000" pitchFamily="2" charset="2"/>
              <a:buChar char="Ø"/>
            </a:pPr>
            <a:r>
              <a:rPr lang="en-US" dirty="0"/>
              <a:t>Boltzmann Machine</a:t>
            </a:r>
          </a:p>
          <a:p>
            <a:pPr marL="285750" indent="-285750" algn="ctr">
              <a:buFont typeface="Wingdings" panose="05000000000000000000" pitchFamily="2" charset="2"/>
              <a:buChar char="Ø"/>
            </a:pPr>
            <a:r>
              <a:rPr lang="en-US" dirty="0">
                <a:solidFill>
                  <a:srgbClr val="FFFF00"/>
                </a:solidFill>
              </a:rPr>
              <a:t>Variational Autoencoders</a:t>
            </a:r>
          </a:p>
          <a:p>
            <a:pPr marL="285750" indent="-285750" algn="ctr">
              <a:buFont typeface="Wingdings" panose="05000000000000000000" pitchFamily="2" charset="2"/>
              <a:buChar char="Ø"/>
            </a:pPr>
            <a:r>
              <a:rPr lang="en-US" dirty="0"/>
              <a:t>Many Others.</a:t>
            </a:r>
          </a:p>
        </p:txBody>
      </p:sp>
      <p:sp>
        <p:nvSpPr>
          <p:cNvPr id="25" name="Rectangle: Rounded Corners 24">
            <a:extLst>
              <a:ext uri="{FF2B5EF4-FFF2-40B4-BE49-F238E27FC236}">
                <a16:creationId xmlns:a16="http://schemas.microsoft.com/office/drawing/2014/main" id="{F5B8367D-7A4D-4B15-95B9-3345CD819CC4}"/>
              </a:ext>
            </a:extLst>
          </p:cNvPr>
          <p:cNvSpPr/>
          <p:nvPr/>
        </p:nvSpPr>
        <p:spPr>
          <a:xfrm>
            <a:off x="8522454" y="4921115"/>
            <a:ext cx="3222043" cy="1304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US" dirty="0">
                <a:solidFill>
                  <a:srgbClr val="FFFF00"/>
                </a:solidFill>
              </a:rPr>
              <a:t>Generative Adversarial Network </a:t>
            </a:r>
          </a:p>
          <a:p>
            <a:pPr marL="285750" indent="-285750" algn="ctr">
              <a:buFont typeface="Wingdings" panose="05000000000000000000" pitchFamily="2" charset="2"/>
              <a:buChar char="Ø"/>
            </a:pPr>
            <a:r>
              <a:rPr lang="en-US" dirty="0">
                <a:solidFill>
                  <a:srgbClr val="FFFF00"/>
                </a:solidFill>
              </a:rPr>
              <a:t>Transformers XL</a:t>
            </a:r>
          </a:p>
        </p:txBody>
      </p:sp>
      <p:cxnSp>
        <p:nvCxnSpPr>
          <p:cNvPr id="29" name="Straight Arrow Connector 28">
            <a:extLst>
              <a:ext uri="{FF2B5EF4-FFF2-40B4-BE49-F238E27FC236}">
                <a16:creationId xmlns:a16="http://schemas.microsoft.com/office/drawing/2014/main" id="{58D3E9AC-64BC-4261-89AF-44F2E840339D}"/>
              </a:ext>
            </a:extLst>
          </p:cNvPr>
          <p:cNvCxnSpPr>
            <a:stCxn id="13" idx="2"/>
          </p:cNvCxnSpPr>
          <p:nvPr/>
        </p:nvCxnSpPr>
        <p:spPr>
          <a:xfrm>
            <a:off x="9040527" y="4022786"/>
            <a:ext cx="1191128" cy="96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3BEE92E-F1C7-48FF-A99D-E27636643673}"/>
              </a:ext>
            </a:extLst>
          </p:cNvPr>
          <p:cNvCxnSpPr>
            <a:cxnSpLocks/>
            <a:stCxn id="13" idx="2"/>
          </p:cNvCxnSpPr>
          <p:nvPr/>
        </p:nvCxnSpPr>
        <p:spPr>
          <a:xfrm flipH="1">
            <a:off x="5881036" y="4022786"/>
            <a:ext cx="3159491" cy="861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4514B8A6-D37B-4D3A-8BB2-A2FF46173C0D}"/>
              </a:ext>
            </a:extLst>
          </p:cNvPr>
          <p:cNvSpPr/>
          <p:nvPr/>
        </p:nvSpPr>
        <p:spPr>
          <a:xfrm>
            <a:off x="549676" y="4507233"/>
            <a:ext cx="7539955" cy="1819175"/>
          </a:xfrm>
          <a:prstGeom prst="rect">
            <a:avLst/>
          </a:prstGeom>
          <a:no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Content Placeholder 2">
            <a:extLst>
              <a:ext uri="{FF2B5EF4-FFF2-40B4-BE49-F238E27FC236}">
                <a16:creationId xmlns:a16="http://schemas.microsoft.com/office/drawing/2014/main" id="{D703DC89-D4D5-4FA4-8BDF-D2C79F44C153}"/>
              </a:ext>
            </a:extLst>
          </p:cNvPr>
          <p:cNvSpPr txBox="1">
            <a:spLocks/>
          </p:cNvSpPr>
          <p:nvPr/>
        </p:nvSpPr>
        <p:spPr>
          <a:xfrm>
            <a:off x="2338939" y="6402934"/>
            <a:ext cx="1931403" cy="3540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gency FB" panose="020B0503020202020204" pitchFamily="34" charset="0"/>
              </a:rPr>
              <a:t>Explicit Density p(x)</a:t>
            </a:r>
            <a:endParaRPr lang="en-IN" sz="2000" dirty="0">
              <a:latin typeface="Agency FB" panose="020B0503020202020204" pitchFamily="34" charset="0"/>
            </a:endParaRPr>
          </a:p>
        </p:txBody>
      </p:sp>
      <p:sp>
        <p:nvSpPr>
          <p:cNvPr id="40" name="Content Placeholder 2">
            <a:extLst>
              <a:ext uri="{FF2B5EF4-FFF2-40B4-BE49-F238E27FC236}">
                <a16:creationId xmlns:a16="http://schemas.microsoft.com/office/drawing/2014/main" id="{45F1A240-C567-4D6A-AAFB-F750CA148C8C}"/>
              </a:ext>
            </a:extLst>
          </p:cNvPr>
          <p:cNvSpPr txBox="1">
            <a:spLocks/>
          </p:cNvSpPr>
          <p:nvPr/>
        </p:nvSpPr>
        <p:spPr>
          <a:xfrm>
            <a:off x="9265953" y="6345127"/>
            <a:ext cx="1931403" cy="3540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gency FB" panose="020B0503020202020204" pitchFamily="34" charset="0"/>
              </a:rPr>
              <a:t>Implicit Density</a:t>
            </a:r>
            <a:endParaRPr lang="en-IN" sz="2000" dirty="0">
              <a:latin typeface="Agency FB" panose="020B0503020202020204" pitchFamily="34" charset="0"/>
            </a:endParaRPr>
          </a:p>
        </p:txBody>
      </p:sp>
    </p:spTree>
    <p:extLst>
      <p:ext uri="{BB962C8B-B14F-4D97-AF65-F5344CB8AC3E}">
        <p14:creationId xmlns:p14="http://schemas.microsoft.com/office/powerpoint/2010/main" val="143622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20" grpId="0" animBg="1"/>
      <p:bldP spid="22" grpId="0" animBg="1"/>
      <p:bldP spid="25" grpId="0" animBg="1"/>
      <p:bldP spid="38" grpId="0" animBg="1"/>
      <p:bldP spid="39"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C3C27-052A-45B6-AA48-70C5E3816397}"/>
              </a:ext>
            </a:extLst>
          </p:cNvPr>
          <p:cNvSpPr>
            <a:spLocks noGrp="1"/>
          </p:cNvSpPr>
          <p:nvPr>
            <p:ph type="title"/>
          </p:nvPr>
        </p:nvSpPr>
        <p:spPr/>
        <p:txBody>
          <a:bodyPr>
            <a:normAutofit/>
          </a:bodyPr>
          <a:lstStyle/>
          <a:p>
            <a:r>
              <a:rPr lang="en-US" dirty="0">
                <a:latin typeface="Agency FB" panose="020B0503020202020204" pitchFamily="34" charset="0"/>
              </a:rPr>
              <a:t>Autoencoders</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D3662680-A0E5-4824-9F39-739C0B075975}"/>
              </a:ext>
            </a:extLst>
          </p:cNvPr>
          <p:cNvSpPr>
            <a:spLocks noGrp="1"/>
          </p:cNvSpPr>
          <p:nvPr>
            <p:ph idx="1"/>
          </p:nvPr>
        </p:nvSpPr>
        <p:spPr>
          <a:xfrm>
            <a:off x="300038" y="1064887"/>
            <a:ext cx="11891962" cy="5929801"/>
          </a:xfrm>
        </p:spPr>
        <p:txBody>
          <a:bodyPr>
            <a:normAutofit/>
          </a:bodyPr>
          <a:lstStyle/>
          <a:p>
            <a:r>
              <a:rPr lang="en-US" sz="2700" dirty="0">
                <a:latin typeface="Agency FB" panose="020B0503020202020204" pitchFamily="34" charset="0"/>
              </a:rPr>
              <a:t>Autoencoders are essentially neural network architectures built with the objective of learning the lower-dimensional feature representations of the input data.</a:t>
            </a:r>
          </a:p>
          <a:p>
            <a:r>
              <a:rPr lang="en-US" sz="2700" dirty="0">
                <a:latin typeface="Agency FB" panose="020B0503020202020204" pitchFamily="34" charset="0"/>
              </a:rPr>
              <a:t>It is comprised of two connected networks – </a:t>
            </a:r>
            <a:r>
              <a:rPr lang="en-US" sz="2700" b="1" dirty="0">
                <a:latin typeface="Agency FB" panose="020B0503020202020204" pitchFamily="34" charset="0"/>
              </a:rPr>
              <a:t>encoder</a:t>
            </a:r>
            <a:r>
              <a:rPr lang="en-US" sz="2700" dirty="0">
                <a:latin typeface="Agency FB" panose="020B0503020202020204" pitchFamily="34" charset="0"/>
              </a:rPr>
              <a:t> and </a:t>
            </a:r>
            <a:r>
              <a:rPr lang="en-US" sz="2700" b="1" dirty="0">
                <a:latin typeface="Agency FB" panose="020B0503020202020204" pitchFamily="34" charset="0"/>
              </a:rPr>
              <a:t>decoder</a:t>
            </a:r>
          </a:p>
          <a:p>
            <a:pPr marL="0" indent="0" algn="l">
              <a:buNone/>
            </a:pPr>
            <a:endParaRPr lang="en-US" sz="2700" dirty="0">
              <a:latin typeface="Agency FB" panose="020B0503020202020204" pitchFamily="34" charset="0"/>
            </a:endParaRPr>
          </a:p>
          <a:p>
            <a:pPr marL="0" indent="0" algn="l">
              <a:buNone/>
            </a:pPr>
            <a:endParaRPr lang="en-US" sz="2700" dirty="0">
              <a:latin typeface="Agency FB" panose="020B0503020202020204" pitchFamily="34" charset="0"/>
            </a:endParaRPr>
          </a:p>
          <a:p>
            <a:pPr marL="0" indent="0" algn="l">
              <a:buNone/>
            </a:pPr>
            <a:endParaRPr lang="en-US" sz="2700" dirty="0">
              <a:latin typeface="Agency FB" panose="020B0503020202020204" pitchFamily="34" charset="0"/>
            </a:endParaRPr>
          </a:p>
          <a:p>
            <a:pPr marL="0" indent="0" algn="l">
              <a:buNone/>
            </a:pPr>
            <a:endParaRPr lang="en-US" sz="2700" dirty="0">
              <a:latin typeface="Agency FB" panose="020B0503020202020204" pitchFamily="34" charset="0"/>
            </a:endParaRPr>
          </a:p>
          <a:p>
            <a:r>
              <a:rPr lang="en-US" sz="2700" dirty="0">
                <a:latin typeface="Agency FB" panose="020B0503020202020204" pitchFamily="34" charset="0"/>
              </a:rPr>
              <a:t>The aim of an encoder is to take an input (x) and produce a feature map (z)</a:t>
            </a:r>
          </a:p>
          <a:p>
            <a:r>
              <a:rPr lang="en-US" sz="2700" dirty="0">
                <a:latin typeface="Agency FB" panose="020B0503020202020204" pitchFamily="34" charset="0"/>
              </a:rPr>
              <a:t>This network is trained in such a way that the features (z) can be used to reconstruct the original input data (x). If the output (Ẋ) is different from the input (x), the loss penalizes it and helps to reconstruct the input data.</a:t>
            </a:r>
          </a:p>
          <a:p>
            <a:pPr marL="0" indent="0">
              <a:buNone/>
            </a:pPr>
            <a:br>
              <a:rPr lang="en-US" sz="2000" b="0" i="0" u="sng" dirty="0">
                <a:solidFill>
                  <a:srgbClr val="0037EE"/>
                </a:solidFill>
                <a:effectLst/>
                <a:latin typeface="roboto" panose="02000000000000000000" pitchFamily="2" charset="0"/>
                <a:hlinkClick r:id="rId2"/>
              </a:rPr>
            </a:br>
            <a:endParaRPr lang="en-IN" sz="3000"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9D1F8823-4853-4A40-B0AD-2DA65AA5EC29}"/>
              </a:ext>
            </a:extLst>
          </p:cNvPr>
          <p:cNvSpPr>
            <a:spLocks noGrp="1"/>
          </p:cNvSpPr>
          <p:nvPr>
            <p:ph type="sldNum" sz="quarter" idx="12"/>
          </p:nvPr>
        </p:nvSpPr>
        <p:spPr/>
        <p:txBody>
          <a:bodyPr/>
          <a:lstStyle/>
          <a:p>
            <a:fld id="{03DC2DEF-D2FE-4B45-ABA4-9F153FD1C98A}" type="slidenum">
              <a:rPr lang="en-US" smtClean="0"/>
              <a:t>12</a:t>
            </a:fld>
            <a:endParaRPr lang="en-US" dirty="0"/>
          </a:p>
        </p:txBody>
      </p:sp>
      <p:cxnSp>
        <p:nvCxnSpPr>
          <p:cNvPr id="5" name="Straight Connector 4">
            <a:extLst>
              <a:ext uri="{FF2B5EF4-FFF2-40B4-BE49-F238E27FC236}">
                <a16:creationId xmlns:a16="http://schemas.microsoft.com/office/drawing/2014/main" id="{FA98309E-9CBB-4972-9660-DECCBCE18F34}"/>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1DD7DDC1-65AE-40CE-B072-EC4B785DB707}"/>
              </a:ext>
            </a:extLst>
          </p:cNvPr>
          <p:cNvPicPr>
            <a:picLocks noChangeAspect="1"/>
          </p:cNvPicPr>
          <p:nvPr/>
        </p:nvPicPr>
        <p:blipFill>
          <a:blip r:embed="rId3"/>
          <a:stretch>
            <a:fillRect/>
          </a:stretch>
        </p:blipFill>
        <p:spPr>
          <a:xfrm>
            <a:off x="371475" y="2664328"/>
            <a:ext cx="6098799" cy="1529344"/>
          </a:xfrm>
          <a:prstGeom prst="rect">
            <a:avLst/>
          </a:prstGeom>
        </p:spPr>
      </p:pic>
    </p:spTree>
    <p:extLst>
      <p:ext uri="{BB962C8B-B14F-4D97-AF65-F5344CB8AC3E}">
        <p14:creationId xmlns:p14="http://schemas.microsoft.com/office/powerpoint/2010/main" val="54374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5A70-654E-4D28-BFA2-983285153C25}"/>
              </a:ext>
            </a:extLst>
          </p:cNvPr>
          <p:cNvSpPr>
            <a:spLocks noGrp="1"/>
          </p:cNvSpPr>
          <p:nvPr>
            <p:ph type="title"/>
          </p:nvPr>
        </p:nvSpPr>
        <p:spPr/>
        <p:txBody>
          <a:bodyPr/>
          <a:lstStyle/>
          <a:p>
            <a:r>
              <a:rPr lang="en-US" dirty="0">
                <a:latin typeface="Agency FB" panose="020B0503020202020204" pitchFamily="34" charset="0"/>
              </a:rPr>
              <a:t>Types of Autoencoders</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F681106B-530A-4A0A-91D3-919BE2B382A0}"/>
              </a:ext>
            </a:extLst>
          </p:cNvPr>
          <p:cNvSpPr>
            <a:spLocks noGrp="1"/>
          </p:cNvSpPr>
          <p:nvPr>
            <p:ph idx="1"/>
          </p:nvPr>
        </p:nvSpPr>
        <p:spPr/>
        <p:txBody>
          <a:bodyPr/>
          <a:lstStyle/>
          <a:p>
            <a:r>
              <a:rPr lang="en-IN" sz="2700" dirty="0">
                <a:latin typeface="Agency FB" panose="020B0503020202020204" pitchFamily="34" charset="0"/>
              </a:rPr>
              <a:t>Simple Autoencoder : </a:t>
            </a:r>
            <a:r>
              <a:rPr lang="en-IN" sz="2700" dirty="0" err="1">
                <a:latin typeface="Agency FB" panose="020B0503020202020204" pitchFamily="34" charset="0"/>
              </a:rPr>
              <a:t>e.g</a:t>
            </a:r>
            <a:r>
              <a:rPr lang="en-IN" sz="2700" dirty="0">
                <a:latin typeface="Agency FB" panose="020B0503020202020204" pitchFamily="34" charset="0"/>
              </a:rPr>
              <a:t> Image Reconstruction</a:t>
            </a:r>
          </a:p>
          <a:p>
            <a:endParaRPr lang="en-IN" sz="2700" dirty="0">
              <a:latin typeface="Agency FB" panose="020B0503020202020204" pitchFamily="34" charset="0"/>
            </a:endParaRPr>
          </a:p>
          <a:p>
            <a:endParaRPr lang="en-IN" sz="2700" dirty="0">
              <a:latin typeface="Agency FB" panose="020B0503020202020204" pitchFamily="34" charset="0"/>
            </a:endParaRPr>
          </a:p>
          <a:p>
            <a:r>
              <a:rPr lang="en-IN" sz="2700" dirty="0">
                <a:latin typeface="Agency FB" panose="020B0503020202020204" pitchFamily="34" charset="0"/>
              </a:rPr>
              <a:t>Sparse Autoencoder: e.g. Image Compression</a:t>
            </a:r>
          </a:p>
          <a:p>
            <a:pPr marL="0" indent="0">
              <a:buNone/>
            </a:pPr>
            <a:r>
              <a:rPr lang="en-US" sz="1800" dirty="0">
                <a:latin typeface="Agency FB" panose="020B0503020202020204" pitchFamily="34" charset="0"/>
              </a:rPr>
              <a:t>Add a sparsity constraint on the hidden representations by applying regularization  so that fewer</a:t>
            </a:r>
          </a:p>
          <a:p>
            <a:pPr marL="0" indent="0">
              <a:buNone/>
            </a:pPr>
            <a:r>
              <a:rPr lang="en-US" sz="1800" dirty="0">
                <a:latin typeface="Agency FB" panose="020B0503020202020204" pitchFamily="34" charset="0"/>
              </a:rPr>
              <a:t>units get activated at a given time to give us an optimal reconstruction.</a:t>
            </a:r>
          </a:p>
          <a:p>
            <a:pPr marL="0" indent="0">
              <a:buNone/>
            </a:pPr>
            <a:endParaRPr lang="en-US" sz="1800" dirty="0">
              <a:latin typeface="Agency FB" panose="020B0503020202020204" pitchFamily="34" charset="0"/>
            </a:endParaRPr>
          </a:p>
          <a:p>
            <a:pPr marL="0" indent="0">
              <a:buNone/>
            </a:pPr>
            <a:endParaRPr lang="en-US" sz="1800" dirty="0">
              <a:latin typeface="Agency FB" panose="020B0503020202020204" pitchFamily="34" charset="0"/>
            </a:endParaRPr>
          </a:p>
          <a:p>
            <a:r>
              <a:rPr lang="en-IN" sz="2700" dirty="0">
                <a:latin typeface="Agency FB" panose="020B0503020202020204" pitchFamily="34" charset="0"/>
              </a:rPr>
              <a:t>Denoising Autoencoder: e.g. Image Denoising</a:t>
            </a:r>
          </a:p>
          <a:p>
            <a:pPr marL="0" indent="0">
              <a:buNone/>
            </a:pPr>
            <a:r>
              <a:rPr lang="en-US" sz="1800" dirty="0">
                <a:latin typeface="Agency FB" panose="020B0503020202020204" pitchFamily="34" charset="0"/>
              </a:rPr>
              <a:t>Denoising Autoencoders solve the reconstruction error problem by corrupting the </a:t>
            </a:r>
          </a:p>
          <a:p>
            <a:pPr marL="0" indent="0">
              <a:buNone/>
            </a:pPr>
            <a:r>
              <a:rPr lang="en-US" sz="1800" dirty="0">
                <a:latin typeface="Agency FB" panose="020B0503020202020204" pitchFamily="34" charset="0"/>
              </a:rPr>
              <a:t>data on purpose by randomly turning some of the input values to zero.</a:t>
            </a:r>
            <a:endParaRPr lang="en-IN" sz="1800" dirty="0">
              <a:latin typeface="Agency FB" panose="020B0503020202020204" pitchFamily="34" charset="0"/>
            </a:endParaRPr>
          </a:p>
          <a:p>
            <a:pPr marL="0" indent="0">
              <a:buNone/>
            </a:pPr>
            <a:endParaRPr lang="en-US" sz="1800" dirty="0">
              <a:latin typeface="Agency FB" panose="020B0503020202020204" pitchFamily="34" charset="0"/>
            </a:endParaRPr>
          </a:p>
          <a:p>
            <a:pPr marL="0" indent="0">
              <a:buNone/>
            </a:pPr>
            <a:endParaRPr lang="en-US" sz="1800"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2339B6E5-7D31-46EA-A0E8-B10101C0EE72}"/>
              </a:ext>
            </a:extLst>
          </p:cNvPr>
          <p:cNvSpPr>
            <a:spLocks noGrp="1"/>
          </p:cNvSpPr>
          <p:nvPr>
            <p:ph type="sldNum" sz="quarter" idx="12"/>
          </p:nvPr>
        </p:nvSpPr>
        <p:spPr/>
        <p:txBody>
          <a:bodyPr/>
          <a:lstStyle/>
          <a:p>
            <a:fld id="{03DC2DEF-D2FE-4B45-ABA4-9F153FD1C98A}" type="slidenum">
              <a:rPr lang="en-US" smtClean="0"/>
              <a:t>13</a:t>
            </a:fld>
            <a:endParaRPr lang="en-US" dirty="0"/>
          </a:p>
        </p:txBody>
      </p:sp>
      <p:cxnSp>
        <p:nvCxnSpPr>
          <p:cNvPr id="5" name="Straight Connector 4">
            <a:extLst>
              <a:ext uri="{FF2B5EF4-FFF2-40B4-BE49-F238E27FC236}">
                <a16:creationId xmlns:a16="http://schemas.microsoft.com/office/drawing/2014/main" id="{E0F83E83-E924-4B3D-A3EC-C835A8E22313}"/>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0BA171C-8507-4322-A6AE-C15404901ECC}"/>
              </a:ext>
            </a:extLst>
          </p:cNvPr>
          <p:cNvPicPr>
            <a:picLocks noChangeAspect="1"/>
          </p:cNvPicPr>
          <p:nvPr/>
        </p:nvPicPr>
        <p:blipFill>
          <a:blip r:embed="rId2"/>
          <a:stretch>
            <a:fillRect/>
          </a:stretch>
        </p:blipFill>
        <p:spPr>
          <a:xfrm>
            <a:off x="8057636" y="998309"/>
            <a:ext cx="3357569" cy="2846443"/>
          </a:xfrm>
          <a:prstGeom prst="rect">
            <a:avLst/>
          </a:prstGeom>
        </p:spPr>
      </p:pic>
      <p:pic>
        <p:nvPicPr>
          <p:cNvPr id="9" name="Picture 8">
            <a:extLst>
              <a:ext uri="{FF2B5EF4-FFF2-40B4-BE49-F238E27FC236}">
                <a16:creationId xmlns:a16="http://schemas.microsoft.com/office/drawing/2014/main" id="{FC6498F6-1990-4803-98F0-BD273D601FB5}"/>
              </a:ext>
            </a:extLst>
          </p:cNvPr>
          <p:cNvPicPr>
            <a:picLocks noChangeAspect="1"/>
          </p:cNvPicPr>
          <p:nvPr/>
        </p:nvPicPr>
        <p:blipFill>
          <a:blip r:embed="rId3"/>
          <a:stretch>
            <a:fillRect/>
          </a:stretch>
        </p:blipFill>
        <p:spPr>
          <a:xfrm>
            <a:off x="7640889" y="4093876"/>
            <a:ext cx="3970274" cy="2436927"/>
          </a:xfrm>
          <a:prstGeom prst="rect">
            <a:avLst/>
          </a:prstGeom>
        </p:spPr>
      </p:pic>
    </p:spTree>
    <p:extLst>
      <p:ext uri="{BB962C8B-B14F-4D97-AF65-F5344CB8AC3E}">
        <p14:creationId xmlns:p14="http://schemas.microsoft.com/office/powerpoint/2010/main" val="265556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5A70-654E-4D28-BFA2-983285153C25}"/>
              </a:ext>
            </a:extLst>
          </p:cNvPr>
          <p:cNvSpPr>
            <a:spLocks noGrp="1"/>
          </p:cNvSpPr>
          <p:nvPr>
            <p:ph type="title"/>
          </p:nvPr>
        </p:nvSpPr>
        <p:spPr/>
        <p:txBody>
          <a:bodyPr/>
          <a:lstStyle/>
          <a:p>
            <a:r>
              <a:rPr lang="en-US" dirty="0">
                <a:latin typeface="Agency FB" panose="020B0503020202020204" pitchFamily="34" charset="0"/>
              </a:rPr>
              <a:t>Types of Autoencoders</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F681106B-530A-4A0A-91D3-919BE2B382A0}"/>
              </a:ext>
            </a:extLst>
          </p:cNvPr>
          <p:cNvSpPr>
            <a:spLocks noGrp="1"/>
          </p:cNvSpPr>
          <p:nvPr>
            <p:ph idx="1"/>
          </p:nvPr>
        </p:nvSpPr>
        <p:spPr>
          <a:xfrm>
            <a:off x="371474" y="1019175"/>
            <a:ext cx="11520487" cy="4943475"/>
          </a:xfrm>
        </p:spPr>
        <p:txBody>
          <a:bodyPr/>
          <a:lstStyle/>
          <a:p>
            <a:r>
              <a:rPr lang="en-IN" sz="2700" dirty="0">
                <a:latin typeface="Agency FB" panose="020B0503020202020204" pitchFamily="34" charset="0"/>
              </a:rPr>
              <a:t>Variational Autoencoders : Image Generation</a:t>
            </a:r>
          </a:p>
          <a:p>
            <a:pPr marL="0" indent="0">
              <a:buNone/>
            </a:pPr>
            <a:r>
              <a:rPr lang="en-US" sz="2000" dirty="0">
                <a:latin typeface="Agency FB" panose="020B0503020202020204" pitchFamily="34" charset="0"/>
              </a:rPr>
              <a:t>An Ideal autoencoder will learn descriptive attributes like such as skin color, whether or not the person is wearing glasses, etc. in an attempt to describe an observation in some compressed representation (Feature Representation)</a:t>
            </a:r>
          </a:p>
          <a:p>
            <a:pPr marL="0" indent="0">
              <a:buNone/>
            </a:pPr>
            <a:endParaRPr lang="en-US" sz="2000" dirty="0">
              <a:latin typeface="Agency FB" panose="020B0503020202020204" pitchFamily="34" charset="0"/>
            </a:endParaRPr>
          </a:p>
          <a:p>
            <a:pPr marL="0" indent="0">
              <a:buNone/>
            </a:pPr>
            <a:endParaRPr lang="en-US" sz="2000" dirty="0">
              <a:latin typeface="Agency FB" panose="020B0503020202020204" pitchFamily="34" charset="0"/>
            </a:endParaRPr>
          </a:p>
          <a:p>
            <a:pPr marL="0" indent="0">
              <a:buNone/>
            </a:pPr>
            <a:endParaRPr lang="en-US" sz="2000" dirty="0">
              <a:latin typeface="Agency FB" panose="020B0503020202020204" pitchFamily="34" charset="0"/>
            </a:endParaRPr>
          </a:p>
          <a:p>
            <a:pPr marL="0" indent="0">
              <a:buNone/>
            </a:pPr>
            <a:endParaRPr lang="en-US" sz="2000" dirty="0">
              <a:latin typeface="Agency FB" panose="020B0503020202020204" pitchFamily="34" charset="0"/>
            </a:endParaRPr>
          </a:p>
          <a:p>
            <a:pPr marL="0" indent="0">
              <a:buNone/>
            </a:pPr>
            <a:endParaRPr lang="en-US" sz="2000" dirty="0">
              <a:latin typeface="Agency FB" panose="020B0503020202020204" pitchFamily="34" charset="0"/>
            </a:endParaRPr>
          </a:p>
          <a:p>
            <a:pPr marL="0" indent="0">
              <a:buNone/>
            </a:pPr>
            <a:r>
              <a:rPr lang="en-US" sz="2000" dirty="0">
                <a:latin typeface="Agency FB" panose="020B0503020202020204" pitchFamily="34" charset="0"/>
              </a:rPr>
              <a:t>However, we may prefer to represent each latent attribute(Feature Representation) as a range of possible values.</a:t>
            </a:r>
            <a:r>
              <a:rPr lang="en-US" sz="1400" b="0" i="0" dirty="0">
                <a:solidFill>
                  <a:srgbClr val="313B3F"/>
                </a:solidFill>
                <a:effectLst/>
                <a:latin typeface="Georgia" panose="02040502050405020303" pitchFamily="18" charset="0"/>
              </a:rPr>
              <a:t> </a:t>
            </a:r>
            <a:r>
              <a:rPr lang="en-US" sz="2000" dirty="0">
                <a:latin typeface="Agency FB" panose="020B0503020202020204" pitchFamily="34" charset="0"/>
              </a:rPr>
              <a:t>Using a VAE, we can describe latent attributes in probabilistic terms.</a:t>
            </a:r>
            <a:endParaRPr lang="en-IN" sz="2000"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2339B6E5-7D31-46EA-A0E8-B10101C0EE72}"/>
              </a:ext>
            </a:extLst>
          </p:cNvPr>
          <p:cNvSpPr>
            <a:spLocks noGrp="1"/>
          </p:cNvSpPr>
          <p:nvPr>
            <p:ph type="sldNum" sz="quarter" idx="12"/>
          </p:nvPr>
        </p:nvSpPr>
        <p:spPr/>
        <p:txBody>
          <a:bodyPr/>
          <a:lstStyle/>
          <a:p>
            <a:fld id="{03DC2DEF-D2FE-4B45-ABA4-9F153FD1C98A}" type="slidenum">
              <a:rPr lang="en-US" smtClean="0"/>
              <a:t>14</a:t>
            </a:fld>
            <a:endParaRPr lang="en-US" dirty="0"/>
          </a:p>
        </p:txBody>
      </p:sp>
      <p:cxnSp>
        <p:nvCxnSpPr>
          <p:cNvPr id="5" name="Straight Connector 4">
            <a:extLst>
              <a:ext uri="{FF2B5EF4-FFF2-40B4-BE49-F238E27FC236}">
                <a16:creationId xmlns:a16="http://schemas.microsoft.com/office/drawing/2014/main" id="{E0F83E83-E924-4B3D-A3EC-C835A8E22313}"/>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15B576B-3AF8-4532-9126-035A5B94F686}"/>
              </a:ext>
            </a:extLst>
          </p:cNvPr>
          <p:cNvPicPr>
            <a:picLocks noChangeAspect="1"/>
          </p:cNvPicPr>
          <p:nvPr/>
        </p:nvPicPr>
        <p:blipFill>
          <a:blip r:embed="rId2"/>
          <a:stretch>
            <a:fillRect/>
          </a:stretch>
        </p:blipFill>
        <p:spPr>
          <a:xfrm>
            <a:off x="2382167" y="2510162"/>
            <a:ext cx="1823867" cy="903567"/>
          </a:xfrm>
          <a:prstGeom prst="rect">
            <a:avLst/>
          </a:prstGeom>
        </p:spPr>
      </p:pic>
      <p:pic>
        <p:nvPicPr>
          <p:cNvPr id="13" name="Picture 12">
            <a:extLst>
              <a:ext uri="{FF2B5EF4-FFF2-40B4-BE49-F238E27FC236}">
                <a16:creationId xmlns:a16="http://schemas.microsoft.com/office/drawing/2014/main" id="{E1F9E610-C1B5-497D-BDC9-6511A4B51847}"/>
              </a:ext>
            </a:extLst>
          </p:cNvPr>
          <p:cNvPicPr>
            <a:picLocks noChangeAspect="1"/>
          </p:cNvPicPr>
          <p:nvPr/>
        </p:nvPicPr>
        <p:blipFill>
          <a:blip r:embed="rId3"/>
          <a:stretch>
            <a:fillRect/>
          </a:stretch>
        </p:blipFill>
        <p:spPr>
          <a:xfrm>
            <a:off x="4317231" y="2132665"/>
            <a:ext cx="951441" cy="2110621"/>
          </a:xfrm>
          <a:prstGeom prst="rect">
            <a:avLst/>
          </a:prstGeom>
        </p:spPr>
      </p:pic>
      <p:pic>
        <p:nvPicPr>
          <p:cNvPr id="15" name="Picture 14">
            <a:extLst>
              <a:ext uri="{FF2B5EF4-FFF2-40B4-BE49-F238E27FC236}">
                <a16:creationId xmlns:a16="http://schemas.microsoft.com/office/drawing/2014/main" id="{C7AC38FC-AA61-41C1-9723-4C337D3805B2}"/>
              </a:ext>
            </a:extLst>
          </p:cNvPr>
          <p:cNvPicPr>
            <a:picLocks noChangeAspect="1"/>
          </p:cNvPicPr>
          <p:nvPr/>
        </p:nvPicPr>
        <p:blipFill>
          <a:blip r:embed="rId4"/>
          <a:stretch>
            <a:fillRect/>
          </a:stretch>
        </p:blipFill>
        <p:spPr>
          <a:xfrm>
            <a:off x="5393352" y="2510162"/>
            <a:ext cx="1605393" cy="934785"/>
          </a:xfrm>
          <a:prstGeom prst="rect">
            <a:avLst/>
          </a:prstGeom>
        </p:spPr>
      </p:pic>
      <p:pic>
        <p:nvPicPr>
          <p:cNvPr id="1026" name="Picture 2" descr="beautiful old pic | Shah rukh khan movies, Shahrukh khan, Aamir khan">
            <a:extLst>
              <a:ext uri="{FF2B5EF4-FFF2-40B4-BE49-F238E27FC236}">
                <a16:creationId xmlns:a16="http://schemas.microsoft.com/office/drawing/2014/main" id="{A3E07A31-A0B8-47A3-B74C-B66D41DDD3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255" y="2435602"/>
            <a:ext cx="1475817" cy="12351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beautiful old pic | Shah rukh khan movies, Shahrukh khan, Aamir khan">
            <a:extLst>
              <a:ext uri="{FF2B5EF4-FFF2-40B4-BE49-F238E27FC236}">
                <a16:creationId xmlns:a16="http://schemas.microsoft.com/office/drawing/2014/main" id="{D64DFE15-A500-4042-89A0-8173997043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0353" y="2435602"/>
            <a:ext cx="1475817" cy="12351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A2F1D0C-21EB-4D9A-8076-F9399B41F2C0}"/>
              </a:ext>
            </a:extLst>
          </p:cNvPr>
          <p:cNvPicPr>
            <a:picLocks noChangeAspect="1"/>
          </p:cNvPicPr>
          <p:nvPr/>
        </p:nvPicPr>
        <p:blipFill>
          <a:blip r:embed="rId6"/>
          <a:stretch>
            <a:fillRect/>
          </a:stretch>
        </p:blipFill>
        <p:spPr>
          <a:xfrm>
            <a:off x="5939654" y="4637256"/>
            <a:ext cx="4617455" cy="1960393"/>
          </a:xfrm>
          <a:prstGeom prst="rect">
            <a:avLst/>
          </a:prstGeom>
        </p:spPr>
      </p:pic>
    </p:spTree>
    <p:extLst>
      <p:ext uri="{BB962C8B-B14F-4D97-AF65-F5344CB8AC3E}">
        <p14:creationId xmlns:p14="http://schemas.microsoft.com/office/powerpoint/2010/main" val="270822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5A70-654E-4D28-BFA2-983285153C25}"/>
              </a:ext>
            </a:extLst>
          </p:cNvPr>
          <p:cNvSpPr>
            <a:spLocks noGrp="1"/>
          </p:cNvSpPr>
          <p:nvPr>
            <p:ph type="title"/>
          </p:nvPr>
        </p:nvSpPr>
        <p:spPr/>
        <p:txBody>
          <a:bodyPr/>
          <a:lstStyle/>
          <a:p>
            <a:r>
              <a:rPr lang="en-US" dirty="0">
                <a:latin typeface="Agency FB" panose="020B0503020202020204" pitchFamily="34" charset="0"/>
              </a:rPr>
              <a:t>Types of Autoencoders</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F681106B-530A-4A0A-91D3-919BE2B382A0}"/>
              </a:ext>
            </a:extLst>
          </p:cNvPr>
          <p:cNvSpPr>
            <a:spLocks noGrp="1"/>
          </p:cNvSpPr>
          <p:nvPr>
            <p:ph idx="1"/>
          </p:nvPr>
        </p:nvSpPr>
        <p:spPr>
          <a:xfrm>
            <a:off x="371474" y="1034878"/>
            <a:ext cx="11520487" cy="4943475"/>
          </a:xfrm>
        </p:spPr>
        <p:txBody>
          <a:bodyPr/>
          <a:lstStyle/>
          <a:p>
            <a:pPr marL="0" indent="0">
              <a:buNone/>
            </a:pPr>
            <a:r>
              <a:rPr lang="en-US" sz="2000" dirty="0">
                <a:latin typeface="Agency FB" panose="020B0503020202020204" pitchFamily="34" charset="0"/>
              </a:rPr>
              <a:t>We'll now represent each latent attribute for a given input as a probability distribution. </a:t>
            </a:r>
          </a:p>
          <a:p>
            <a:pPr marL="0" indent="0">
              <a:buNone/>
            </a:pPr>
            <a:endParaRPr lang="en-US" sz="2000" dirty="0">
              <a:latin typeface="Agency FB" panose="020B0503020202020204" pitchFamily="34" charset="0"/>
            </a:endParaRPr>
          </a:p>
          <a:p>
            <a:pPr marL="0" indent="0">
              <a:buNone/>
            </a:pPr>
            <a:endParaRPr lang="en-US" sz="2000" dirty="0">
              <a:latin typeface="Agency FB" panose="020B0503020202020204" pitchFamily="34" charset="0"/>
            </a:endParaRPr>
          </a:p>
          <a:p>
            <a:pPr marL="0" indent="0">
              <a:buNone/>
            </a:pPr>
            <a:endParaRPr lang="en-US" sz="2000" dirty="0">
              <a:latin typeface="Agency FB" panose="020B0503020202020204" pitchFamily="34" charset="0"/>
            </a:endParaRPr>
          </a:p>
          <a:p>
            <a:pPr marL="0" indent="0">
              <a:buNone/>
            </a:pPr>
            <a:endParaRPr lang="en-US" sz="2000" dirty="0">
              <a:latin typeface="Agency FB" panose="020B0503020202020204" pitchFamily="34" charset="0"/>
            </a:endParaRPr>
          </a:p>
          <a:p>
            <a:pPr marL="0" indent="0">
              <a:buNone/>
            </a:pPr>
            <a:endParaRPr lang="en-US" sz="2000" dirty="0">
              <a:latin typeface="Agency FB" panose="020B0503020202020204" pitchFamily="34" charset="0"/>
            </a:endParaRPr>
          </a:p>
          <a:p>
            <a:pPr marL="0" indent="0">
              <a:buNone/>
            </a:pPr>
            <a:r>
              <a:rPr lang="en-US" sz="2000" dirty="0">
                <a:latin typeface="Agency FB" panose="020B0503020202020204" pitchFamily="34" charset="0"/>
              </a:rPr>
              <a:t>When decoding from the latent state, we'll randomly sample from each latent state distribution to generate a vector as input for our decoder model</a:t>
            </a:r>
            <a:endParaRPr lang="en-IN" sz="2000"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2339B6E5-7D31-46EA-A0E8-B10101C0EE72}"/>
              </a:ext>
            </a:extLst>
          </p:cNvPr>
          <p:cNvSpPr>
            <a:spLocks noGrp="1"/>
          </p:cNvSpPr>
          <p:nvPr>
            <p:ph type="sldNum" sz="quarter" idx="12"/>
          </p:nvPr>
        </p:nvSpPr>
        <p:spPr/>
        <p:txBody>
          <a:bodyPr/>
          <a:lstStyle/>
          <a:p>
            <a:fld id="{03DC2DEF-D2FE-4B45-ABA4-9F153FD1C98A}" type="slidenum">
              <a:rPr lang="en-US" smtClean="0"/>
              <a:t>15</a:t>
            </a:fld>
            <a:endParaRPr lang="en-US" dirty="0"/>
          </a:p>
        </p:txBody>
      </p:sp>
      <p:cxnSp>
        <p:nvCxnSpPr>
          <p:cNvPr id="5" name="Straight Connector 4">
            <a:extLst>
              <a:ext uri="{FF2B5EF4-FFF2-40B4-BE49-F238E27FC236}">
                <a16:creationId xmlns:a16="http://schemas.microsoft.com/office/drawing/2014/main" id="{E0F83E83-E924-4B3D-A3EC-C835A8E22313}"/>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CA3917D-05A9-4255-908F-BED75A6D13CB}"/>
              </a:ext>
            </a:extLst>
          </p:cNvPr>
          <p:cNvPicPr>
            <a:picLocks noChangeAspect="1"/>
          </p:cNvPicPr>
          <p:nvPr/>
        </p:nvPicPr>
        <p:blipFill>
          <a:blip r:embed="rId2"/>
          <a:stretch>
            <a:fillRect/>
          </a:stretch>
        </p:blipFill>
        <p:spPr>
          <a:xfrm>
            <a:off x="2391595" y="1876442"/>
            <a:ext cx="1561898" cy="773784"/>
          </a:xfrm>
          <a:prstGeom prst="rect">
            <a:avLst/>
          </a:prstGeom>
        </p:spPr>
      </p:pic>
      <p:pic>
        <p:nvPicPr>
          <p:cNvPr id="8" name="Picture 7">
            <a:extLst>
              <a:ext uri="{FF2B5EF4-FFF2-40B4-BE49-F238E27FC236}">
                <a16:creationId xmlns:a16="http://schemas.microsoft.com/office/drawing/2014/main" id="{4BFF823F-F6F4-4C17-9A83-46D88D45BA34}"/>
              </a:ext>
            </a:extLst>
          </p:cNvPr>
          <p:cNvPicPr>
            <a:picLocks noChangeAspect="1"/>
          </p:cNvPicPr>
          <p:nvPr/>
        </p:nvPicPr>
        <p:blipFill>
          <a:blip r:embed="rId3"/>
          <a:stretch>
            <a:fillRect/>
          </a:stretch>
        </p:blipFill>
        <p:spPr>
          <a:xfrm>
            <a:off x="6317630" y="1844975"/>
            <a:ext cx="1374804" cy="800518"/>
          </a:xfrm>
          <a:prstGeom prst="rect">
            <a:avLst/>
          </a:prstGeom>
        </p:spPr>
      </p:pic>
      <p:pic>
        <p:nvPicPr>
          <p:cNvPr id="9" name="Picture 2" descr="beautiful old pic | Shah rukh khan movies, Shahrukh khan, Aamir khan">
            <a:extLst>
              <a:ext uri="{FF2B5EF4-FFF2-40B4-BE49-F238E27FC236}">
                <a16:creationId xmlns:a16="http://schemas.microsoft.com/office/drawing/2014/main" id="{4A978DAC-8AE2-445C-BCFC-4EEBA5C751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682" y="1801882"/>
            <a:ext cx="1263839" cy="105769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eautiful old pic | Shah rukh khan movies, Shahrukh khan, Aamir khan">
            <a:extLst>
              <a:ext uri="{FF2B5EF4-FFF2-40B4-BE49-F238E27FC236}">
                <a16:creationId xmlns:a16="http://schemas.microsoft.com/office/drawing/2014/main" id="{85D7BAD8-FAA1-455B-AFFC-9538DF52D6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4589" y="1770344"/>
            <a:ext cx="1263839" cy="10576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CD4929C-4476-4673-B097-F9E383A6F089}"/>
              </a:ext>
            </a:extLst>
          </p:cNvPr>
          <p:cNvPicPr>
            <a:picLocks noChangeAspect="1"/>
          </p:cNvPicPr>
          <p:nvPr/>
        </p:nvPicPr>
        <p:blipFill>
          <a:blip r:embed="rId5"/>
          <a:stretch>
            <a:fillRect/>
          </a:stretch>
        </p:blipFill>
        <p:spPr>
          <a:xfrm>
            <a:off x="4272134" y="1504108"/>
            <a:ext cx="1314948" cy="1892728"/>
          </a:xfrm>
          <a:prstGeom prst="rect">
            <a:avLst/>
          </a:prstGeom>
        </p:spPr>
      </p:pic>
      <p:pic>
        <p:nvPicPr>
          <p:cNvPr id="13" name="Picture 12">
            <a:extLst>
              <a:ext uri="{FF2B5EF4-FFF2-40B4-BE49-F238E27FC236}">
                <a16:creationId xmlns:a16="http://schemas.microsoft.com/office/drawing/2014/main" id="{B53CB9D8-FFD0-474D-9C28-4122EB2D4337}"/>
              </a:ext>
            </a:extLst>
          </p:cNvPr>
          <p:cNvPicPr>
            <a:picLocks noChangeAspect="1"/>
          </p:cNvPicPr>
          <p:nvPr/>
        </p:nvPicPr>
        <p:blipFill>
          <a:blip r:embed="rId2"/>
          <a:stretch>
            <a:fillRect/>
          </a:stretch>
        </p:blipFill>
        <p:spPr>
          <a:xfrm>
            <a:off x="366096" y="4466086"/>
            <a:ext cx="1823867" cy="903567"/>
          </a:xfrm>
          <a:prstGeom prst="rect">
            <a:avLst/>
          </a:prstGeom>
        </p:spPr>
      </p:pic>
      <p:pic>
        <p:nvPicPr>
          <p:cNvPr id="15" name="Picture 14">
            <a:extLst>
              <a:ext uri="{FF2B5EF4-FFF2-40B4-BE49-F238E27FC236}">
                <a16:creationId xmlns:a16="http://schemas.microsoft.com/office/drawing/2014/main" id="{B8131794-124D-425A-80EB-19AC1182D232}"/>
              </a:ext>
            </a:extLst>
          </p:cNvPr>
          <p:cNvPicPr>
            <a:picLocks noChangeAspect="1"/>
          </p:cNvPicPr>
          <p:nvPr/>
        </p:nvPicPr>
        <p:blipFill>
          <a:blip r:embed="rId6"/>
          <a:stretch>
            <a:fillRect/>
          </a:stretch>
        </p:blipFill>
        <p:spPr>
          <a:xfrm>
            <a:off x="2285009" y="3877026"/>
            <a:ext cx="1561898" cy="2549212"/>
          </a:xfrm>
          <a:prstGeom prst="rect">
            <a:avLst/>
          </a:prstGeom>
        </p:spPr>
      </p:pic>
      <p:pic>
        <p:nvPicPr>
          <p:cNvPr id="17" name="Picture 16">
            <a:extLst>
              <a:ext uri="{FF2B5EF4-FFF2-40B4-BE49-F238E27FC236}">
                <a16:creationId xmlns:a16="http://schemas.microsoft.com/office/drawing/2014/main" id="{991E3392-4A79-476A-9346-0835D7ADA4FE}"/>
              </a:ext>
            </a:extLst>
          </p:cNvPr>
          <p:cNvPicPr>
            <a:picLocks noChangeAspect="1"/>
          </p:cNvPicPr>
          <p:nvPr/>
        </p:nvPicPr>
        <p:blipFill>
          <a:blip r:embed="rId7"/>
          <a:stretch>
            <a:fillRect/>
          </a:stretch>
        </p:blipFill>
        <p:spPr>
          <a:xfrm>
            <a:off x="3941953" y="4088826"/>
            <a:ext cx="1294238" cy="874178"/>
          </a:xfrm>
          <a:prstGeom prst="rect">
            <a:avLst/>
          </a:prstGeom>
        </p:spPr>
      </p:pic>
      <p:pic>
        <p:nvPicPr>
          <p:cNvPr id="19" name="Picture 18">
            <a:extLst>
              <a:ext uri="{FF2B5EF4-FFF2-40B4-BE49-F238E27FC236}">
                <a16:creationId xmlns:a16="http://schemas.microsoft.com/office/drawing/2014/main" id="{93D0702F-C259-42B2-9D2C-59431592CB37}"/>
              </a:ext>
            </a:extLst>
          </p:cNvPr>
          <p:cNvPicPr>
            <a:picLocks noChangeAspect="1"/>
          </p:cNvPicPr>
          <p:nvPr/>
        </p:nvPicPr>
        <p:blipFill>
          <a:blip r:embed="rId8"/>
          <a:stretch>
            <a:fillRect/>
          </a:stretch>
        </p:blipFill>
        <p:spPr>
          <a:xfrm>
            <a:off x="3919390" y="5470411"/>
            <a:ext cx="1190330" cy="771812"/>
          </a:xfrm>
          <a:prstGeom prst="rect">
            <a:avLst/>
          </a:prstGeom>
        </p:spPr>
      </p:pic>
      <p:pic>
        <p:nvPicPr>
          <p:cNvPr id="21" name="Picture 20">
            <a:extLst>
              <a:ext uri="{FF2B5EF4-FFF2-40B4-BE49-F238E27FC236}">
                <a16:creationId xmlns:a16="http://schemas.microsoft.com/office/drawing/2014/main" id="{B4EB00E8-918E-4DBB-B8DB-AA07609A065D}"/>
              </a:ext>
            </a:extLst>
          </p:cNvPr>
          <p:cNvPicPr>
            <a:picLocks noChangeAspect="1"/>
          </p:cNvPicPr>
          <p:nvPr/>
        </p:nvPicPr>
        <p:blipFill>
          <a:blip r:embed="rId9"/>
          <a:stretch>
            <a:fillRect/>
          </a:stretch>
        </p:blipFill>
        <p:spPr>
          <a:xfrm>
            <a:off x="5331237" y="3835784"/>
            <a:ext cx="828675" cy="1414463"/>
          </a:xfrm>
          <a:prstGeom prst="rect">
            <a:avLst/>
          </a:prstGeom>
        </p:spPr>
      </p:pic>
      <p:pic>
        <p:nvPicPr>
          <p:cNvPr id="23" name="Picture 22">
            <a:extLst>
              <a:ext uri="{FF2B5EF4-FFF2-40B4-BE49-F238E27FC236}">
                <a16:creationId xmlns:a16="http://schemas.microsoft.com/office/drawing/2014/main" id="{BFC44F71-A2BF-4039-BDB8-0A69DCF42517}"/>
              </a:ext>
            </a:extLst>
          </p:cNvPr>
          <p:cNvPicPr>
            <a:picLocks noChangeAspect="1"/>
          </p:cNvPicPr>
          <p:nvPr/>
        </p:nvPicPr>
        <p:blipFill>
          <a:blip r:embed="rId10"/>
          <a:stretch>
            <a:fillRect/>
          </a:stretch>
        </p:blipFill>
        <p:spPr>
          <a:xfrm>
            <a:off x="5429413" y="5414616"/>
            <a:ext cx="828675" cy="1361396"/>
          </a:xfrm>
          <a:prstGeom prst="rect">
            <a:avLst/>
          </a:prstGeom>
        </p:spPr>
      </p:pic>
      <p:pic>
        <p:nvPicPr>
          <p:cNvPr id="24" name="Picture 23">
            <a:extLst>
              <a:ext uri="{FF2B5EF4-FFF2-40B4-BE49-F238E27FC236}">
                <a16:creationId xmlns:a16="http://schemas.microsoft.com/office/drawing/2014/main" id="{5937F051-3029-45C1-B1C7-8EE46BCCE887}"/>
              </a:ext>
            </a:extLst>
          </p:cNvPr>
          <p:cNvPicPr>
            <a:picLocks noChangeAspect="1"/>
          </p:cNvPicPr>
          <p:nvPr/>
        </p:nvPicPr>
        <p:blipFill>
          <a:blip r:embed="rId3"/>
          <a:stretch>
            <a:fillRect/>
          </a:stretch>
        </p:blipFill>
        <p:spPr>
          <a:xfrm>
            <a:off x="6224650" y="3959120"/>
            <a:ext cx="1374804" cy="800518"/>
          </a:xfrm>
          <a:prstGeom prst="rect">
            <a:avLst/>
          </a:prstGeom>
        </p:spPr>
      </p:pic>
      <p:pic>
        <p:nvPicPr>
          <p:cNvPr id="25" name="Picture 2" descr="beautiful old pic | Shah rukh khan movies, Shahrukh khan, Aamir khan">
            <a:extLst>
              <a:ext uri="{FF2B5EF4-FFF2-40B4-BE49-F238E27FC236}">
                <a16:creationId xmlns:a16="http://schemas.microsoft.com/office/drawing/2014/main" id="{489B8DB1-9897-467F-B167-EBB50BE79A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2097" y="3937237"/>
            <a:ext cx="1263839" cy="105769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C1183041-0400-49C2-8B65-21073198F759}"/>
              </a:ext>
            </a:extLst>
          </p:cNvPr>
          <p:cNvPicPr>
            <a:picLocks noChangeAspect="1"/>
          </p:cNvPicPr>
          <p:nvPr/>
        </p:nvPicPr>
        <p:blipFill>
          <a:blip r:embed="rId3"/>
          <a:stretch>
            <a:fillRect/>
          </a:stretch>
        </p:blipFill>
        <p:spPr>
          <a:xfrm>
            <a:off x="6254958" y="5541055"/>
            <a:ext cx="1374804" cy="800518"/>
          </a:xfrm>
          <a:prstGeom prst="rect">
            <a:avLst/>
          </a:prstGeom>
        </p:spPr>
      </p:pic>
      <p:pic>
        <p:nvPicPr>
          <p:cNvPr id="28" name="Picture 2" descr="beautiful old pic | Shah rukh khan movies, Shahrukh khan, Aamir khan">
            <a:extLst>
              <a:ext uri="{FF2B5EF4-FFF2-40B4-BE49-F238E27FC236}">
                <a16:creationId xmlns:a16="http://schemas.microsoft.com/office/drawing/2014/main" id="{8301A6AA-C2E5-4968-B9D1-813AB2E6B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2097" y="5558328"/>
            <a:ext cx="1263839" cy="1057698"/>
          </a:xfrm>
          <a:prstGeom prst="rect">
            <a:avLst/>
          </a:prstGeom>
          <a:noFill/>
          <a:extLst>
            <a:ext uri="{909E8E84-426E-40DD-AFC4-6F175D3DCCD1}">
              <a14:hiddenFill xmlns:a14="http://schemas.microsoft.com/office/drawing/2010/main">
                <a:solidFill>
                  <a:srgbClr val="FFFFFF"/>
                </a:solidFill>
              </a14:hiddenFill>
            </a:ext>
          </a:extLst>
        </p:spPr>
      </p:pic>
      <p:sp>
        <p:nvSpPr>
          <p:cNvPr id="29" name="Content Placeholder 2">
            <a:extLst>
              <a:ext uri="{FF2B5EF4-FFF2-40B4-BE49-F238E27FC236}">
                <a16:creationId xmlns:a16="http://schemas.microsoft.com/office/drawing/2014/main" id="{DF4EA23D-2BC3-460C-B495-A7F31D9ABF10}"/>
              </a:ext>
            </a:extLst>
          </p:cNvPr>
          <p:cNvSpPr txBox="1">
            <a:spLocks/>
          </p:cNvSpPr>
          <p:nvPr/>
        </p:nvSpPr>
        <p:spPr>
          <a:xfrm>
            <a:off x="410519" y="6054981"/>
            <a:ext cx="1427708" cy="690375"/>
          </a:xfrm>
          <a:prstGeom prst="rect">
            <a:avLst/>
          </a:prstGeom>
          <a:ln w="127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000" dirty="0">
                <a:latin typeface="Agency FB" panose="020B0503020202020204" pitchFamily="34" charset="0"/>
              </a:rPr>
              <a:t>Recognition model </a:t>
            </a:r>
          </a:p>
        </p:txBody>
      </p:sp>
      <p:cxnSp>
        <p:nvCxnSpPr>
          <p:cNvPr id="31" name="Straight Arrow Connector 30">
            <a:extLst>
              <a:ext uri="{FF2B5EF4-FFF2-40B4-BE49-F238E27FC236}">
                <a16:creationId xmlns:a16="http://schemas.microsoft.com/office/drawing/2014/main" id="{3C6CFE6D-4E81-4969-ACCE-DD8F110CA570}"/>
              </a:ext>
            </a:extLst>
          </p:cNvPr>
          <p:cNvCxnSpPr>
            <a:cxnSpLocks/>
            <a:stCxn id="29" idx="0"/>
          </p:cNvCxnSpPr>
          <p:nvPr/>
        </p:nvCxnSpPr>
        <p:spPr>
          <a:xfrm flipV="1">
            <a:off x="1124373" y="5250247"/>
            <a:ext cx="0" cy="804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F63D9B63-14AC-43B8-B6DD-F80F17AE21A5}"/>
              </a:ext>
            </a:extLst>
          </p:cNvPr>
          <p:cNvSpPr txBox="1">
            <a:spLocks/>
          </p:cNvSpPr>
          <p:nvPr/>
        </p:nvSpPr>
        <p:spPr>
          <a:xfrm>
            <a:off x="6171746" y="4886077"/>
            <a:ext cx="1427708" cy="690375"/>
          </a:xfrm>
          <a:prstGeom prst="rect">
            <a:avLst/>
          </a:prstGeom>
          <a:ln w="127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000" dirty="0">
                <a:latin typeface="Agency FB" panose="020B0503020202020204" pitchFamily="34" charset="0"/>
              </a:rPr>
              <a:t>Generative model </a:t>
            </a:r>
          </a:p>
        </p:txBody>
      </p:sp>
    </p:spTree>
    <p:extLst>
      <p:ext uri="{BB962C8B-B14F-4D97-AF65-F5344CB8AC3E}">
        <p14:creationId xmlns:p14="http://schemas.microsoft.com/office/powerpoint/2010/main" val="367607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5A70-654E-4D28-BFA2-983285153C25}"/>
              </a:ext>
            </a:extLst>
          </p:cNvPr>
          <p:cNvSpPr>
            <a:spLocks noGrp="1"/>
          </p:cNvSpPr>
          <p:nvPr>
            <p:ph type="title"/>
          </p:nvPr>
        </p:nvSpPr>
        <p:spPr/>
        <p:txBody>
          <a:bodyPr/>
          <a:lstStyle/>
          <a:p>
            <a:r>
              <a:rPr lang="en-US" dirty="0">
                <a:latin typeface="Agency FB" panose="020B0503020202020204" pitchFamily="34" charset="0"/>
              </a:rPr>
              <a:t>Deep Autoencoder in Text</a:t>
            </a:r>
            <a:endParaRPr lang="en-IN" dirty="0">
              <a:latin typeface="Agency FB" panose="020B0503020202020204" pitchFamily="34" charset="0"/>
            </a:endParaRPr>
          </a:p>
        </p:txBody>
      </p:sp>
      <p:pic>
        <p:nvPicPr>
          <p:cNvPr id="7" name="Content Placeholder 6">
            <a:extLst>
              <a:ext uri="{FF2B5EF4-FFF2-40B4-BE49-F238E27FC236}">
                <a16:creationId xmlns:a16="http://schemas.microsoft.com/office/drawing/2014/main" id="{C05EDACD-824D-40E6-AD02-C2895D0E8681}"/>
              </a:ext>
            </a:extLst>
          </p:cNvPr>
          <p:cNvPicPr>
            <a:picLocks noGrp="1" noChangeAspect="1"/>
          </p:cNvPicPr>
          <p:nvPr>
            <p:ph idx="1"/>
          </p:nvPr>
        </p:nvPicPr>
        <p:blipFill>
          <a:blip r:embed="rId2"/>
          <a:stretch>
            <a:fillRect/>
          </a:stretch>
        </p:blipFill>
        <p:spPr>
          <a:xfrm>
            <a:off x="371475" y="1245951"/>
            <a:ext cx="8384905" cy="5164276"/>
          </a:xfrm>
        </p:spPr>
      </p:pic>
      <p:sp>
        <p:nvSpPr>
          <p:cNvPr id="4" name="Slide Number Placeholder 3">
            <a:extLst>
              <a:ext uri="{FF2B5EF4-FFF2-40B4-BE49-F238E27FC236}">
                <a16:creationId xmlns:a16="http://schemas.microsoft.com/office/drawing/2014/main" id="{2339B6E5-7D31-46EA-A0E8-B10101C0EE72}"/>
              </a:ext>
            </a:extLst>
          </p:cNvPr>
          <p:cNvSpPr>
            <a:spLocks noGrp="1"/>
          </p:cNvSpPr>
          <p:nvPr>
            <p:ph type="sldNum" sz="quarter" idx="12"/>
          </p:nvPr>
        </p:nvSpPr>
        <p:spPr/>
        <p:txBody>
          <a:bodyPr/>
          <a:lstStyle/>
          <a:p>
            <a:fld id="{03DC2DEF-D2FE-4B45-ABA4-9F153FD1C98A}" type="slidenum">
              <a:rPr lang="en-US" smtClean="0"/>
              <a:t>16</a:t>
            </a:fld>
            <a:endParaRPr lang="en-US" dirty="0"/>
          </a:p>
        </p:txBody>
      </p:sp>
      <p:cxnSp>
        <p:nvCxnSpPr>
          <p:cNvPr id="5" name="Straight Connector 4">
            <a:extLst>
              <a:ext uri="{FF2B5EF4-FFF2-40B4-BE49-F238E27FC236}">
                <a16:creationId xmlns:a16="http://schemas.microsoft.com/office/drawing/2014/main" id="{E0F83E83-E924-4B3D-A3EC-C835A8E22313}"/>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95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AFF2-F386-48AB-A237-AD461755DC9A}"/>
              </a:ext>
            </a:extLst>
          </p:cNvPr>
          <p:cNvSpPr>
            <a:spLocks noGrp="1"/>
          </p:cNvSpPr>
          <p:nvPr>
            <p:ph type="title"/>
          </p:nvPr>
        </p:nvSpPr>
        <p:spPr/>
        <p:txBody>
          <a:bodyPr/>
          <a:lstStyle/>
          <a:p>
            <a:r>
              <a:rPr lang="en-US" dirty="0">
                <a:latin typeface="Agency FB" panose="020B0503020202020204" pitchFamily="34" charset="0"/>
              </a:rPr>
              <a:t>Brief Introduction</a:t>
            </a:r>
            <a:endParaRPr lang="en-IN"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316C9B5D-B2A0-45B1-A330-3AD9332C7766}"/>
              </a:ext>
            </a:extLst>
          </p:cNvPr>
          <p:cNvSpPr>
            <a:spLocks noGrp="1"/>
          </p:cNvSpPr>
          <p:nvPr>
            <p:ph type="sldNum" sz="quarter" idx="12"/>
          </p:nvPr>
        </p:nvSpPr>
        <p:spPr/>
        <p:txBody>
          <a:bodyPr/>
          <a:lstStyle/>
          <a:p>
            <a:fld id="{03DC2DEF-D2FE-4B45-ABA4-9F153FD1C98A}" type="slidenum">
              <a:rPr lang="en-US" smtClean="0"/>
              <a:t>2</a:t>
            </a:fld>
            <a:endParaRPr lang="en-US" dirty="0"/>
          </a:p>
        </p:txBody>
      </p:sp>
      <p:cxnSp>
        <p:nvCxnSpPr>
          <p:cNvPr id="5" name="Straight Connector 4">
            <a:extLst>
              <a:ext uri="{FF2B5EF4-FFF2-40B4-BE49-F238E27FC236}">
                <a16:creationId xmlns:a16="http://schemas.microsoft.com/office/drawing/2014/main" id="{F0FE3E25-1F6D-4804-AA34-DAE752322219}"/>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CC909D0-BB5F-4C3B-A0AB-13CDE552E3E4}"/>
              </a:ext>
            </a:extLst>
          </p:cNvPr>
          <p:cNvPicPr>
            <a:picLocks noChangeAspect="1"/>
          </p:cNvPicPr>
          <p:nvPr/>
        </p:nvPicPr>
        <p:blipFill>
          <a:blip r:embed="rId2"/>
          <a:stretch>
            <a:fillRect/>
          </a:stretch>
        </p:blipFill>
        <p:spPr>
          <a:xfrm>
            <a:off x="9736405" y="1132199"/>
            <a:ext cx="1782495" cy="2133790"/>
          </a:xfrm>
          <a:prstGeom prst="rect">
            <a:avLst/>
          </a:prstGeom>
        </p:spPr>
      </p:pic>
      <p:sp>
        <p:nvSpPr>
          <p:cNvPr id="11" name="Content Placeholder 10">
            <a:extLst>
              <a:ext uri="{FF2B5EF4-FFF2-40B4-BE49-F238E27FC236}">
                <a16:creationId xmlns:a16="http://schemas.microsoft.com/office/drawing/2014/main" id="{027CBBDD-1005-43A7-B019-E70ACB944E81}"/>
              </a:ext>
            </a:extLst>
          </p:cNvPr>
          <p:cNvSpPr>
            <a:spLocks noGrp="1"/>
          </p:cNvSpPr>
          <p:nvPr>
            <p:ph idx="1"/>
          </p:nvPr>
        </p:nvSpPr>
        <p:spPr>
          <a:xfrm>
            <a:off x="183438" y="868018"/>
            <a:ext cx="9384767" cy="5278257"/>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latin typeface="Agency FB" panose="020B0503020202020204" pitchFamily="34" charset="0"/>
              </a:rPr>
              <a:t>Tanuj Nigam </a:t>
            </a:r>
            <a:r>
              <a:rPr lang="en-US" dirty="0">
                <a:latin typeface="Agency FB" panose="020B0503020202020204" pitchFamily="34" charset="0"/>
              </a:rPr>
              <a:t>is a data scientist with 5+ years of professional experience in the area of data science. He is well versed with advance analytics tools and technologies including Deep learning, Blockchain, MLOPS etc. Apart from his work he is a visiting faculty at multiple data science institutes. His current interest includes use of AI/ML to build Quants based model for stock markets</a:t>
            </a:r>
            <a:r>
              <a:rPr lang="en-US" dirty="0"/>
              <a:t>.</a:t>
            </a:r>
          </a:p>
          <a:p>
            <a:pPr marL="0" indent="0">
              <a:buNone/>
            </a:pPr>
            <a:endParaRPr lang="en-US" dirty="0"/>
          </a:p>
          <a:p>
            <a:pPr marL="0" indent="0">
              <a:buNone/>
            </a:pPr>
            <a:r>
              <a:rPr lang="en-US" dirty="0"/>
              <a:t>Linkedin : </a:t>
            </a:r>
            <a:r>
              <a:rPr lang="en-US" u="sng" dirty="0"/>
              <a:t>https://www.linkedin.com/in/tanuj-nigam-a4748375/</a:t>
            </a:r>
            <a:endParaRPr lang="en-IN" u="sng" dirty="0"/>
          </a:p>
        </p:txBody>
      </p:sp>
    </p:spTree>
    <p:extLst>
      <p:ext uri="{BB962C8B-B14F-4D97-AF65-F5344CB8AC3E}">
        <p14:creationId xmlns:p14="http://schemas.microsoft.com/office/powerpoint/2010/main" val="389624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3A4E-B93C-4FBE-BAF7-259E3584BF52}"/>
              </a:ext>
            </a:extLst>
          </p:cNvPr>
          <p:cNvSpPr>
            <a:spLocks noGrp="1"/>
          </p:cNvSpPr>
          <p:nvPr>
            <p:ph type="title"/>
          </p:nvPr>
        </p:nvSpPr>
        <p:spPr/>
        <p:txBody>
          <a:bodyPr/>
          <a:lstStyle/>
          <a:p>
            <a:r>
              <a:rPr lang="en-US" dirty="0">
                <a:latin typeface="Agency FB" panose="020B0503020202020204" pitchFamily="34" charset="0"/>
              </a:rPr>
              <a:t>Types of Learning</a:t>
            </a:r>
            <a:endParaRPr lang="en-IN"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73B55651-F587-4BF5-9D13-FD2FDB7D3395}"/>
              </a:ext>
            </a:extLst>
          </p:cNvPr>
          <p:cNvSpPr>
            <a:spLocks noGrp="1"/>
          </p:cNvSpPr>
          <p:nvPr>
            <p:ph type="sldNum" sz="quarter" idx="12"/>
          </p:nvPr>
        </p:nvSpPr>
        <p:spPr/>
        <p:txBody>
          <a:bodyPr/>
          <a:lstStyle/>
          <a:p>
            <a:fld id="{03DC2DEF-D2FE-4B45-ABA4-9F153FD1C98A}" type="slidenum">
              <a:rPr lang="en-US" smtClean="0"/>
              <a:t>3</a:t>
            </a:fld>
            <a:endParaRPr lang="en-US" dirty="0"/>
          </a:p>
        </p:txBody>
      </p:sp>
      <p:graphicFrame>
        <p:nvGraphicFramePr>
          <p:cNvPr id="10" name="Table 10">
            <a:extLst>
              <a:ext uri="{FF2B5EF4-FFF2-40B4-BE49-F238E27FC236}">
                <a16:creationId xmlns:a16="http://schemas.microsoft.com/office/drawing/2014/main" id="{6770454D-24FD-42C4-B7B7-B386593DCDC5}"/>
              </a:ext>
            </a:extLst>
          </p:cNvPr>
          <p:cNvGraphicFramePr>
            <a:graphicFrameLocks noGrp="1"/>
          </p:cNvGraphicFramePr>
          <p:nvPr>
            <p:extLst>
              <p:ext uri="{D42A27DB-BD31-4B8C-83A1-F6EECF244321}">
                <p14:modId xmlns:p14="http://schemas.microsoft.com/office/powerpoint/2010/main" val="700448230"/>
              </p:ext>
            </p:extLst>
          </p:nvPr>
        </p:nvGraphicFramePr>
        <p:xfrm>
          <a:off x="371475" y="2894029"/>
          <a:ext cx="2628456" cy="1007510"/>
        </p:xfrm>
        <a:graphic>
          <a:graphicData uri="http://schemas.openxmlformats.org/drawingml/2006/table">
            <a:tbl>
              <a:tblPr firstRow="1" bandRow="1">
                <a:tableStyleId>{5C22544A-7EE6-4342-B048-85BDC9FD1C3A}</a:tableStyleId>
              </a:tblPr>
              <a:tblGrid>
                <a:gridCol w="2628456">
                  <a:extLst>
                    <a:ext uri="{9D8B030D-6E8A-4147-A177-3AD203B41FA5}">
                      <a16:colId xmlns:a16="http://schemas.microsoft.com/office/drawing/2014/main" val="1009371230"/>
                    </a:ext>
                  </a:extLst>
                </a:gridCol>
              </a:tblGrid>
              <a:tr h="1007510">
                <a:tc>
                  <a:txBody>
                    <a:bodyPr/>
                    <a:lstStyle/>
                    <a:p>
                      <a:pPr algn="ctr"/>
                      <a:r>
                        <a:rPr lang="en-US" sz="3000" b="1" kern="1200" dirty="0">
                          <a:solidFill>
                            <a:schemeClr val="lt1"/>
                          </a:solidFill>
                          <a:latin typeface="Agency FB" panose="020B0503020202020204" pitchFamily="34" charset="0"/>
                          <a:ea typeface="+mn-ea"/>
                          <a:cs typeface="+mn-cs"/>
                        </a:rPr>
                        <a:t>Active</a:t>
                      </a:r>
                      <a:endParaRPr lang="en-IN" sz="3000" b="1" kern="1200" dirty="0">
                        <a:solidFill>
                          <a:schemeClr val="lt1"/>
                        </a:solidFill>
                        <a:latin typeface="Agency FB" panose="020B0503020202020204" pitchFamily="34" charset="0"/>
                        <a:ea typeface="+mn-ea"/>
                        <a:cs typeface="+mn-cs"/>
                      </a:endParaRPr>
                    </a:p>
                  </a:txBody>
                  <a:tcPr/>
                </a:tc>
                <a:extLst>
                  <a:ext uri="{0D108BD9-81ED-4DB2-BD59-A6C34878D82A}">
                    <a16:rowId xmlns:a16="http://schemas.microsoft.com/office/drawing/2014/main" val="3205006590"/>
                  </a:ext>
                </a:extLst>
              </a:tr>
            </a:tbl>
          </a:graphicData>
        </a:graphic>
      </p:graphicFrame>
      <p:graphicFrame>
        <p:nvGraphicFramePr>
          <p:cNvPr id="11" name="Table 10">
            <a:extLst>
              <a:ext uri="{FF2B5EF4-FFF2-40B4-BE49-F238E27FC236}">
                <a16:creationId xmlns:a16="http://schemas.microsoft.com/office/drawing/2014/main" id="{7B220FE6-E91A-4EC6-A4C2-F5A49E3CF662}"/>
              </a:ext>
            </a:extLst>
          </p:cNvPr>
          <p:cNvGraphicFramePr>
            <a:graphicFrameLocks noGrp="1"/>
          </p:cNvGraphicFramePr>
          <p:nvPr>
            <p:extLst>
              <p:ext uri="{D42A27DB-BD31-4B8C-83A1-F6EECF244321}">
                <p14:modId xmlns:p14="http://schemas.microsoft.com/office/powerpoint/2010/main" val="647226571"/>
              </p:ext>
            </p:extLst>
          </p:nvPr>
        </p:nvGraphicFramePr>
        <p:xfrm>
          <a:off x="383993" y="3915928"/>
          <a:ext cx="2615938" cy="1007510"/>
        </p:xfrm>
        <a:graphic>
          <a:graphicData uri="http://schemas.openxmlformats.org/drawingml/2006/table">
            <a:tbl>
              <a:tblPr firstRow="1" bandRow="1">
                <a:tableStyleId>{5C22544A-7EE6-4342-B048-85BDC9FD1C3A}</a:tableStyleId>
              </a:tblPr>
              <a:tblGrid>
                <a:gridCol w="2615938">
                  <a:extLst>
                    <a:ext uri="{9D8B030D-6E8A-4147-A177-3AD203B41FA5}">
                      <a16:colId xmlns:a16="http://schemas.microsoft.com/office/drawing/2014/main" val="1009371230"/>
                    </a:ext>
                  </a:extLst>
                </a:gridCol>
              </a:tblGrid>
              <a:tr h="1007510">
                <a:tc>
                  <a:txBody>
                    <a:bodyPr/>
                    <a:lstStyle/>
                    <a:p>
                      <a:pPr algn="ctr"/>
                      <a:r>
                        <a:rPr lang="en-US" sz="3000" b="1" kern="1200" dirty="0">
                          <a:solidFill>
                            <a:schemeClr val="lt1"/>
                          </a:solidFill>
                          <a:latin typeface="Agency FB" panose="020B0503020202020204" pitchFamily="34" charset="0"/>
                          <a:ea typeface="+mn-ea"/>
                          <a:cs typeface="+mn-cs"/>
                        </a:rPr>
                        <a:t>Passive</a:t>
                      </a:r>
                    </a:p>
                    <a:p>
                      <a:endParaRPr lang="en-IN" dirty="0"/>
                    </a:p>
                  </a:txBody>
                  <a:tcPr/>
                </a:tc>
                <a:extLst>
                  <a:ext uri="{0D108BD9-81ED-4DB2-BD59-A6C34878D82A}">
                    <a16:rowId xmlns:a16="http://schemas.microsoft.com/office/drawing/2014/main" val="3205006590"/>
                  </a:ext>
                </a:extLst>
              </a:tr>
            </a:tbl>
          </a:graphicData>
        </a:graphic>
      </p:graphicFrame>
      <p:cxnSp>
        <p:nvCxnSpPr>
          <p:cNvPr id="13" name="Straight Connector 12">
            <a:extLst>
              <a:ext uri="{FF2B5EF4-FFF2-40B4-BE49-F238E27FC236}">
                <a16:creationId xmlns:a16="http://schemas.microsoft.com/office/drawing/2014/main" id="{3C8813E8-4CFA-490A-BC9D-3290E0D792B3}"/>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9" name="Table 9">
            <a:extLst>
              <a:ext uri="{FF2B5EF4-FFF2-40B4-BE49-F238E27FC236}">
                <a16:creationId xmlns:a16="http://schemas.microsoft.com/office/drawing/2014/main" id="{EFE1F9B9-128A-40DF-A478-E3E584978B6D}"/>
              </a:ext>
            </a:extLst>
          </p:cNvPr>
          <p:cNvGraphicFramePr>
            <a:graphicFrameLocks noGrp="1"/>
          </p:cNvGraphicFramePr>
          <p:nvPr>
            <p:ph idx="1"/>
            <p:extLst>
              <p:ext uri="{D42A27DB-BD31-4B8C-83A1-F6EECF244321}">
                <p14:modId xmlns:p14="http://schemas.microsoft.com/office/powerpoint/2010/main" val="371466211"/>
              </p:ext>
            </p:extLst>
          </p:nvPr>
        </p:nvGraphicFramePr>
        <p:xfrm>
          <a:off x="2999931" y="2238900"/>
          <a:ext cx="8217966" cy="2684538"/>
        </p:xfrm>
        <a:graphic>
          <a:graphicData uri="http://schemas.openxmlformats.org/drawingml/2006/table">
            <a:tbl>
              <a:tblPr firstRow="1" bandRow="1">
                <a:tableStyleId>{5C22544A-7EE6-4342-B048-85BDC9FD1C3A}</a:tableStyleId>
              </a:tblPr>
              <a:tblGrid>
                <a:gridCol w="4108983">
                  <a:extLst>
                    <a:ext uri="{9D8B030D-6E8A-4147-A177-3AD203B41FA5}">
                      <a16:colId xmlns:a16="http://schemas.microsoft.com/office/drawing/2014/main" val="1054851126"/>
                    </a:ext>
                  </a:extLst>
                </a:gridCol>
                <a:gridCol w="4108983">
                  <a:extLst>
                    <a:ext uri="{9D8B030D-6E8A-4147-A177-3AD203B41FA5}">
                      <a16:colId xmlns:a16="http://schemas.microsoft.com/office/drawing/2014/main" val="4098006"/>
                    </a:ext>
                  </a:extLst>
                </a:gridCol>
              </a:tblGrid>
              <a:tr h="672858">
                <a:tc>
                  <a:txBody>
                    <a:bodyPr/>
                    <a:lstStyle/>
                    <a:p>
                      <a:pPr algn="ctr"/>
                      <a:r>
                        <a:rPr lang="en-US" sz="3000" dirty="0">
                          <a:latin typeface="Agency FB" panose="020B0503020202020204" pitchFamily="34" charset="0"/>
                        </a:rPr>
                        <a:t>With Teacher </a:t>
                      </a:r>
                      <a:endParaRPr lang="en-IN" sz="3000" dirty="0">
                        <a:latin typeface="Agency FB" panose="020B0503020202020204" pitchFamily="34" charset="0"/>
                      </a:endParaRPr>
                    </a:p>
                  </a:txBody>
                  <a:tcPr/>
                </a:tc>
                <a:tc>
                  <a:txBody>
                    <a:bodyPr/>
                    <a:lstStyle/>
                    <a:p>
                      <a:pPr algn="ctr"/>
                      <a:r>
                        <a:rPr lang="en-US" sz="3000" dirty="0">
                          <a:latin typeface="Agency FB" panose="020B0503020202020204" pitchFamily="34" charset="0"/>
                        </a:rPr>
                        <a:t>Without Teacher</a:t>
                      </a:r>
                      <a:endParaRPr lang="en-IN" sz="3000" dirty="0">
                        <a:latin typeface="Agency FB" panose="020B0503020202020204" pitchFamily="34" charset="0"/>
                      </a:endParaRPr>
                    </a:p>
                  </a:txBody>
                  <a:tcPr/>
                </a:tc>
                <a:extLst>
                  <a:ext uri="{0D108BD9-81ED-4DB2-BD59-A6C34878D82A}">
                    <a16:rowId xmlns:a16="http://schemas.microsoft.com/office/drawing/2014/main" val="521006637"/>
                  </a:ext>
                </a:extLst>
              </a:tr>
              <a:tr h="682204">
                <a:tc>
                  <a:txBody>
                    <a:bodyPr/>
                    <a:lstStyle/>
                    <a:p>
                      <a:pPr algn="ctr"/>
                      <a:r>
                        <a:rPr lang="en-US" sz="3000" dirty="0">
                          <a:latin typeface="Agency FB" panose="020B0503020202020204" pitchFamily="34" charset="0"/>
                        </a:rPr>
                        <a:t>Reinforcement Learning/Active Learning</a:t>
                      </a:r>
                      <a:endParaRPr lang="en-IN" sz="3000" dirty="0">
                        <a:latin typeface="Agency FB" panose="020B0503020202020204" pitchFamily="34" charset="0"/>
                      </a:endParaRPr>
                    </a:p>
                  </a:txBody>
                  <a:tcPr/>
                </a:tc>
                <a:tc>
                  <a:txBody>
                    <a:bodyPr/>
                    <a:lstStyle/>
                    <a:p>
                      <a:pPr algn="ctr"/>
                      <a:r>
                        <a:rPr lang="en-US" sz="3000" dirty="0">
                          <a:latin typeface="Agency FB" panose="020B0503020202020204" pitchFamily="34" charset="0"/>
                        </a:rPr>
                        <a:t>Intrinsic Motivation/ Exploration</a:t>
                      </a:r>
                      <a:endParaRPr lang="en-IN" sz="3000" dirty="0">
                        <a:latin typeface="Agency FB" panose="020B0503020202020204" pitchFamily="34" charset="0"/>
                      </a:endParaRPr>
                    </a:p>
                  </a:txBody>
                  <a:tcPr/>
                </a:tc>
                <a:extLst>
                  <a:ext uri="{0D108BD9-81ED-4DB2-BD59-A6C34878D82A}">
                    <a16:rowId xmlns:a16="http://schemas.microsoft.com/office/drawing/2014/main" val="1037889226"/>
                  </a:ext>
                </a:extLst>
              </a:tr>
              <a:tr h="751795">
                <a:tc>
                  <a:txBody>
                    <a:bodyPr/>
                    <a:lstStyle/>
                    <a:p>
                      <a:pPr algn="ctr"/>
                      <a:r>
                        <a:rPr lang="en-US" sz="3000" dirty="0">
                          <a:latin typeface="Agency FB" panose="020B0503020202020204" pitchFamily="34" charset="0"/>
                        </a:rPr>
                        <a:t>Supervised Learning</a:t>
                      </a:r>
                      <a:endParaRPr lang="en-IN" sz="3000" dirty="0">
                        <a:latin typeface="Agency FB" panose="020B0503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b="1" dirty="0">
                          <a:latin typeface="Agency FB" panose="020B0503020202020204" pitchFamily="34" charset="0"/>
                        </a:rPr>
                        <a:t>Unsupervised Learning</a:t>
                      </a:r>
                      <a:endParaRPr lang="en-IN" sz="3000" b="1" dirty="0">
                        <a:latin typeface="Agency FB" panose="020B0503020202020204" pitchFamily="34" charset="0"/>
                      </a:endParaRPr>
                    </a:p>
                    <a:p>
                      <a:pPr algn="ctr"/>
                      <a:endParaRPr lang="en-IN" sz="3000" dirty="0">
                        <a:latin typeface="Agency FB" panose="020B0503020202020204" pitchFamily="34" charset="0"/>
                      </a:endParaRPr>
                    </a:p>
                  </a:txBody>
                  <a:tcPr/>
                </a:tc>
                <a:extLst>
                  <a:ext uri="{0D108BD9-81ED-4DB2-BD59-A6C34878D82A}">
                    <a16:rowId xmlns:a16="http://schemas.microsoft.com/office/drawing/2014/main" val="938369470"/>
                  </a:ext>
                </a:extLst>
              </a:tr>
            </a:tbl>
          </a:graphicData>
        </a:graphic>
      </p:graphicFrame>
      <p:sp>
        <p:nvSpPr>
          <p:cNvPr id="15" name="Oval 14">
            <a:extLst>
              <a:ext uri="{FF2B5EF4-FFF2-40B4-BE49-F238E27FC236}">
                <a16:creationId xmlns:a16="http://schemas.microsoft.com/office/drawing/2014/main" id="{BE80A27D-7861-4C09-AE43-8D6FFD1B388F}"/>
              </a:ext>
            </a:extLst>
          </p:cNvPr>
          <p:cNvSpPr/>
          <p:nvPr/>
        </p:nvSpPr>
        <p:spPr>
          <a:xfrm>
            <a:off x="7363438" y="3816646"/>
            <a:ext cx="3365370" cy="789948"/>
          </a:xfrm>
          <a:prstGeom prst="ellipse">
            <a:avLst/>
          </a:prstGeom>
          <a:noFill/>
          <a:ln>
            <a:solidFill>
              <a:srgbClr val="FF66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9687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3A4E-B93C-4FBE-BAF7-259E3584BF52}"/>
              </a:ext>
            </a:extLst>
          </p:cNvPr>
          <p:cNvSpPr>
            <a:spLocks noGrp="1"/>
          </p:cNvSpPr>
          <p:nvPr>
            <p:ph type="title"/>
          </p:nvPr>
        </p:nvSpPr>
        <p:spPr/>
        <p:txBody>
          <a:bodyPr/>
          <a:lstStyle/>
          <a:p>
            <a:r>
              <a:rPr lang="en-US" dirty="0">
                <a:latin typeface="Agency FB" panose="020B0503020202020204" pitchFamily="34" charset="0"/>
              </a:rPr>
              <a:t>Why learn without a Teacher ?</a:t>
            </a:r>
            <a:endParaRPr lang="en-IN"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73B55651-F587-4BF5-9D13-FD2FDB7D3395}"/>
              </a:ext>
            </a:extLst>
          </p:cNvPr>
          <p:cNvSpPr>
            <a:spLocks noGrp="1"/>
          </p:cNvSpPr>
          <p:nvPr>
            <p:ph type="sldNum" sz="quarter" idx="12"/>
          </p:nvPr>
        </p:nvSpPr>
        <p:spPr/>
        <p:txBody>
          <a:bodyPr/>
          <a:lstStyle/>
          <a:p>
            <a:fld id="{03DC2DEF-D2FE-4B45-ABA4-9F153FD1C98A}" type="slidenum">
              <a:rPr lang="en-US" smtClean="0"/>
              <a:t>4</a:t>
            </a:fld>
            <a:endParaRPr lang="en-US" dirty="0"/>
          </a:p>
        </p:txBody>
      </p:sp>
      <p:cxnSp>
        <p:nvCxnSpPr>
          <p:cNvPr id="13" name="Straight Connector 12">
            <a:extLst>
              <a:ext uri="{FF2B5EF4-FFF2-40B4-BE49-F238E27FC236}">
                <a16:creationId xmlns:a16="http://schemas.microsoft.com/office/drawing/2014/main" id="{3C8813E8-4CFA-490A-BC9D-3290E0D792B3}"/>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EA12D0CE-8105-44C7-8BAB-4FF19BED4661}"/>
              </a:ext>
            </a:extLst>
          </p:cNvPr>
          <p:cNvSpPr>
            <a:spLocks noGrp="1"/>
          </p:cNvSpPr>
          <p:nvPr>
            <p:ph idx="1"/>
          </p:nvPr>
        </p:nvSpPr>
        <p:spPr>
          <a:xfrm>
            <a:off x="335756" y="1440026"/>
            <a:ext cx="11856244" cy="5002420"/>
          </a:xfrm>
        </p:spPr>
        <p:txBody>
          <a:bodyPr>
            <a:normAutofit/>
          </a:bodyPr>
          <a:lstStyle/>
          <a:p>
            <a:pPr marL="0" indent="0">
              <a:buNone/>
            </a:pPr>
            <a:r>
              <a:rPr lang="en-US" sz="3000" dirty="0">
                <a:latin typeface="Agency FB" panose="020B0503020202020204" pitchFamily="34" charset="0"/>
              </a:rPr>
              <a:t>If our goal is to create intelligent systems that can succeed at a wide variety of tasks (RL or supervised), why not just teach them those tasks directly ?</a:t>
            </a:r>
          </a:p>
          <a:p>
            <a:endParaRPr lang="en-US" sz="3000" dirty="0">
              <a:latin typeface="Agency FB" panose="020B0503020202020204" pitchFamily="34" charset="0"/>
            </a:endParaRPr>
          </a:p>
          <a:p>
            <a:endParaRPr lang="en-US" sz="3000" dirty="0">
              <a:latin typeface="Agency FB" panose="020B0503020202020204" pitchFamily="34" charset="0"/>
            </a:endParaRPr>
          </a:p>
          <a:p>
            <a:pPr marL="0" indent="0">
              <a:buNone/>
            </a:pPr>
            <a:r>
              <a:rPr lang="en-US" sz="3000" dirty="0">
                <a:latin typeface="Agency FB" panose="020B0503020202020204" pitchFamily="34" charset="0"/>
              </a:rPr>
              <a:t>   1. Targets/ Rewards can be difficult to </a:t>
            </a:r>
            <a:r>
              <a:rPr lang="en-US" sz="3000" dirty="0">
                <a:solidFill>
                  <a:srgbClr val="FF0000"/>
                </a:solidFill>
                <a:latin typeface="Agency FB" panose="020B0503020202020204" pitchFamily="34" charset="0"/>
              </a:rPr>
              <a:t>obtain or define</a:t>
            </a:r>
          </a:p>
          <a:p>
            <a:pPr marL="0" indent="0">
              <a:buNone/>
            </a:pPr>
            <a:r>
              <a:rPr lang="en-US" sz="3000" dirty="0">
                <a:latin typeface="Agency FB" panose="020B0503020202020204" pitchFamily="34" charset="0"/>
              </a:rPr>
              <a:t>   2. Unsupervised learning feels </a:t>
            </a:r>
            <a:r>
              <a:rPr lang="en-US" sz="3000" dirty="0">
                <a:solidFill>
                  <a:srgbClr val="FF0000"/>
                </a:solidFill>
                <a:latin typeface="Agency FB" panose="020B0503020202020204" pitchFamily="34" charset="0"/>
              </a:rPr>
              <a:t>more human</a:t>
            </a:r>
          </a:p>
          <a:p>
            <a:pPr marL="0" indent="0">
              <a:buNone/>
            </a:pPr>
            <a:r>
              <a:rPr lang="en-US" sz="3000" dirty="0">
                <a:latin typeface="Agency FB" panose="020B0503020202020204" pitchFamily="34" charset="0"/>
              </a:rPr>
              <a:t>   3.  Want </a:t>
            </a:r>
            <a:r>
              <a:rPr lang="en-US" sz="3000" dirty="0">
                <a:solidFill>
                  <a:srgbClr val="FF0000"/>
                </a:solidFill>
                <a:latin typeface="Agency FB" panose="020B0503020202020204" pitchFamily="34" charset="0"/>
              </a:rPr>
              <a:t>rapid generalization </a:t>
            </a:r>
            <a:r>
              <a:rPr lang="en-US" sz="3000" dirty="0">
                <a:latin typeface="Agency FB" panose="020B0503020202020204" pitchFamily="34" charset="0"/>
              </a:rPr>
              <a:t>to new </a:t>
            </a:r>
            <a:r>
              <a:rPr lang="en-US" sz="3000" dirty="0">
                <a:solidFill>
                  <a:srgbClr val="FF0000"/>
                </a:solidFill>
                <a:latin typeface="Agency FB" panose="020B0503020202020204" pitchFamily="34" charset="0"/>
              </a:rPr>
              <a:t>task</a:t>
            </a:r>
            <a:r>
              <a:rPr lang="en-US" sz="3000" dirty="0">
                <a:latin typeface="Agency FB" panose="020B0503020202020204" pitchFamily="34" charset="0"/>
              </a:rPr>
              <a:t> and </a:t>
            </a:r>
            <a:r>
              <a:rPr lang="en-US" sz="3000" dirty="0">
                <a:solidFill>
                  <a:srgbClr val="FF0000"/>
                </a:solidFill>
                <a:latin typeface="Agency FB" panose="020B0503020202020204" pitchFamily="34" charset="0"/>
              </a:rPr>
              <a:t>situations</a:t>
            </a:r>
            <a:r>
              <a:rPr lang="en-US" sz="3000" dirty="0">
                <a:latin typeface="Agency FB" panose="020B0503020202020204" pitchFamily="34" charset="0"/>
              </a:rPr>
              <a:t> </a:t>
            </a:r>
            <a:endParaRPr lang="en-IN" sz="3000" dirty="0">
              <a:latin typeface="Agency FB" panose="020B0503020202020204" pitchFamily="34" charset="0"/>
            </a:endParaRPr>
          </a:p>
        </p:txBody>
      </p:sp>
      <p:sp>
        <p:nvSpPr>
          <p:cNvPr id="3" name="Oval 2">
            <a:extLst>
              <a:ext uri="{FF2B5EF4-FFF2-40B4-BE49-F238E27FC236}">
                <a16:creationId xmlns:a16="http://schemas.microsoft.com/office/drawing/2014/main" id="{970A4D01-DFF2-4143-8DC1-C43BA4F8F87F}"/>
              </a:ext>
            </a:extLst>
          </p:cNvPr>
          <p:cNvSpPr/>
          <p:nvPr/>
        </p:nvSpPr>
        <p:spPr>
          <a:xfrm>
            <a:off x="782424" y="4347626"/>
            <a:ext cx="6740165" cy="9031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889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F0CE-F45C-403E-813F-33D68636E99A}"/>
              </a:ext>
            </a:extLst>
          </p:cNvPr>
          <p:cNvSpPr>
            <a:spLocks noGrp="1"/>
          </p:cNvSpPr>
          <p:nvPr>
            <p:ph type="title"/>
          </p:nvPr>
        </p:nvSpPr>
        <p:spPr/>
        <p:txBody>
          <a:bodyPr/>
          <a:lstStyle/>
          <a:p>
            <a:r>
              <a:rPr lang="en-US" dirty="0">
                <a:latin typeface="Agency FB" panose="020B0503020202020204" pitchFamily="34" charset="0"/>
              </a:rPr>
              <a:t>The Cherry on the Cake</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id="{5E8A0823-3B0B-4527-B6FB-9D6672F11CEF}"/>
              </a:ext>
            </a:extLst>
          </p:cNvPr>
          <p:cNvSpPr>
            <a:spLocks noGrp="1"/>
          </p:cNvSpPr>
          <p:nvPr>
            <p:ph idx="1"/>
          </p:nvPr>
        </p:nvSpPr>
        <p:spPr/>
        <p:txBody>
          <a:bodyPr>
            <a:normAutofit/>
          </a:bodyPr>
          <a:lstStyle/>
          <a:p>
            <a:r>
              <a:rPr lang="en-US" sz="3000" dirty="0">
                <a:latin typeface="Agency FB" panose="020B0503020202020204" pitchFamily="34" charset="0"/>
              </a:rPr>
              <a:t>The </a:t>
            </a:r>
            <a:r>
              <a:rPr lang="en-US" sz="3000" b="1" dirty="0">
                <a:latin typeface="Agency FB" panose="020B0503020202020204" pitchFamily="34" charset="0"/>
              </a:rPr>
              <a:t>targets</a:t>
            </a:r>
            <a:r>
              <a:rPr lang="en-US" sz="3000" dirty="0">
                <a:latin typeface="Agency FB" panose="020B0503020202020204" pitchFamily="34" charset="0"/>
              </a:rPr>
              <a:t> for supervised learning contains </a:t>
            </a:r>
            <a:r>
              <a:rPr lang="en-US" sz="3000" b="1" dirty="0">
                <a:latin typeface="Agency FB" panose="020B0503020202020204" pitchFamily="34" charset="0"/>
              </a:rPr>
              <a:t>far less </a:t>
            </a:r>
            <a:r>
              <a:rPr lang="en-US" sz="3000" dirty="0">
                <a:latin typeface="Agency FB" panose="020B0503020202020204" pitchFamily="34" charset="0"/>
              </a:rPr>
              <a:t>information than the input data</a:t>
            </a:r>
          </a:p>
          <a:p>
            <a:r>
              <a:rPr lang="en-US" sz="3000" dirty="0">
                <a:latin typeface="Agency FB" panose="020B0503020202020204" pitchFamily="34" charset="0"/>
              </a:rPr>
              <a:t>RL </a:t>
            </a:r>
            <a:r>
              <a:rPr lang="en-US" sz="3000" b="1" dirty="0">
                <a:latin typeface="Agency FB" panose="020B0503020202020204" pitchFamily="34" charset="0"/>
              </a:rPr>
              <a:t>rewards</a:t>
            </a:r>
            <a:r>
              <a:rPr lang="en-US" sz="3000" dirty="0">
                <a:latin typeface="Agency FB" panose="020B0503020202020204" pitchFamily="34" charset="0"/>
              </a:rPr>
              <a:t> signals contains even less</a:t>
            </a:r>
          </a:p>
          <a:p>
            <a:r>
              <a:rPr lang="en-US" sz="3000" dirty="0">
                <a:latin typeface="Agency FB" panose="020B0503020202020204" pitchFamily="34" charset="0"/>
              </a:rPr>
              <a:t>Unsupervised learning gives us an essentially </a:t>
            </a:r>
            <a:r>
              <a:rPr lang="en-US" sz="3000" b="1" dirty="0">
                <a:latin typeface="Agency FB" panose="020B0503020202020204" pitchFamily="34" charset="0"/>
              </a:rPr>
              <a:t>unlimited</a:t>
            </a:r>
            <a:r>
              <a:rPr lang="en-US" sz="3000" dirty="0">
                <a:latin typeface="Agency FB" panose="020B0503020202020204" pitchFamily="34" charset="0"/>
              </a:rPr>
              <a:t> supply of information about the world: surely, we should exploit that ?</a:t>
            </a:r>
          </a:p>
          <a:p>
            <a:pPr marL="0" indent="0">
              <a:buNone/>
            </a:pPr>
            <a:endParaRPr lang="en-US" dirty="0"/>
          </a:p>
          <a:p>
            <a:pPr marL="0" indent="0">
              <a:buNone/>
            </a:pPr>
            <a:endParaRPr lang="en-US" dirty="0"/>
          </a:p>
          <a:p>
            <a:pPr marL="0" indent="0">
              <a:buNone/>
            </a:pPr>
            <a:r>
              <a:rPr lang="en-US" sz="3000" dirty="0">
                <a:latin typeface="Agency FB" panose="020B0503020202020204" pitchFamily="34" charset="0"/>
              </a:rPr>
              <a:t>If intelligence was a cake, unsupervised learning would be the cake, supervised learning would be the icing on the cake, and reinforcement learning would be the cherry on the cake</a:t>
            </a:r>
          </a:p>
          <a:p>
            <a:pPr marL="0" indent="0">
              <a:buNone/>
            </a:pPr>
            <a:r>
              <a:rPr lang="en-US" sz="3000" dirty="0">
                <a:latin typeface="Agency FB" panose="020B0503020202020204" pitchFamily="34" charset="0"/>
              </a:rPr>
              <a:t>-Yann </a:t>
            </a:r>
            <a:r>
              <a:rPr lang="en-US" sz="3000" dirty="0" err="1">
                <a:latin typeface="Agency FB" panose="020B0503020202020204" pitchFamily="34" charset="0"/>
              </a:rPr>
              <a:t>LeCun</a:t>
            </a:r>
            <a:r>
              <a:rPr lang="en-US" sz="3000" dirty="0">
                <a:latin typeface="Agency FB" panose="020B0503020202020204" pitchFamily="34" charset="0"/>
              </a:rPr>
              <a:t> </a:t>
            </a:r>
            <a:endParaRPr lang="en-IN" sz="3000"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E1D3D4C0-F7D8-4BDF-87B4-3BD690552702}"/>
              </a:ext>
            </a:extLst>
          </p:cNvPr>
          <p:cNvSpPr>
            <a:spLocks noGrp="1"/>
          </p:cNvSpPr>
          <p:nvPr>
            <p:ph type="sldNum" sz="quarter" idx="12"/>
          </p:nvPr>
        </p:nvSpPr>
        <p:spPr/>
        <p:txBody>
          <a:bodyPr/>
          <a:lstStyle/>
          <a:p>
            <a:fld id="{03DC2DEF-D2FE-4B45-ABA4-9F153FD1C98A}" type="slidenum">
              <a:rPr lang="en-US" smtClean="0"/>
              <a:t>5</a:t>
            </a:fld>
            <a:endParaRPr lang="en-US" dirty="0"/>
          </a:p>
        </p:txBody>
      </p:sp>
      <p:cxnSp>
        <p:nvCxnSpPr>
          <p:cNvPr id="7" name="Straight Connector 6">
            <a:extLst>
              <a:ext uri="{FF2B5EF4-FFF2-40B4-BE49-F238E27FC236}">
                <a16:creationId xmlns:a16="http://schemas.microsoft.com/office/drawing/2014/main" id="{6DB0F58C-D5B1-4984-91D9-E7901BE5CDA5}"/>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37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327D-AD5E-440E-9AFC-DD383E1EC382}"/>
              </a:ext>
            </a:extLst>
          </p:cNvPr>
          <p:cNvSpPr>
            <a:spLocks noGrp="1"/>
          </p:cNvSpPr>
          <p:nvPr>
            <p:ph type="title"/>
          </p:nvPr>
        </p:nvSpPr>
        <p:spPr/>
        <p:txBody>
          <a:bodyPr/>
          <a:lstStyle/>
          <a:p>
            <a:r>
              <a:rPr lang="en-IN" dirty="0">
                <a:latin typeface="Agency FB" panose="020B0503020202020204" pitchFamily="34" charset="0"/>
              </a:rPr>
              <a:t>Unsupervised Learning</a:t>
            </a:r>
          </a:p>
        </p:txBody>
      </p:sp>
      <p:sp>
        <p:nvSpPr>
          <p:cNvPr id="3" name="Content Placeholder 2">
            <a:extLst>
              <a:ext uri="{FF2B5EF4-FFF2-40B4-BE49-F238E27FC236}">
                <a16:creationId xmlns:a16="http://schemas.microsoft.com/office/drawing/2014/main" id="{DFBF611B-B951-4D77-8594-326C642BED50}"/>
              </a:ext>
            </a:extLst>
          </p:cNvPr>
          <p:cNvSpPr>
            <a:spLocks noGrp="1"/>
          </p:cNvSpPr>
          <p:nvPr>
            <p:ph idx="1"/>
          </p:nvPr>
        </p:nvSpPr>
        <p:spPr>
          <a:xfrm>
            <a:off x="184944" y="1166853"/>
            <a:ext cx="11834231" cy="5347069"/>
          </a:xfrm>
        </p:spPr>
        <p:txBody>
          <a:bodyPr>
            <a:normAutofit/>
          </a:bodyPr>
          <a:lstStyle/>
          <a:p>
            <a:r>
              <a:rPr lang="en-US" sz="2500" b="1" dirty="0">
                <a:latin typeface="Agency FB" panose="020B0503020202020204" pitchFamily="34" charset="0"/>
              </a:rPr>
              <a:t>No labels </a:t>
            </a:r>
            <a:r>
              <a:rPr lang="en-US" sz="2500" dirty="0">
                <a:latin typeface="Agency FB" panose="020B0503020202020204" pitchFamily="34" charset="0"/>
              </a:rPr>
              <a:t>are given to the learning algorithm, leaving it on its own to find structure in its input. </a:t>
            </a:r>
          </a:p>
          <a:p>
            <a:r>
              <a:rPr lang="en-US" sz="2500" dirty="0">
                <a:latin typeface="Agency FB" panose="020B0503020202020204" pitchFamily="34" charset="0"/>
              </a:rPr>
              <a:t>Unsupervised learning can be a goal in itself (discovering hidden patterns in data) or a means towards an end (feature learning).</a:t>
            </a:r>
          </a:p>
          <a:p>
            <a:endParaRPr lang="en-US" sz="2500" dirty="0">
              <a:latin typeface="Agency FB" panose="020B0503020202020204" pitchFamily="34" charset="0"/>
            </a:endParaRPr>
          </a:p>
          <a:p>
            <a:pPr marL="0" indent="0" algn="l">
              <a:buNone/>
            </a:pPr>
            <a:endParaRPr lang="en-US" sz="2500" b="1" dirty="0">
              <a:latin typeface="Agency FB" panose="020B0503020202020204" pitchFamily="34" charset="0"/>
            </a:endParaRPr>
          </a:p>
          <a:p>
            <a:endParaRPr lang="en-IN" sz="2500"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AD6914E8-9833-4BFD-B6C5-07B06184E643}"/>
              </a:ext>
            </a:extLst>
          </p:cNvPr>
          <p:cNvSpPr>
            <a:spLocks noGrp="1"/>
          </p:cNvSpPr>
          <p:nvPr>
            <p:ph type="sldNum" sz="quarter" idx="12"/>
          </p:nvPr>
        </p:nvSpPr>
        <p:spPr/>
        <p:txBody>
          <a:bodyPr/>
          <a:lstStyle/>
          <a:p>
            <a:fld id="{03DC2DEF-D2FE-4B45-ABA4-9F153FD1C98A}" type="slidenum">
              <a:rPr lang="en-US" smtClean="0"/>
              <a:t>6</a:t>
            </a:fld>
            <a:endParaRPr lang="en-US" dirty="0"/>
          </a:p>
        </p:txBody>
      </p:sp>
      <p:cxnSp>
        <p:nvCxnSpPr>
          <p:cNvPr id="5" name="Straight Connector 4">
            <a:extLst>
              <a:ext uri="{FF2B5EF4-FFF2-40B4-BE49-F238E27FC236}">
                <a16:creationId xmlns:a16="http://schemas.microsoft.com/office/drawing/2014/main" id="{8CCE60CE-4396-4DAE-90EF-5BC8EA97CE48}"/>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1086493-7684-432E-91CC-973A4EDBBAEE}"/>
              </a:ext>
            </a:extLst>
          </p:cNvPr>
          <p:cNvPicPr>
            <a:picLocks noChangeAspect="1"/>
          </p:cNvPicPr>
          <p:nvPr/>
        </p:nvPicPr>
        <p:blipFill>
          <a:blip r:embed="rId2"/>
          <a:stretch>
            <a:fillRect/>
          </a:stretch>
        </p:blipFill>
        <p:spPr>
          <a:xfrm>
            <a:off x="7168877" y="2061074"/>
            <a:ext cx="5023123" cy="2473768"/>
          </a:xfrm>
          <a:prstGeom prst="rect">
            <a:avLst/>
          </a:prstGeom>
        </p:spPr>
      </p:pic>
      <p:sp>
        <p:nvSpPr>
          <p:cNvPr id="8" name="Content Placeholder 2">
            <a:extLst>
              <a:ext uri="{FF2B5EF4-FFF2-40B4-BE49-F238E27FC236}">
                <a16:creationId xmlns:a16="http://schemas.microsoft.com/office/drawing/2014/main" id="{1C1A42AE-A99D-4954-9C84-451DF7A28586}"/>
              </a:ext>
            </a:extLst>
          </p:cNvPr>
          <p:cNvSpPr txBox="1">
            <a:spLocks/>
          </p:cNvSpPr>
          <p:nvPr/>
        </p:nvSpPr>
        <p:spPr>
          <a:xfrm>
            <a:off x="168869" y="3297958"/>
            <a:ext cx="7339652" cy="32159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Agency FB" panose="020B0503020202020204" pitchFamily="34" charset="0"/>
              </a:rPr>
              <a:t>Issues with Unsupervised Learning:</a:t>
            </a:r>
          </a:p>
          <a:p>
            <a:r>
              <a:rPr lang="en-US" dirty="0">
                <a:latin typeface="Agency FB" panose="020B0503020202020204" pitchFamily="34" charset="0"/>
              </a:rPr>
              <a:t>Unsupervised Learning is harder as compared to Supervised </a:t>
            </a:r>
          </a:p>
          <a:p>
            <a:pPr marL="0" indent="0">
              <a:buFont typeface="Arial" panose="020B0604020202020204" pitchFamily="34" charset="0"/>
              <a:buNone/>
            </a:pPr>
            <a:r>
              <a:rPr lang="en-US" dirty="0">
                <a:latin typeface="Agency FB" panose="020B0503020202020204" pitchFamily="34" charset="0"/>
              </a:rPr>
              <a:t>Learning tasks</a:t>
            </a:r>
          </a:p>
          <a:p>
            <a:r>
              <a:rPr lang="en-US" dirty="0">
                <a:latin typeface="Agency FB" panose="020B0503020202020204" pitchFamily="34" charset="0"/>
              </a:rPr>
              <a:t>How do we know if results are meaningful since no answer </a:t>
            </a:r>
          </a:p>
          <a:p>
            <a:pPr marL="0" indent="0">
              <a:buFont typeface="Arial" panose="020B0604020202020204" pitchFamily="34" charset="0"/>
              <a:buNone/>
            </a:pPr>
            <a:r>
              <a:rPr lang="en-US" dirty="0">
                <a:latin typeface="Agency FB" panose="020B0503020202020204" pitchFamily="34" charset="0"/>
              </a:rPr>
              <a:t>labels are available?</a:t>
            </a:r>
          </a:p>
          <a:p>
            <a:r>
              <a:rPr lang="en-US" dirty="0">
                <a:latin typeface="Agency FB" panose="020B0503020202020204" pitchFamily="34" charset="0"/>
              </a:rPr>
              <a:t>Let the expert look at the results (external evaluation)</a:t>
            </a:r>
          </a:p>
          <a:p>
            <a:r>
              <a:rPr lang="en-US" dirty="0">
                <a:latin typeface="Agency FB" panose="020B0503020202020204" pitchFamily="34" charset="0"/>
              </a:rPr>
              <a:t>Define an objective function on clustering (internal evaluation)</a:t>
            </a:r>
          </a:p>
          <a:p>
            <a:endParaRPr lang="en-IN" dirty="0"/>
          </a:p>
        </p:txBody>
      </p:sp>
    </p:spTree>
    <p:extLst>
      <p:ext uri="{BB962C8B-B14F-4D97-AF65-F5344CB8AC3E}">
        <p14:creationId xmlns:p14="http://schemas.microsoft.com/office/powerpoint/2010/main" val="109910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8909-3802-4E6B-8753-7A916BB455B3}"/>
              </a:ext>
            </a:extLst>
          </p:cNvPr>
          <p:cNvSpPr>
            <a:spLocks noGrp="1"/>
          </p:cNvSpPr>
          <p:nvPr>
            <p:ph type="title"/>
          </p:nvPr>
        </p:nvSpPr>
        <p:spPr/>
        <p:txBody>
          <a:bodyPr/>
          <a:lstStyle/>
          <a:p>
            <a:r>
              <a:rPr lang="en-US" dirty="0">
                <a:latin typeface="Agency FB" panose="020B0503020202020204" pitchFamily="34" charset="0"/>
              </a:rPr>
              <a:t>Mining for Structure</a:t>
            </a:r>
            <a:endParaRPr lang="en-IN"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683D7CEE-90DA-4EEF-9263-86BA814323BD}"/>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11" name="Content Placeholder 2">
            <a:extLst>
              <a:ext uri="{FF2B5EF4-FFF2-40B4-BE49-F238E27FC236}">
                <a16:creationId xmlns:a16="http://schemas.microsoft.com/office/drawing/2014/main" id="{EC9CBA63-4071-4F0A-9BBB-691CD6ACE447}"/>
              </a:ext>
            </a:extLst>
          </p:cNvPr>
          <p:cNvSpPr txBox="1">
            <a:spLocks/>
          </p:cNvSpPr>
          <p:nvPr/>
        </p:nvSpPr>
        <p:spPr>
          <a:xfrm>
            <a:off x="157112" y="1139221"/>
            <a:ext cx="12071907" cy="2857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gency FB" panose="020B0503020202020204" pitchFamily="34" charset="0"/>
              </a:rPr>
              <a:t>Massive Increase in both computational power and the amount of data available from web, video cameras, laboratory measurements</a:t>
            </a:r>
            <a:endParaRPr lang="en-IN" dirty="0">
              <a:latin typeface="Agency FB" panose="020B0503020202020204" pitchFamily="34" charset="0"/>
            </a:endParaRPr>
          </a:p>
        </p:txBody>
      </p:sp>
      <p:cxnSp>
        <p:nvCxnSpPr>
          <p:cNvPr id="12" name="Straight Connector 11">
            <a:extLst>
              <a:ext uri="{FF2B5EF4-FFF2-40B4-BE49-F238E27FC236}">
                <a16:creationId xmlns:a16="http://schemas.microsoft.com/office/drawing/2014/main" id="{81B1425A-0772-494F-8756-5A08C604820E}"/>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B6EA11DC-67E9-48C7-B49A-F20DC30579E3}"/>
              </a:ext>
            </a:extLst>
          </p:cNvPr>
          <p:cNvSpPr txBox="1">
            <a:spLocks/>
          </p:cNvSpPr>
          <p:nvPr/>
        </p:nvSpPr>
        <p:spPr>
          <a:xfrm>
            <a:off x="0" y="5316006"/>
            <a:ext cx="12192000" cy="3083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gency FB" panose="020B0503020202020204" pitchFamily="34" charset="0"/>
              </a:rPr>
              <a:t>Develop statistical models that can discover underlying structure, cause or statistical correlation from data in unsupervised or semi supervised way</a:t>
            </a:r>
          </a:p>
          <a:p>
            <a:r>
              <a:rPr lang="en-US" dirty="0">
                <a:latin typeface="Agency FB" panose="020B0503020202020204" pitchFamily="34" charset="0"/>
              </a:rPr>
              <a:t>Multiple application domains</a:t>
            </a:r>
            <a:endParaRPr lang="en-IN" dirty="0">
              <a:latin typeface="Agency FB" panose="020B0503020202020204" pitchFamily="34" charset="0"/>
            </a:endParaRPr>
          </a:p>
        </p:txBody>
      </p:sp>
      <p:pic>
        <p:nvPicPr>
          <p:cNvPr id="17" name="Picture 16">
            <a:extLst>
              <a:ext uri="{FF2B5EF4-FFF2-40B4-BE49-F238E27FC236}">
                <a16:creationId xmlns:a16="http://schemas.microsoft.com/office/drawing/2014/main" id="{31434CE7-FF8F-4EB2-B29D-BBFECC6133A3}"/>
              </a:ext>
            </a:extLst>
          </p:cNvPr>
          <p:cNvPicPr>
            <a:picLocks noChangeAspect="1"/>
          </p:cNvPicPr>
          <p:nvPr/>
        </p:nvPicPr>
        <p:blipFill>
          <a:blip r:embed="rId2"/>
          <a:stretch>
            <a:fillRect/>
          </a:stretch>
        </p:blipFill>
        <p:spPr>
          <a:xfrm>
            <a:off x="2752748" y="2053431"/>
            <a:ext cx="7210425" cy="3086100"/>
          </a:xfrm>
          <a:prstGeom prst="rect">
            <a:avLst/>
          </a:prstGeom>
        </p:spPr>
      </p:pic>
    </p:spTree>
    <p:extLst>
      <p:ext uri="{BB962C8B-B14F-4D97-AF65-F5344CB8AC3E}">
        <p14:creationId xmlns:p14="http://schemas.microsoft.com/office/powerpoint/2010/main" val="119743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EA52-02EF-4F9D-A76E-347D7301845D}"/>
              </a:ext>
            </a:extLst>
          </p:cNvPr>
          <p:cNvSpPr>
            <a:spLocks noGrp="1"/>
          </p:cNvSpPr>
          <p:nvPr>
            <p:ph type="title"/>
          </p:nvPr>
        </p:nvSpPr>
        <p:spPr/>
        <p:txBody>
          <a:bodyPr>
            <a:normAutofit/>
          </a:bodyPr>
          <a:lstStyle/>
          <a:p>
            <a:r>
              <a:rPr lang="en-US" dirty="0">
                <a:latin typeface="Agency FB" panose="020B0503020202020204" pitchFamily="34" charset="0"/>
              </a:rPr>
              <a:t>Learning Feature Representations</a:t>
            </a:r>
            <a:endParaRPr lang="en-IN" dirty="0">
              <a:latin typeface="Agency FB" panose="020B0503020202020204" pitchFamily="34" charset="0"/>
            </a:endParaRPr>
          </a:p>
        </p:txBody>
      </p:sp>
      <p:sp>
        <p:nvSpPr>
          <p:cNvPr id="4" name="Slide Number Placeholder 3">
            <a:extLst>
              <a:ext uri="{FF2B5EF4-FFF2-40B4-BE49-F238E27FC236}">
                <a16:creationId xmlns:a16="http://schemas.microsoft.com/office/drawing/2014/main" id="{44616FAC-75A6-47D5-AC9D-2FD41F8A9031}"/>
              </a:ext>
            </a:extLst>
          </p:cNvPr>
          <p:cNvSpPr>
            <a:spLocks noGrp="1"/>
          </p:cNvSpPr>
          <p:nvPr>
            <p:ph type="sldNum" sz="quarter" idx="12"/>
          </p:nvPr>
        </p:nvSpPr>
        <p:spPr/>
        <p:txBody>
          <a:bodyPr/>
          <a:lstStyle/>
          <a:p>
            <a:fld id="{03DC2DEF-D2FE-4B45-ABA4-9F153FD1C98A}" type="slidenum">
              <a:rPr lang="en-US" smtClean="0"/>
              <a:t>8</a:t>
            </a:fld>
            <a:endParaRPr lang="en-US" dirty="0"/>
          </a:p>
        </p:txBody>
      </p:sp>
      <p:cxnSp>
        <p:nvCxnSpPr>
          <p:cNvPr id="5" name="Straight Connector 4">
            <a:extLst>
              <a:ext uri="{FF2B5EF4-FFF2-40B4-BE49-F238E27FC236}">
                <a16:creationId xmlns:a16="http://schemas.microsoft.com/office/drawing/2014/main" id="{385EDF94-DDA4-4DDA-8048-3560AC78C3BC}"/>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33FCB57D-623F-4D98-89F7-7701E969F948}"/>
              </a:ext>
            </a:extLst>
          </p:cNvPr>
          <p:cNvSpPr txBox="1">
            <a:spLocks/>
          </p:cNvSpPr>
          <p:nvPr/>
        </p:nvSpPr>
        <p:spPr>
          <a:xfrm>
            <a:off x="2234153" y="2137816"/>
            <a:ext cx="1129302" cy="35182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gency FB" panose="020B0503020202020204" pitchFamily="34" charset="0"/>
              </a:rPr>
              <a:t>Pixel 2</a:t>
            </a:r>
            <a:endParaRPr lang="en-IN" dirty="0">
              <a:latin typeface="Agency FB" panose="020B0503020202020204" pitchFamily="34" charset="0"/>
            </a:endParaRPr>
          </a:p>
        </p:txBody>
      </p:sp>
      <p:pic>
        <p:nvPicPr>
          <p:cNvPr id="12" name="Picture 11">
            <a:extLst>
              <a:ext uri="{FF2B5EF4-FFF2-40B4-BE49-F238E27FC236}">
                <a16:creationId xmlns:a16="http://schemas.microsoft.com/office/drawing/2014/main" id="{636EFE77-939A-4013-8D2D-A8A42A9579B1}"/>
              </a:ext>
            </a:extLst>
          </p:cNvPr>
          <p:cNvPicPr>
            <a:picLocks noChangeAspect="1"/>
          </p:cNvPicPr>
          <p:nvPr/>
        </p:nvPicPr>
        <p:blipFill>
          <a:blip r:embed="rId2"/>
          <a:stretch>
            <a:fillRect/>
          </a:stretch>
        </p:blipFill>
        <p:spPr>
          <a:xfrm>
            <a:off x="686242" y="1199599"/>
            <a:ext cx="1152525" cy="1647825"/>
          </a:xfrm>
          <a:prstGeom prst="rect">
            <a:avLst/>
          </a:prstGeom>
        </p:spPr>
      </p:pic>
      <p:pic>
        <p:nvPicPr>
          <p:cNvPr id="15" name="Content Placeholder 13" descr="Close with solid fill">
            <a:extLst>
              <a:ext uri="{FF2B5EF4-FFF2-40B4-BE49-F238E27FC236}">
                <a16:creationId xmlns:a16="http://schemas.microsoft.com/office/drawing/2014/main" id="{1F4B0DA8-7F3E-4EF7-9FA4-307D9FDF59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5907" y="1680651"/>
            <a:ext cx="273194" cy="273194"/>
          </a:xfrm>
          <a:prstGeom prst="rect">
            <a:avLst/>
          </a:prstGeom>
        </p:spPr>
      </p:pic>
      <p:pic>
        <p:nvPicPr>
          <p:cNvPr id="14" name="Content Placeholder 13" descr="Close with solid fill">
            <a:extLst>
              <a:ext uri="{FF2B5EF4-FFF2-40B4-BE49-F238E27FC236}">
                <a16:creationId xmlns:a16="http://schemas.microsoft.com/office/drawing/2014/main" id="{F01A6855-3C3A-46F7-B6A3-F2996A5E55D5}"/>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262504" y="2384253"/>
            <a:ext cx="273194" cy="273194"/>
          </a:xfrm>
        </p:spPr>
      </p:pic>
      <p:cxnSp>
        <p:nvCxnSpPr>
          <p:cNvPr id="17" name="Straight Arrow Connector 16">
            <a:extLst>
              <a:ext uri="{FF2B5EF4-FFF2-40B4-BE49-F238E27FC236}">
                <a16:creationId xmlns:a16="http://schemas.microsoft.com/office/drawing/2014/main" id="{7ECC95BC-D1CF-4DF0-A4CD-989F4204F79D}"/>
              </a:ext>
            </a:extLst>
          </p:cNvPr>
          <p:cNvCxnSpPr>
            <a:cxnSpLocks/>
            <a:stCxn id="14" idx="3"/>
          </p:cNvCxnSpPr>
          <p:nvPr/>
        </p:nvCxnSpPr>
        <p:spPr>
          <a:xfrm flipV="1">
            <a:off x="1535698" y="2217612"/>
            <a:ext cx="698455" cy="3032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256CDC2-D418-41A1-AA82-03AFD505FB84}"/>
              </a:ext>
            </a:extLst>
          </p:cNvPr>
          <p:cNvCxnSpPr/>
          <p:nvPr/>
        </p:nvCxnSpPr>
        <p:spPr>
          <a:xfrm flipV="1">
            <a:off x="1288916" y="1512878"/>
            <a:ext cx="698455" cy="3032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312277A8-1C89-4A82-80CC-18D14AD4A463}"/>
              </a:ext>
            </a:extLst>
          </p:cNvPr>
          <p:cNvSpPr txBox="1">
            <a:spLocks/>
          </p:cNvSpPr>
          <p:nvPr/>
        </p:nvSpPr>
        <p:spPr>
          <a:xfrm>
            <a:off x="2150380" y="1464291"/>
            <a:ext cx="1129302" cy="35182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gency FB" panose="020B0503020202020204" pitchFamily="34" charset="0"/>
              </a:rPr>
              <a:t>Pixel 1</a:t>
            </a:r>
            <a:endParaRPr lang="en-IN" dirty="0">
              <a:latin typeface="Agency FB" panose="020B0503020202020204" pitchFamily="34" charset="0"/>
            </a:endParaRPr>
          </a:p>
        </p:txBody>
      </p:sp>
      <p:cxnSp>
        <p:nvCxnSpPr>
          <p:cNvPr id="22" name="Straight Arrow Connector 21">
            <a:extLst>
              <a:ext uri="{FF2B5EF4-FFF2-40B4-BE49-F238E27FC236}">
                <a16:creationId xmlns:a16="http://schemas.microsoft.com/office/drawing/2014/main" id="{F8B98608-B6F5-41E9-8C87-57A473481E37}"/>
              </a:ext>
            </a:extLst>
          </p:cNvPr>
          <p:cNvCxnSpPr>
            <a:cxnSpLocks/>
          </p:cNvCxnSpPr>
          <p:nvPr/>
        </p:nvCxnSpPr>
        <p:spPr>
          <a:xfrm>
            <a:off x="3157979" y="1689501"/>
            <a:ext cx="2545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53BA221B-2948-4EC3-AED1-B68BB97B8BB7}"/>
              </a:ext>
            </a:extLst>
          </p:cNvPr>
          <p:cNvSpPr txBox="1">
            <a:spLocks/>
          </p:cNvSpPr>
          <p:nvPr/>
        </p:nvSpPr>
        <p:spPr>
          <a:xfrm>
            <a:off x="6002540" y="1446105"/>
            <a:ext cx="2450529" cy="631580"/>
          </a:xfrm>
          <a:prstGeom prst="rect">
            <a:avLst/>
          </a:prstGeom>
          <a:solidFill>
            <a:schemeClr val="accent1">
              <a:lumMod val="40000"/>
              <a:lumOff val="6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gency FB" panose="020B0503020202020204" pitchFamily="34" charset="0"/>
              </a:rPr>
              <a:t>Learning Algorithm</a:t>
            </a:r>
            <a:endParaRPr lang="en-IN" dirty="0">
              <a:latin typeface="Agency FB" panose="020B0503020202020204" pitchFamily="34" charset="0"/>
            </a:endParaRPr>
          </a:p>
        </p:txBody>
      </p:sp>
      <p:pic>
        <p:nvPicPr>
          <p:cNvPr id="26" name="Picture 25">
            <a:extLst>
              <a:ext uri="{FF2B5EF4-FFF2-40B4-BE49-F238E27FC236}">
                <a16:creationId xmlns:a16="http://schemas.microsoft.com/office/drawing/2014/main" id="{D8B85F22-8AB1-49A2-9C69-FB1E38685E70}"/>
              </a:ext>
            </a:extLst>
          </p:cNvPr>
          <p:cNvPicPr>
            <a:picLocks noChangeAspect="1"/>
          </p:cNvPicPr>
          <p:nvPr/>
        </p:nvPicPr>
        <p:blipFill>
          <a:blip r:embed="rId5"/>
          <a:stretch>
            <a:fillRect/>
          </a:stretch>
        </p:blipFill>
        <p:spPr>
          <a:xfrm>
            <a:off x="3900109" y="2596050"/>
            <a:ext cx="2171700" cy="723900"/>
          </a:xfrm>
          <a:prstGeom prst="rect">
            <a:avLst/>
          </a:prstGeom>
        </p:spPr>
      </p:pic>
      <p:grpSp>
        <p:nvGrpSpPr>
          <p:cNvPr id="53" name="Group 52">
            <a:extLst>
              <a:ext uri="{FF2B5EF4-FFF2-40B4-BE49-F238E27FC236}">
                <a16:creationId xmlns:a16="http://schemas.microsoft.com/office/drawing/2014/main" id="{69136599-B558-4C51-9D57-267572A542A3}"/>
              </a:ext>
            </a:extLst>
          </p:cNvPr>
          <p:cNvGrpSpPr/>
          <p:nvPr/>
        </p:nvGrpSpPr>
        <p:grpSpPr>
          <a:xfrm>
            <a:off x="8922946" y="1075960"/>
            <a:ext cx="3031382" cy="2850170"/>
            <a:chOff x="-56514" y="3110008"/>
            <a:chExt cx="3031382" cy="2850170"/>
          </a:xfrm>
        </p:grpSpPr>
        <p:cxnSp>
          <p:nvCxnSpPr>
            <p:cNvPr id="28" name="Straight Arrow Connector 27">
              <a:extLst>
                <a:ext uri="{FF2B5EF4-FFF2-40B4-BE49-F238E27FC236}">
                  <a16:creationId xmlns:a16="http://schemas.microsoft.com/office/drawing/2014/main" id="{B51F0D3C-62EC-4813-B249-830320B56F6C}"/>
                </a:ext>
              </a:extLst>
            </p:cNvPr>
            <p:cNvCxnSpPr>
              <a:cxnSpLocks/>
            </p:cNvCxnSpPr>
            <p:nvPr/>
          </p:nvCxnSpPr>
          <p:spPr>
            <a:xfrm flipV="1">
              <a:off x="686242" y="3563333"/>
              <a:ext cx="0" cy="178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6BACE46-B6C7-467D-AFB7-B4089808173F}"/>
                </a:ext>
              </a:extLst>
            </p:cNvPr>
            <p:cNvCxnSpPr>
              <a:cxnSpLocks/>
            </p:cNvCxnSpPr>
            <p:nvPr/>
          </p:nvCxnSpPr>
          <p:spPr>
            <a:xfrm flipV="1">
              <a:off x="702665" y="5344998"/>
              <a:ext cx="22722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Graphic 35" descr="Add with solid fill">
              <a:extLst>
                <a:ext uri="{FF2B5EF4-FFF2-40B4-BE49-F238E27FC236}">
                  <a16:creationId xmlns:a16="http://schemas.microsoft.com/office/drawing/2014/main" id="{A574AE11-F4FD-42D6-9127-F7050DD9E66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6178" y="4451419"/>
              <a:ext cx="345216" cy="345216"/>
            </a:xfrm>
            <a:prstGeom prst="rect">
              <a:avLst/>
            </a:prstGeom>
          </p:spPr>
        </p:pic>
        <p:pic>
          <p:nvPicPr>
            <p:cNvPr id="37" name="Graphic 36" descr="Add with solid fill">
              <a:extLst>
                <a:ext uri="{FF2B5EF4-FFF2-40B4-BE49-F238E27FC236}">
                  <a16:creationId xmlns:a16="http://schemas.microsoft.com/office/drawing/2014/main" id="{97798E48-0D5D-4DE3-9CBD-9C87591260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39709" y="3843323"/>
              <a:ext cx="345216" cy="345216"/>
            </a:xfrm>
            <a:prstGeom prst="rect">
              <a:avLst/>
            </a:prstGeom>
          </p:spPr>
        </p:pic>
        <p:pic>
          <p:nvPicPr>
            <p:cNvPr id="38" name="Graphic 37" descr="Add with solid fill">
              <a:extLst>
                <a:ext uri="{FF2B5EF4-FFF2-40B4-BE49-F238E27FC236}">
                  <a16:creationId xmlns:a16="http://schemas.microsoft.com/office/drawing/2014/main" id="{CEB4C9F7-545D-41E4-8387-F442631ECC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66158" y="4541958"/>
              <a:ext cx="345216" cy="345216"/>
            </a:xfrm>
            <a:prstGeom prst="rect">
              <a:avLst/>
            </a:prstGeom>
          </p:spPr>
        </p:pic>
        <p:pic>
          <p:nvPicPr>
            <p:cNvPr id="39" name="Graphic 38" descr="Add with solid fill">
              <a:extLst>
                <a:ext uri="{FF2B5EF4-FFF2-40B4-BE49-F238E27FC236}">
                  <a16:creationId xmlns:a16="http://schemas.microsoft.com/office/drawing/2014/main" id="{2B7421CE-775B-43E0-9C34-01A3A3C3279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50380" y="4106203"/>
              <a:ext cx="345216" cy="345216"/>
            </a:xfrm>
            <a:prstGeom prst="rect">
              <a:avLst/>
            </a:prstGeom>
          </p:spPr>
        </p:pic>
        <p:pic>
          <p:nvPicPr>
            <p:cNvPr id="40" name="Graphic 39" descr="Add with solid fill">
              <a:extLst>
                <a:ext uri="{FF2B5EF4-FFF2-40B4-BE49-F238E27FC236}">
                  <a16:creationId xmlns:a16="http://schemas.microsoft.com/office/drawing/2014/main" id="{94B0F67D-2083-48EA-BA11-860510EEF0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34153" y="4594161"/>
              <a:ext cx="345216" cy="345216"/>
            </a:xfrm>
            <a:prstGeom prst="rect">
              <a:avLst/>
            </a:prstGeom>
          </p:spPr>
        </p:pic>
        <p:pic>
          <p:nvPicPr>
            <p:cNvPr id="44" name="Graphic 43" descr="Badge Unfollow outline">
              <a:extLst>
                <a:ext uri="{FF2B5EF4-FFF2-40B4-BE49-F238E27FC236}">
                  <a16:creationId xmlns:a16="http://schemas.microsoft.com/office/drawing/2014/main" id="{8B3739DB-AE2D-412C-9777-8F995719AF8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11057" y="3674329"/>
              <a:ext cx="446192" cy="446192"/>
            </a:xfrm>
            <a:prstGeom prst="rect">
              <a:avLst/>
            </a:prstGeom>
          </p:spPr>
        </p:pic>
        <p:pic>
          <p:nvPicPr>
            <p:cNvPr id="45" name="Graphic 44" descr="Badge Unfollow outline">
              <a:extLst>
                <a:ext uri="{FF2B5EF4-FFF2-40B4-BE49-F238E27FC236}">
                  <a16:creationId xmlns:a16="http://schemas.microsoft.com/office/drawing/2014/main" id="{91650931-750B-4BBD-B6A4-F96C607F0B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32454" y="4153858"/>
              <a:ext cx="446192" cy="446192"/>
            </a:xfrm>
            <a:prstGeom prst="rect">
              <a:avLst/>
            </a:prstGeom>
          </p:spPr>
        </p:pic>
        <p:pic>
          <p:nvPicPr>
            <p:cNvPr id="46" name="Graphic 45" descr="Badge Unfollow outline">
              <a:extLst>
                <a:ext uri="{FF2B5EF4-FFF2-40B4-BE49-F238E27FC236}">
                  <a16:creationId xmlns:a16="http://schemas.microsoft.com/office/drawing/2014/main" id="{481F5156-3B52-4C0A-B5CF-2CD763F071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8656" y="4055715"/>
              <a:ext cx="446192" cy="446192"/>
            </a:xfrm>
            <a:prstGeom prst="rect">
              <a:avLst/>
            </a:prstGeom>
          </p:spPr>
        </p:pic>
        <p:pic>
          <p:nvPicPr>
            <p:cNvPr id="47" name="Graphic 46" descr="Badge Unfollow outline">
              <a:extLst>
                <a:ext uri="{FF2B5EF4-FFF2-40B4-BE49-F238E27FC236}">
                  <a16:creationId xmlns:a16="http://schemas.microsoft.com/office/drawing/2014/main" id="{BE949D58-AEB2-40ED-85A8-CF7C8E87FE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85725" y="4834778"/>
              <a:ext cx="446192" cy="446192"/>
            </a:xfrm>
            <a:prstGeom prst="rect">
              <a:avLst/>
            </a:prstGeom>
          </p:spPr>
        </p:pic>
        <p:sp>
          <p:nvSpPr>
            <p:cNvPr id="48" name="Content Placeholder 2">
              <a:extLst>
                <a:ext uri="{FF2B5EF4-FFF2-40B4-BE49-F238E27FC236}">
                  <a16:creationId xmlns:a16="http://schemas.microsoft.com/office/drawing/2014/main" id="{4C54F766-0ECE-4C40-AA94-8F2A7AB7AEB9}"/>
                </a:ext>
              </a:extLst>
            </p:cNvPr>
            <p:cNvSpPr txBox="1">
              <a:spLocks/>
            </p:cNvSpPr>
            <p:nvPr/>
          </p:nvSpPr>
          <p:spPr>
            <a:xfrm>
              <a:off x="1211752" y="3110008"/>
              <a:ext cx="1220159" cy="44619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gency FB" panose="020B0503020202020204" pitchFamily="34" charset="0"/>
                </a:rPr>
                <a:t>Input Space</a:t>
              </a:r>
              <a:endParaRPr lang="en-IN" dirty="0">
                <a:latin typeface="Agency FB" panose="020B0503020202020204" pitchFamily="34" charset="0"/>
              </a:endParaRPr>
            </a:p>
          </p:txBody>
        </p:sp>
        <p:sp>
          <p:nvSpPr>
            <p:cNvPr id="49" name="Content Placeholder 2">
              <a:extLst>
                <a:ext uri="{FF2B5EF4-FFF2-40B4-BE49-F238E27FC236}">
                  <a16:creationId xmlns:a16="http://schemas.microsoft.com/office/drawing/2014/main" id="{4E991D8F-4D01-4F74-B07E-468D5ED1CEE3}"/>
                </a:ext>
              </a:extLst>
            </p:cNvPr>
            <p:cNvSpPr txBox="1">
              <a:spLocks/>
            </p:cNvSpPr>
            <p:nvPr/>
          </p:nvSpPr>
          <p:spPr>
            <a:xfrm>
              <a:off x="-56514" y="4157701"/>
              <a:ext cx="1220159" cy="44619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gency FB" panose="020B0503020202020204" pitchFamily="34" charset="0"/>
                </a:rPr>
                <a:t>Pixel 1</a:t>
              </a:r>
              <a:endParaRPr lang="en-IN" dirty="0">
                <a:latin typeface="Agency FB" panose="020B0503020202020204" pitchFamily="34" charset="0"/>
              </a:endParaRPr>
            </a:p>
          </p:txBody>
        </p:sp>
        <p:sp>
          <p:nvSpPr>
            <p:cNvPr id="50" name="Content Placeholder 2">
              <a:extLst>
                <a:ext uri="{FF2B5EF4-FFF2-40B4-BE49-F238E27FC236}">
                  <a16:creationId xmlns:a16="http://schemas.microsoft.com/office/drawing/2014/main" id="{F6AB7FFF-B6AB-4457-9D8A-E0BBBDA4B949}"/>
                </a:ext>
              </a:extLst>
            </p:cNvPr>
            <p:cNvSpPr txBox="1">
              <a:spLocks/>
            </p:cNvSpPr>
            <p:nvPr/>
          </p:nvSpPr>
          <p:spPr>
            <a:xfrm>
              <a:off x="1176901" y="5513987"/>
              <a:ext cx="1220159" cy="44619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gency FB" panose="020B0503020202020204" pitchFamily="34" charset="0"/>
                </a:rPr>
                <a:t>Pixel 2</a:t>
              </a:r>
              <a:endParaRPr lang="en-IN" dirty="0">
                <a:latin typeface="Agency FB" panose="020B0503020202020204" pitchFamily="34" charset="0"/>
              </a:endParaRPr>
            </a:p>
          </p:txBody>
        </p:sp>
      </p:grpSp>
      <p:grpSp>
        <p:nvGrpSpPr>
          <p:cNvPr id="72" name="Group 71">
            <a:extLst>
              <a:ext uri="{FF2B5EF4-FFF2-40B4-BE49-F238E27FC236}">
                <a16:creationId xmlns:a16="http://schemas.microsoft.com/office/drawing/2014/main" id="{31ED93DC-4CFF-4997-A15E-57E687ABB881}"/>
              </a:ext>
            </a:extLst>
          </p:cNvPr>
          <p:cNvGrpSpPr/>
          <p:nvPr/>
        </p:nvGrpSpPr>
        <p:grpSpPr>
          <a:xfrm>
            <a:off x="8187343" y="4090013"/>
            <a:ext cx="3031382" cy="2850170"/>
            <a:chOff x="7693890" y="3026334"/>
            <a:chExt cx="3031382" cy="2850170"/>
          </a:xfrm>
        </p:grpSpPr>
        <p:grpSp>
          <p:nvGrpSpPr>
            <p:cNvPr id="54" name="Group 53">
              <a:extLst>
                <a:ext uri="{FF2B5EF4-FFF2-40B4-BE49-F238E27FC236}">
                  <a16:creationId xmlns:a16="http://schemas.microsoft.com/office/drawing/2014/main" id="{6894D7A6-8E0A-4249-8A29-568CC704A249}"/>
                </a:ext>
              </a:extLst>
            </p:cNvPr>
            <p:cNvGrpSpPr/>
            <p:nvPr/>
          </p:nvGrpSpPr>
          <p:grpSpPr>
            <a:xfrm>
              <a:off x="7693890" y="3026334"/>
              <a:ext cx="3031382" cy="2850170"/>
              <a:chOff x="-56514" y="3110008"/>
              <a:chExt cx="3031382" cy="2850170"/>
            </a:xfrm>
          </p:grpSpPr>
          <p:cxnSp>
            <p:nvCxnSpPr>
              <p:cNvPr id="55" name="Straight Arrow Connector 54">
                <a:extLst>
                  <a:ext uri="{FF2B5EF4-FFF2-40B4-BE49-F238E27FC236}">
                    <a16:creationId xmlns:a16="http://schemas.microsoft.com/office/drawing/2014/main" id="{F05BEC08-C3B4-430E-BE54-BD894BD0F88E}"/>
                  </a:ext>
                </a:extLst>
              </p:cNvPr>
              <p:cNvCxnSpPr>
                <a:cxnSpLocks/>
              </p:cNvCxnSpPr>
              <p:nvPr/>
            </p:nvCxnSpPr>
            <p:spPr>
              <a:xfrm flipV="1">
                <a:off x="686242" y="3563333"/>
                <a:ext cx="0" cy="178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8A863C9-F2DB-439F-8495-F8A576B5BF12}"/>
                  </a:ext>
                </a:extLst>
              </p:cNvPr>
              <p:cNvCxnSpPr>
                <a:cxnSpLocks/>
              </p:cNvCxnSpPr>
              <p:nvPr/>
            </p:nvCxnSpPr>
            <p:spPr>
              <a:xfrm flipV="1">
                <a:off x="702665" y="5344998"/>
                <a:ext cx="22722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7" name="Graphic 56" descr="Add with solid fill">
                <a:extLst>
                  <a:ext uri="{FF2B5EF4-FFF2-40B4-BE49-F238E27FC236}">
                    <a16:creationId xmlns:a16="http://schemas.microsoft.com/office/drawing/2014/main" id="{62226EC1-DE4D-4C67-9507-F00BE2199BD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6178" y="4451419"/>
                <a:ext cx="345216" cy="345216"/>
              </a:xfrm>
              <a:prstGeom prst="rect">
                <a:avLst/>
              </a:prstGeom>
            </p:spPr>
          </p:pic>
          <p:pic>
            <p:nvPicPr>
              <p:cNvPr id="58" name="Graphic 57" descr="Add with solid fill">
                <a:extLst>
                  <a:ext uri="{FF2B5EF4-FFF2-40B4-BE49-F238E27FC236}">
                    <a16:creationId xmlns:a16="http://schemas.microsoft.com/office/drawing/2014/main" id="{161E281D-7E95-4529-AB12-D7D16C139F6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27416" y="4311519"/>
                <a:ext cx="345216" cy="345216"/>
              </a:xfrm>
              <a:prstGeom prst="rect">
                <a:avLst/>
              </a:prstGeom>
            </p:spPr>
          </p:pic>
          <p:pic>
            <p:nvPicPr>
              <p:cNvPr id="59" name="Graphic 58" descr="Add with solid fill">
                <a:extLst>
                  <a:ext uri="{FF2B5EF4-FFF2-40B4-BE49-F238E27FC236}">
                    <a16:creationId xmlns:a16="http://schemas.microsoft.com/office/drawing/2014/main" id="{6C2F04B8-8D78-4326-9745-D6A9B569E1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97086" y="4741229"/>
                <a:ext cx="345216" cy="345216"/>
              </a:xfrm>
              <a:prstGeom prst="rect">
                <a:avLst/>
              </a:prstGeom>
            </p:spPr>
          </p:pic>
          <p:pic>
            <p:nvPicPr>
              <p:cNvPr id="60" name="Graphic 59" descr="Add with solid fill">
                <a:extLst>
                  <a:ext uri="{FF2B5EF4-FFF2-40B4-BE49-F238E27FC236}">
                    <a16:creationId xmlns:a16="http://schemas.microsoft.com/office/drawing/2014/main" id="{4F6843D8-CAF2-4AFF-9A5E-90C62A9FBB0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98063" y="3976927"/>
                <a:ext cx="345216" cy="345216"/>
              </a:xfrm>
              <a:prstGeom prst="rect">
                <a:avLst/>
              </a:prstGeom>
            </p:spPr>
          </p:pic>
          <p:pic>
            <p:nvPicPr>
              <p:cNvPr id="61" name="Graphic 60" descr="Add with solid fill">
                <a:extLst>
                  <a:ext uri="{FF2B5EF4-FFF2-40B4-BE49-F238E27FC236}">
                    <a16:creationId xmlns:a16="http://schemas.microsoft.com/office/drawing/2014/main" id="{1553D295-3217-4765-B55D-1DFB41BBB4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11055" y="4802683"/>
                <a:ext cx="345216" cy="345216"/>
              </a:xfrm>
              <a:prstGeom prst="rect">
                <a:avLst/>
              </a:prstGeom>
            </p:spPr>
          </p:pic>
          <p:pic>
            <p:nvPicPr>
              <p:cNvPr id="62" name="Graphic 61" descr="Badge Unfollow outline">
                <a:extLst>
                  <a:ext uri="{FF2B5EF4-FFF2-40B4-BE49-F238E27FC236}">
                    <a16:creationId xmlns:a16="http://schemas.microsoft.com/office/drawing/2014/main" id="{629B3508-0156-4CDB-A805-A447F9C586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11057" y="3674329"/>
                <a:ext cx="446192" cy="446192"/>
              </a:xfrm>
              <a:prstGeom prst="rect">
                <a:avLst/>
              </a:prstGeom>
            </p:spPr>
          </p:pic>
          <p:pic>
            <p:nvPicPr>
              <p:cNvPr id="63" name="Graphic 62" descr="Badge Unfollow outline">
                <a:extLst>
                  <a:ext uri="{FF2B5EF4-FFF2-40B4-BE49-F238E27FC236}">
                    <a16:creationId xmlns:a16="http://schemas.microsoft.com/office/drawing/2014/main" id="{F7588BF8-4CF0-4F05-BC26-8448712208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838654" y="4088901"/>
                <a:ext cx="446192" cy="446192"/>
              </a:xfrm>
              <a:prstGeom prst="rect">
                <a:avLst/>
              </a:prstGeom>
            </p:spPr>
          </p:pic>
          <p:pic>
            <p:nvPicPr>
              <p:cNvPr id="64" name="Graphic 63" descr="Badge Unfollow outline">
                <a:extLst>
                  <a:ext uri="{FF2B5EF4-FFF2-40B4-BE49-F238E27FC236}">
                    <a16:creationId xmlns:a16="http://schemas.microsoft.com/office/drawing/2014/main" id="{2B2CADE9-D18F-4331-86B2-563EA3EBE5F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49536" y="3639873"/>
                <a:ext cx="446192" cy="446192"/>
              </a:xfrm>
              <a:prstGeom prst="rect">
                <a:avLst/>
              </a:prstGeom>
            </p:spPr>
          </p:pic>
          <p:pic>
            <p:nvPicPr>
              <p:cNvPr id="65" name="Graphic 64" descr="Badge Unfollow outline">
                <a:extLst>
                  <a:ext uri="{FF2B5EF4-FFF2-40B4-BE49-F238E27FC236}">
                    <a16:creationId xmlns:a16="http://schemas.microsoft.com/office/drawing/2014/main" id="{DC8FF3B1-EEE6-48FC-A669-2BDB17794AE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62950" y="4306565"/>
                <a:ext cx="446192" cy="446192"/>
              </a:xfrm>
              <a:prstGeom prst="rect">
                <a:avLst/>
              </a:prstGeom>
            </p:spPr>
          </p:pic>
          <p:sp>
            <p:nvSpPr>
              <p:cNvPr id="66" name="Content Placeholder 2">
                <a:extLst>
                  <a:ext uri="{FF2B5EF4-FFF2-40B4-BE49-F238E27FC236}">
                    <a16:creationId xmlns:a16="http://schemas.microsoft.com/office/drawing/2014/main" id="{729BFAF5-6EEB-4174-82F2-CC08C82F7A2C}"/>
                  </a:ext>
                </a:extLst>
              </p:cNvPr>
              <p:cNvSpPr txBox="1">
                <a:spLocks/>
              </p:cNvSpPr>
              <p:nvPr/>
            </p:nvSpPr>
            <p:spPr>
              <a:xfrm>
                <a:off x="1211752" y="3110008"/>
                <a:ext cx="1220159" cy="44619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gency FB" panose="020B0503020202020204" pitchFamily="34" charset="0"/>
                  </a:rPr>
                  <a:t>Input Space</a:t>
                </a:r>
                <a:endParaRPr lang="en-IN" dirty="0">
                  <a:latin typeface="Agency FB" panose="020B0503020202020204" pitchFamily="34" charset="0"/>
                </a:endParaRPr>
              </a:p>
            </p:txBody>
          </p:sp>
          <p:sp>
            <p:nvSpPr>
              <p:cNvPr id="67" name="Content Placeholder 2">
                <a:extLst>
                  <a:ext uri="{FF2B5EF4-FFF2-40B4-BE49-F238E27FC236}">
                    <a16:creationId xmlns:a16="http://schemas.microsoft.com/office/drawing/2014/main" id="{0B535921-E84A-49C3-9BE1-8351158E5384}"/>
                  </a:ext>
                </a:extLst>
              </p:cNvPr>
              <p:cNvSpPr txBox="1">
                <a:spLocks/>
              </p:cNvSpPr>
              <p:nvPr/>
            </p:nvSpPr>
            <p:spPr>
              <a:xfrm>
                <a:off x="-56514" y="4157701"/>
                <a:ext cx="1220159" cy="44619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gency FB" panose="020B0503020202020204" pitchFamily="34" charset="0"/>
                  </a:rPr>
                  <a:t>Wheel</a:t>
                </a:r>
                <a:endParaRPr lang="en-IN" dirty="0">
                  <a:latin typeface="Agency FB" panose="020B0503020202020204" pitchFamily="34" charset="0"/>
                </a:endParaRPr>
              </a:p>
            </p:txBody>
          </p:sp>
          <p:sp>
            <p:nvSpPr>
              <p:cNvPr id="68" name="Content Placeholder 2">
                <a:extLst>
                  <a:ext uri="{FF2B5EF4-FFF2-40B4-BE49-F238E27FC236}">
                    <a16:creationId xmlns:a16="http://schemas.microsoft.com/office/drawing/2014/main" id="{E9A54BE8-DB09-4CDC-A1CF-86B0AACB51A1}"/>
                  </a:ext>
                </a:extLst>
              </p:cNvPr>
              <p:cNvSpPr txBox="1">
                <a:spLocks/>
              </p:cNvSpPr>
              <p:nvPr/>
            </p:nvSpPr>
            <p:spPr>
              <a:xfrm>
                <a:off x="1176901" y="5513987"/>
                <a:ext cx="1220159" cy="44619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gency FB" panose="020B0503020202020204" pitchFamily="34" charset="0"/>
                  </a:rPr>
                  <a:t>Handle</a:t>
                </a:r>
                <a:endParaRPr lang="en-IN" dirty="0">
                  <a:latin typeface="Agency FB" panose="020B0503020202020204" pitchFamily="34" charset="0"/>
                </a:endParaRPr>
              </a:p>
            </p:txBody>
          </p:sp>
        </p:grpSp>
        <p:cxnSp>
          <p:nvCxnSpPr>
            <p:cNvPr id="70" name="Straight Connector 69">
              <a:extLst>
                <a:ext uri="{FF2B5EF4-FFF2-40B4-BE49-F238E27FC236}">
                  <a16:creationId xmlns:a16="http://schemas.microsoft.com/office/drawing/2014/main" id="{5923C8E1-473C-4228-BC20-63B6149EC06D}"/>
                </a:ext>
              </a:extLst>
            </p:cNvPr>
            <p:cNvCxnSpPr>
              <a:cxnSpLocks/>
            </p:cNvCxnSpPr>
            <p:nvPr/>
          </p:nvCxnSpPr>
          <p:spPr>
            <a:xfrm>
              <a:off x="8726295" y="3454087"/>
              <a:ext cx="1603477" cy="16382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75" name="Content Placeholder 2">
            <a:extLst>
              <a:ext uri="{FF2B5EF4-FFF2-40B4-BE49-F238E27FC236}">
                <a16:creationId xmlns:a16="http://schemas.microsoft.com/office/drawing/2014/main" id="{6519633D-8EC5-4000-A20E-514D58030501}"/>
              </a:ext>
            </a:extLst>
          </p:cNvPr>
          <p:cNvSpPr txBox="1">
            <a:spLocks/>
          </p:cNvSpPr>
          <p:nvPr/>
        </p:nvSpPr>
        <p:spPr>
          <a:xfrm>
            <a:off x="2376977" y="4523337"/>
            <a:ext cx="1885924" cy="829720"/>
          </a:xfrm>
          <a:prstGeom prst="rect">
            <a:avLst/>
          </a:prstGeom>
          <a:solidFill>
            <a:schemeClr val="tx2">
              <a:lumMod val="20000"/>
              <a:lumOff val="80000"/>
            </a:schemeClr>
          </a:solidFill>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gency FB" panose="020B0503020202020204" pitchFamily="34" charset="0"/>
              </a:rPr>
              <a:t>Feature Representation</a:t>
            </a:r>
            <a:endParaRPr lang="en-IN" dirty="0">
              <a:latin typeface="Agency FB" panose="020B0503020202020204" pitchFamily="34" charset="0"/>
            </a:endParaRPr>
          </a:p>
        </p:txBody>
      </p:sp>
      <p:grpSp>
        <p:nvGrpSpPr>
          <p:cNvPr id="3" name="Group 2">
            <a:extLst>
              <a:ext uri="{FF2B5EF4-FFF2-40B4-BE49-F238E27FC236}">
                <a16:creationId xmlns:a16="http://schemas.microsoft.com/office/drawing/2014/main" id="{B588286B-41E1-4066-97C1-8891916834CB}"/>
              </a:ext>
            </a:extLst>
          </p:cNvPr>
          <p:cNvGrpSpPr/>
          <p:nvPr/>
        </p:nvGrpSpPr>
        <p:grpSpPr>
          <a:xfrm>
            <a:off x="438996" y="4465638"/>
            <a:ext cx="1152525" cy="1647825"/>
            <a:chOff x="540854" y="3764116"/>
            <a:chExt cx="1152525" cy="1647825"/>
          </a:xfrm>
        </p:grpSpPr>
        <p:pic>
          <p:nvPicPr>
            <p:cNvPr id="71" name="Picture 70">
              <a:extLst>
                <a:ext uri="{FF2B5EF4-FFF2-40B4-BE49-F238E27FC236}">
                  <a16:creationId xmlns:a16="http://schemas.microsoft.com/office/drawing/2014/main" id="{DCB339FB-687A-4DCB-B5EE-566AF56AD906}"/>
                </a:ext>
              </a:extLst>
            </p:cNvPr>
            <p:cNvPicPr>
              <a:picLocks noChangeAspect="1"/>
            </p:cNvPicPr>
            <p:nvPr/>
          </p:nvPicPr>
          <p:blipFill>
            <a:blip r:embed="rId2"/>
            <a:stretch>
              <a:fillRect/>
            </a:stretch>
          </p:blipFill>
          <p:spPr>
            <a:xfrm>
              <a:off x="540854" y="3764116"/>
              <a:ext cx="1152525" cy="1647825"/>
            </a:xfrm>
            <a:prstGeom prst="rect">
              <a:avLst/>
            </a:prstGeom>
          </p:spPr>
        </p:pic>
        <p:sp>
          <p:nvSpPr>
            <p:cNvPr id="73" name="Rectangle 72">
              <a:extLst>
                <a:ext uri="{FF2B5EF4-FFF2-40B4-BE49-F238E27FC236}">
                  <a16:creationId xmlns:a16="http://schemas.microsoft.com/office/drawing/2014/main" id="{BCEB86F5-5527-4A03-B600-21E998E92CE1}"/>
                </a:ext>
              </a:extLst>
            </p:cNvPr>
            <p:cNvSpPr/>
            <p:nvPr/>
          </p:nvSpPr>
          <p:spPr>
            <a:xfrm>
              <a:off x="892907" y="3815796"/>
              <a:ext cx="519520" cy="4569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a:extLst>
                <a:ext uri="{FF2B5EF4-FFF2-40B4-BE49-F238E27FC236}">
                  <a16:creationId xmlns:a16="http://schemas.microsoft.com/office/drawing/2014/main" id="{870A16D5-259B-47C1-B4A9-3F318EA28B6B}"/>
                </a:ext>
              </a:extLst>
            </p:cNvPr>
            <p:cNvSpPr/>
            <p:nvPr/>
          </p:nvSpPr>
          <p:spPr>
            <a:xfrm>
              <a:off x="796720" y="4732488"/>
              <a:ext cx="519520" cy="4569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76" name="Straight Arrow Connector 75">
            <a:extLst>
              <a:ext uri="{FF2B5EF4-FFF2-40B4-BE49-F238E27FC236}">
                <a16:creationId xmlns:a16="http://schemas.microsoft.com/office/drawing/2014/main" id="{879044ED-ED4B-4208-B210-2705455A2EAF}"/>
              </a:ext>
            </a:extLst>
          </p:cNvPr>
          <p:cNvCxnSpPr>
            <a:cxnSpLocks/>
          </p:cNvCxnSpPr>
          <p:nvPr/>
        </p:nvCxnSpPr>
        <p:spPr>
          <a:xfrm>
            <a:off x="2172920" y="5583897"/>
            <a:ext cx="2545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Content Placeholder 2">
            <a:extLst>
              <a:ext uri="{FF2B5EF4-FFF2-40B4-BE49-F238E27FC236}">
                <a16:creationId xmlns:a16="http://schemas.microsoft.com/office/drawing/2014/main" id="{5E7BFB64-A626-4F59-AC3E-64E54A7644DE}"/>
              </a:ext>
            </a:extLst>
          </p:cNvPr>
          <p:cNvSpPr txBox="1">
            <a:spLocks/>
          </p:cNvSpPr>
          <p:nvPr/>
        </p:nvSpPr>
        <p:spPr>
          <a:xfrm>
            <a:off x="5060707" y="4933082"/>
            <a:ext cx="2450529" cy="631580"/>
          </a:xfrm>
          <a:prstGeom prst="rect">
            <a:avLst/>
          </a:prstGeom>
          <a:solidFill>
            <a:schemeClr val="accent1">
              <a:lumMod val="40000"/>
              <a:lumOff val="6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gency FB" panose="020B0503020202020204" pitchFamily="34" charset="0"/>
              </a:rPr>
              <a:t>Learning Algorithm</a:t>
            </a:r>
            <a:endParaRPr lang="en-IN" dirty="0">
              <a:latin typeface="Agency FB" panose="020B0503020202020204" pitchFamily="34" charset="0"/>
            </a:endParaRPr>
          </a:p>
        </p:txBody>
      </p:sp>
    </p:spTree>
    <p:extLst>
      <p:ext uri="{BB962C8B-B14F-4D97-AF65-F5344CB8AC3E}">
        <p14:creationId xmlns:p14="http://schemas.microsoft.com/office/powerpoint/2010/main" val="32749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5"/>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7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7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24" grpId="0" animBg="1"/>
      <p:bldP spid="75" grpId="0" animBg="1"/>
      <p:bldP spid="7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DE5F-1BB4-40BE-9639-46A2AE4E15DF}"/>
              </a:ext>
            </a:extLst>
          </p:cNvPr>
          <p:cNvSpPr>
            <a:spLocks noGrp="1"/>
          </p:cNvSpPr>
          <p:nvPr>
            <p:ph type="title"/>
          </p:nvPr>
        </p:nvSpPr>
        <p:spPr/>
        <p:txBody>
          <a:bodyPr>
            <a:normAutofit/>
          </a:bodyPr>
          <a:lstStyle/>
          <a:p>
            <a:r>
              <a:rPr lang="en-US" dirty="0">
                <a:latin typeface="Agency FB" panose="020B0503020202020204" pitchFamily="34" charset="0"/>
              </a:rPr>
              <a:t>Traditional Approaches</a:t>
            </a:r>
            <a:endParaRPr lang="en-IN" dirty="0">
              <a:latin typeface="Agency FB" panose="020B0503020202020204" pitchFamily="34" charset="0"/>
            </a:endParaRPr>
          </a:p>
        </p:txBody>
      </p:sp>
      <p:pic>
        <p:nvPicPr>
          <p:cNvPr id="6" name="Content Placeholder 5">
            <a:extLst>
              <a:ext uri="{FF2B5EF4-FFF2-40B4-BE49-F238E27FC236}">
                <a16:creationId xmlns:a16="http://schemas.microsoft.com/office/drawing/2014/main" id="{885C3C5A-53A9-4463-99A3-D9E9F8D1C0EC}"/>
              </a:ext>
            </a:extLst>
          </p:cNvPr>
          <p:cNvPicPr>
            <a:picLocks noGrp="1" noChangeAspect="1"/>
          </p:cNvPicPr>
          <p:nvPr>
            <p:ph idx="1"/>
          </p:nvPr>
        </p:nvPicPr>
        <p:blipFill>
          <a:blip r:embed="rId2"/>
          <a:stretch>
            <a:fillRect/>
          </a:stretch>
        </p:blipFill>
        <p:spPr>
          <a:xfrm>
            <a:off x="2110450" y="1188340"/>
            <a:ext cx="7442323" cy="1121446"/>
          </a:xfrm>
        </p:spPr>
      </p:pic>
      <p:sp>
        <p:nvSpPr>
          <p:cNvPr id="4" name="Slide Number Placeholder 3">
            <a:extLst>
              <a:ext uri="{FF2B5EF4-FFF2-40B4-BE49-F238E27FC236}">
                <a16:creationId xmlns:a16="http://schemas.microsoft.com/office/drawing/2014/main" id="{3F055CC0-0BBC-442E-A016-40F3FDD9AB92}"/>
              </a:ext>
            </a:extLst>
          </p:cNvPr>
          <p:cNvSpPr>
            <a:spLocks noGrp="1"/>
          </p:cNvSpPr>
          <p:nvPr>
            <p:ph type="sldNum" sz="quarter" idx="12"/>
          </p:nvPr>
        </p:nvSpPr>
        <p:spPr/>
        <p:txBody>
          <a:bodyPr/>
          <a:lstStyle/>
          <a:p>
            <a:fld id="{03DC2DEF-D2FE-4B45-ABA4-9F153FD1C98A}" type="slidenum">
              <a:rPr lang="en-US" smtClean="0"/>
              <a:t>9</a:t>
            </a:fld>
            <a:endParaRPr lang="en-US" dirty="0"/>
          </a:p>
        </p:txBody>
      </p:sp>
      <p:cxnSp>
        <p:nvCxnSpPr>
          <p:cNvPr id="5" name="Straight Connector 4">
            <a:extLst>
              <a:ext uri="{FF2B5EF4-FFF2-40B4-BE49-F238E27FC236}">
                <a16:creationId xmlns:a16="http://schemas.microsoft.com/office/drawing/2014/main" id="{BB2A5E7E-8E98-4E2D-A987-78A2166012EE}"/>
              </a:ext>
            </a:extLst>
          </p:cNvPr>
          <p:cNvCxnSpPr/>
          <p:nvPr/>
        </p:nvCxnSpPr>
        <p:spPr>
          <a:xfrm>
            <a:off x="249427" y="879647"/>
            <a:ext cx="1169314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2A07371-4846-4060-A25F-DADFB6C1664D}"/>
              </a:ext>
            </a:extLst>
          </p:cNvPr>
          <p:cNvPicPr>
            <a:picLocks noChangeAspect="1"/>
          </p:cNvPicPr>
          <p:nvPr/>
        </p:nvPicPr>
        <p:blipFill>
          <a:blip r:embed="rId3"/>
          <a:stretch>
            <a:fillRect/>
          </a:stretch>
        </p:blipFill>
        <p:spPr>
          <a:xfrm>
            <a:off x="1993649" y="2738417"/>
            <a:ext cx="7971099" cy="1523735"/>
          </a:xfrm>
          <a:prstGeom prst="rect">
            <a:avLst/>
          </a:prstGeom>
        </p:spPr>
      </p:pic>
      <p:pic>
        <p:nvPicPr>
          <p:cNvPr id="11" name="Picture 10">
            <a:extLst>
              <a:ext uri="{FF2B5EF4-FFF2-40B4-BE49-F238E27FC236}">
                <a16:creationId xmlns:a16="http://schemas.microsoft.com/office/drawing/2014/main" id="{6AF11747-D8B2-4855-AACE-2C0FD8B915E3}"/>
              </a:ext>
            </a:extLst>
          </p:cNvPr>
          <p:cNvPicPr>
            <a:picLocks noChangeAspect="1"/>
          </p:cNvPicPr>
          <p:nvPr/>
        </p:nvPicPr>
        <p:blipFill>
          <a:blip r:embed="rId4"/>
          <a:stretch>
            <a:fillRect/>
          </a:stretch>
        </p:blipFill>
        <p:spPr>
          <a:xfrm>
            <a:off x="2110450" y="4681438"/>
            <a:ext cx="8201638" cy="1701547"/>
          </a:xfrm>
          <a:prstGeom prst="rect">
            <a:avLst/>
          </a:prstGeom>
        </p:spPr>
      </p:pic>
      <p:sp>
        <p:nvSpPr>
          <p:cNvPr id="14" name="Content Placeholder 2">
            <a:extLst>
              <a:ext uri="{FF2B5EF4-FFF2-40B4-BE49-F238E27FC236}">
                <a16:creationId xmlns:a16="http://schemas.microsoft.com/office/drawing/2014/main" id="{45504A07-3676-47C2-B0A3-704B80EDF472}"/>
              </a:ext>
            </a:extLst>
          </p:cNvPr>
          <p:cNvSpPr txBox="1">
            <a:spLocks/>
          </p:cNvSpPr>
          <p:nvPr/>
        </p:nvSpPr>
        <p:spPr>
          <a:xfrm>
            <a:off x="4011601" y="3428999"/>
            <a:ext cx="4736473" cy="1523735"/>
          </a:xfrm>
          <a:prstGeom prst="rect">
            <a:avLst/>
          </a:prstGeom>
          <a:solidFill>
            <a:schemeClr val="accent6"/>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C000"/>
                </a:solidFill>
                <a:latin typeface="Agency FB" panose="020B0503020202020204" pitchFamily="34" charset="0"/>
              </a:rPr>
              <a:t>Representation Learning :</a:t>
            </a:r>
          </a:p>
          <a:p>
            <a:pPr marL="0" indent="0">
              <a:buNone/>
            </a:pPr>
            <a:r>
              <a:rPr lang="en-US" b="1" dirty="0">
                <a:solidFill>
                  <a:srgbClr val="FFC000"/>
                </a:solidFill>
                <a:latin typeface="Agency FB" panose="020B0503020202020204" pitchFamily="34" charset="0"/>
              </a:rPr>
              <a:t>Can we automatically Learn these representations ? </a:t>
            </a:r>
            <a:endParaRPr lang="en-IN" b="1" dirty="0">
              <a:solidFill>
                <a:srgbClr val="FFC000"/>
              </a:solidFill>
              <a:latin typeface="Agency FB" panose="020B0503020202020204" pitchFamily="34" charset="0"/>
            </a:endParaRPr>
          </a:p>
        </p:txBody>
      </p:sp>
    </p:spTree>
    <p:extLst>
      <p:ext uri="{BB962C8B-B14F-4D97-AF65-F5344CB8AC3E}">
        <p14:creationId xmlns:p14="http://schemas.microsoft.com/office/powerpoint/2010/main" val="287468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53955</TotalTime>
  <Words>948</Words>
  <Application>Microsoft Office PowerPoint</Application>
  <PresentationFormat>Widescreen</PresentationFormat>
  <Paragraphs>152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Agency FB</vt:lpstr>
      <vt:lpstr>Arial</vt:lpstr>
      <vt:lpstr>Calibri</vt:lpstr>
      <vt:lpstr>Calibri Light</vt:lpstr>
      <vt:lpstr>Georgia</vt:lpstr>
      <vt:lpstr>Lucida Sans</vt:lpstr>
      <vt:lpstr>roboto</vt:lpstr>
      <vt:lpstr>Wingdings</vt:lpstr>
      <vt:lpstr>Office Theme</vt:lpstr>
      <vt:lpstr>PowerPoint Presentation</vt:lpstr>
      <vt:lpstr>Brief Introduction</vt:lpstr>
      <vt:lpstr>Types of Learning</vt:lpstr>
      <vt:lpstr>Why learn without a Teacher ?</vt:lpstr>
      <vt:lpstr>The Cherry on the Cake</vt:lpstr>
      <vt:lpstr>Unsupervised Learning</vt:lpstr>
      <vt:lpstr>Mining for Structure</vt:lpstr>
      <vt:lpstr>Learning Feature Representations</vt:lpstr>
      <vt:lpstr>Traditional Approaches</vt:lpstr>
      <vt:lpstr>Deep Neural Network</vt:lpstr>
      <vt:lpstr>Unsupervised Deep Learning Models</vt:lpstr>
      <vt:lpstr>Autoencoders</vt:lpstr>
      <vt:lpstr>Types of Autoencoders</vt:lpstr>
      <vt:lpstr>Types of Autoencoders</vt:lpstr>
      <vt:lpstr>Types of Autoencoders</vt:lpstr>
      <vt:lpstr>Deep Autoencoder in 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Kumar Saurabh</dc:creator>
  <cp:lastModifiedBy>Tanuj Nigam</cp:lastModifiedBy>
  <cp:revision>394</cp:revision>
  <dcterms:created xsi:type="dcterms:W3CDTF">2020-12-05T08:17:44Z</dcterms:created>
  <dcterms:modified xsi:type="dcterms:W3CDTF">2021-05-22T08:29:14Z</dcterms:modified>
</cp:coreProperties>
</file>