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>
        <p:scale>
          <a:sx n="50" d="100"/>
          <a:sy n="50" d="100"/>
        </p:scale>
        <p:origin x="208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0" y="-3124200"/>
            <a:ext cx="11705212" cy="10820400"/>
            <a:chOff x="-1524000" y="-3124200"/>
            <a:chExt cx="11705212" cy="10820400"/>
          </a:xfrm>
        </p:grpSpPr>
        <p:sp>
          <p:nvSpPr>
            <p:cNvPr id="8" name="Rectangle 7"/>
            <p:cNvSpPr/>
            <p:nvPr/>
          </p:nvSpPr>
          <p:spPr>
            <a:xfrm>
              <a:off x="-838200" y="-3124200"/>
              <a:ext cx="11019412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304800" y="4186872"/>
              <a:ext cx="10486012" cy="3356928"/>
              <a:chOff x="162938" y="455136"/>
              <a:chExt cx="10486012" cy="335692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1153538" y="522001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153538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62938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14280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5038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61896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0919" y="1974671"/>
                <a:ext cx="681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 smtClean="0">
                    <a:latin typeface="Symbol" panose="05050102010706020507" pitchFamily="18" charset="2"/>
                  </a:rPr>
                  <a:t>q=p</a:t>
                </a:r>
                <a:endParaRPr lang="en-GB" sz="2400" b="1" i="1" baseline="-25000" dirty="0">
                  <a:latin typeface="Helvetica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58741" y="2255361"/>
                <a:ext cx="9777" cy="1478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891888" y="1874361"/>
                <a:ext cx="238278" cy="685800"/>
              </a:xfrm>
              <a:custGeom>
                <a:avLst/>
                <a:gdLst>
                  <a:gd name="connsiteX0" fmla="*/ 238278 w 238278"/>
                  <a:gd name="connsiteY0" fmla="*/ 0 h 685800"/>
                  <a:gd name="connsiteX1" fmla="*/ 153 w 238278"/>
                  <a:gd name="connsiteY1" fmla="*/ 342900 h 685800"/>
                  <a:gd name="connsiteX2" fmla="*/ 209703 w 238278"/>
                  <a:gd name="connsiteY2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78" h="685800">
                    <a:moveTo>
                      <a:pt x="238278" y="0"/>
                    </a:moveTo>
                    <a:cubicBezTo>
                      <a:pt x="121597" y="114300"/>
                      <a:pt x="4916" y="228600"/>
                      <a:pt x="153" y="342900"/>
                    </a:cubicBezTo>
                    <a:cubicBezTo>
                      <a:pt x="-4610" y="457200"/>
                      <a:pt x="102546" y="571500"/>
                      <a:pt x="209703" y="68580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657600" y="522001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7600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667000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8342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79100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65958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662803" y="2255361"/>
                <a:ext cx="9777" cy="723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20597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20597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1537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6672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2747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433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205978" y="1836100"/>
                <a:ext cx="5203" cy="42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867828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867828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68768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3903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978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8664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8678288" y="1066800"/>
                <a:ext cx="5203" cy="119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D:\home\Lectures\figures\Mz_build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0" y="-2971800"/>
              <a:ext cx="9445625" cy="647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543289" y="26670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76689" y="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295889" y="-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648689" y="-2558142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286" y="20265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1702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457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-1669197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5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102" y="-2362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09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7045" y="-1400265"/>
              <a:ext cx="4439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i="1" dirty="0" err="1" smtClean="0">
                  <a:latin typeface="Helvetica" pitchFamily="34" charset="0"/>
                </a:rPr>
                <a:t>M</a:t>
              </a:r>
              <a:r>
                <a:rPr lang="en-GB" sz="3600" i="1" baseline="-25000" dirty="0" err="1" smtClean="0">
                  <a:latin typeface="Helvetica" pitchFamily="34" charset="0"/>
                </a:rPr>
                <a:t>z</a:t>
              </a:r>
              <a:r>
                <a:rPr lang="en-GB" sz="3600" i="1" dirty="0" smtClean="0">
                  <a:latin typeface="Helvetica" pitchFamily="34" charset="0"/>
                </a:rPr>
                <a:t>=M</a:t>
              </a:r>
              <a:r>
                <a:rPr lang="en-GB" sz="3600" i="1" baseline="-25000" dirty="0" smtClean="0">
                  <a:latin typeface="Helvetica" pitchFamily="34" charset="0"/>
                </a:rPr>
                <a:t>0</a:t>
              </a:r>
              <a:r>
                <a:rPr lang="en-GB" sz="3600" i="1" dirty="0" smtClean="0">
                  <a:latin typeface="Helvetica" pitchFamily="34" charset="0"/>
                </a:rPr>
                <a:t>(1-2exp(-t/T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i="1" dirty="0" smtClean="0">
                  <a:latin typeface="Helvetica" pitchFamily="34" charset="0"/>
                </a:rPr>
                <a:t>))</a:t>
              </a:r>
            </a:p>
            <a:p>
              <a:r>
                <a:rPr lang="en-GB" sz="3600" i="1" dirty="0" smtClean="0">
                  <a:latin typeface="Helvetica" pitchFamily="34" charset="0"/>
                </a:rPr>
                <a:t>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dirty="0" smtClean="0">
                  <a:latin typeface="Helvetica" pitchFamily="34" charset="0"/>
                </a:rPr>
                <a:t>= 1 s</a:t>
              </a:r>
              <a:endParaRPr lang="en-GB" sz="36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2674" y="3178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t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, sec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24000" y="-250686"/>
              <a:ext cx="1952779" cy="707886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sz="4000" b="1" i="1" dirty="0" err="1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r>
                <a:rPr lang="en-GB" sz="4000" b="1" i="1" baseline="-25000" dirty="0" err="1" smtClean="0">
                  <a:latin typeface="Helvetica" pitchFamily="34" charset="0"/>
                  <a:cs typeface="Arial" panose="020B0604020202020204" pitchFamily="34" charset="0"/>
                </a:rPr>
                <a:t>z</a:t>
              </a:r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,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en-GB" sz="4000" b="1" dirty="0" err="1" smtClean="0">
                  <a:latin typeface="Helvetica" pitchFamily="34" charset="0"/>
                  <a:cs typeface="Arial" panose="020B0604020202020204" pitchFamily="34" charset="0"/>
                </a:rPr>
                <a:t>a.u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.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6858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3894" y="61722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4694" y="51816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5800" y="4572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6200" y="702387"/>
            <a:ext cx="7035887" cy="3266777"/>
            <a:chOff x="2616200" y="702387"/>
            <a:chExt cx="7035887" cy="32667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52" y="860267"/>
              <a:ext cx="1635728" cy="192308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616200" y="702387"/>
              <a:ext cx="6963790" cy="2996872"/>
              <a:chOff x="685800" y="3556328"/>
              <a:chExt cx="6963790" cy="29968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5800" y="3556328"/>
                <a:ext cx="3733800" cy="2996872"/>
                <a:chOff x="3962400" y="839822"/>
                <a:chExt cx="3733800" cy="299687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962400" y="2824596"/>
                  <a:ext cx="3733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267200" y="1792055"/>
                  <a:ext cx="533400" cy="10325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831307" y="1815152"/>
                  <a:ext cx="2729553" cy="2021542"/>
                </a:xfrm>
                <a:custGeom>
                  <a:avLst/>
                  <a:gdLst>
                    <a:gd name="connsiteX0" fmla="*/ 0 w 2729553"/>
                    <a:gd name="connsiteY0" fmla="*/ 0 h 2021542"/>
                    <a:gd name="connsiteX1" fmla="*/ 313899 w 2729553"/>
                    <a:gd name="connsiteY1" fmla="*/ 2019869 h 2021542"/>
                    <a:gd name="connsiteX2" fmla="*/ 491320 w 2729553"/>
                    <a:gd name="connsiteY2" fmla="*/ 368490 h 2021542"/>
                    <a:gd name="connsiteX3" fmla="*/ 709684 w 2729553"/>
                    <a:gd name="connsiteY3" fmla="*/ 1637732 h 2021542"/>
                    <a:gd name="connsiteX4" fmla="*/ 914400 w 2729553"/>
                    <a:gd name="connsiteY4" fmla="*/ 586854 h 2021542"/>
                    <a:gd name="connsiteX5" fmla="*/ 1050878 w 2729553"/>
                    <a:gd name="connsiteY5" fmla="*/ 1487606 h 2021542"/>
                    <a:gd name="connsiteX6" fmla="*/ 1187356 w 2729553"/>
                    <a:gd name="connsiteY6" fmla="*/ 736979 h 2021542"/>
                    <a:gd name="connsiteX7" fmla="*/ 1296538 w 2729553"/>
                    <a:gd name="connsiteY7" fmla="*/ 1351129 h 2021542"/>
                    <a:gd name="connsiteX8" fmla="*/ 1514902 w 2729553"/>
                    <a:gd name="connsiteY8" fmla="*/ 777923 h 2021542"/>
                    <a:gd name="connsiteX9" fmla="*/ 1624084 w 2729553"/>
                    <a:gd name="connsiteY9" fmla="*/ 1201003 h 2021542"/>
                    <a:gd name="connsiteX10" fmla="*/ 1787857 w 2729553"/>
                    <a:gd name="connsiteY10" fmla="*/ 818866 h 2021542"/>
                    <a:gd name="connsiteX11" fmla="*/ 1992574 w 2729553"/>
                    <a:gd name="connsiteY11" fmla="*/ 1214651 h 2021542"/>
                    <a:gd name="connsiteX12" fmla="*/ 2129051 w 2729553"/>
                    <a:gd name="connsiteY12" fmla="*/ 1037230 h 2021542"/>
                    <a:gd name="connsiteX13" fmla="*/ 2224586 w 2729553"/>
                    <a:gd name="connsiteY13" fmla="*/ 1009935 h 2021542"/>
                    <a:gd name="connsiteX14" fmla="*/ 2497541 w 2729553"/>
                    <a:gd name="connsiteY14" fmla="*/ 1078173 h 2021542"/>
                    <a:gd name="connsiteX15" fmla="*/ 2729553 w 2729553"/>
                    <a:gd name="connsiteY15" fmla="*/ 1037230 h 202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29553" h="2021542">
                      <a:moveTo>
                        <a:pt x="0" y="0"/>
                      </a:moveTo>
                      <a:cubicBezTo>
                        <a:pt x="116006" y="979227"/>
                        <a:pt x="232012" y="1958454"/>
                        <a:pt x="313899" y="2019869"/>
                      </a:cubicBezTo>
                      <a:cubicBezTo>
                        <a:pt x="395786" y="2081284"/>
                        <a:pt x="425356" y="432179"/>
                        <a:pt x="491320" y="368490"/>
                      </a:cubicBezTo>
                      <a:cubicBezTo>
                        <a:pt x="557284" y="304801"/>
                        <a:pt x="639171" y="1601338"/>
                        <a:pt x="709684" y="1637732"/>
                      </a:cubicBezTo>
                      <a:cubicBezTo>
                        <a:pt x="780197" y="1674126"/>
                        <a:pt x="857534" y="611875"/>
                        <a:pt x="914400" y="586854"/>
                      </a:cubicBezTo>
                      <a:cubicBezTo>
                        <a:pt x="971266" y="561833"/>
                        <a:pt x="1005385" y="1462585"/>
                        <a:pt x="1050878" y="1487606"/>
                      </a:cubicBezTo>
                      <a:cubicBezTo>
                        <a:pt x="1096371" y="1512627"/>
                        <a:pt x="1146413" y="759725"/>
                        <a:pt x="1187356" y="736979"/>
                      </a:cubicBezTo>
                      <a:cubicBezTo>
                        <a:pt x="1228299" y="714233"/>
                        <a:pt x="1241947" y="1344305"/>
                        <a:pt x="1296538" y="1351129"/>
                      </a:cubicBezTo>
                      <a:cubicBezTo>
                        <a:pt x="1351129" y="1357953"/>
                        <a:pt x="1460311" y="802944"/>
                        <a:pt x="1514902" y="777923"/>
                      </a:cubicBezTo>
                      <a:cubicBezTo>
                        <a:pt x="1569493" y="752902"/>
                        <a:pt x="1578592" y="1194179"/>
                        <a:pt x="1624084" y="1201003"/>
                      </a:cubicBezTo>
                      <a:cubicBezTo>
                        <a:pt x="1669577" y="1207827"/>
                        <a:pt x="1726442" y="816591"/>
                        <a:pt x="1787857" y="818866"/>
                      </a:cubicBezTo>
                      <a:cubicBezTo>
                        <a:pt x="1849272" y="821141"/>
                        <a:pt x="1935708" y="1178257"/>
                        <a:pt x="1992574" y="1214651"/>
                      </a:cubicBezTo>
                      <a:cubicBezTo>
                        <a:pt x="2049440" y="1251045"/>
                        <a:pt x="2090382" y="1071349"/>
                        <a:pt x="2129051" y="1037230"/>
                      </a:cubicBezTo>
                      <a:cubicBezTo>
                        <a:pt x="2167720" y="1003111"/>
                        <a:pt x="2163171" y="1003111"/>
                        <a:pt x="2224586" y="1009935"/>
                      </a:cubicBezTo>
                      <a:cubicBezTo>
                        <a:pt x="2286001" y="1016759"/>
                        <a:pt x="2413380" y="1073624"/>
                        <a:pt x="2497541" y="1078173"/>
                      </a:cubicBezTo>
                      <a:cubicBezTo>
                        <a:pt x="2581702" y="1082722"/>
                        <a:pt x="2655627" y="1059976"/>
                        <a:pt x="2729553" y="10372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18739" y="8398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FID</a:t>
                  </a:r>
                  <a:endParaRPr lang="en-US" sz="28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342564" y="1305835"/>
                  <a:ext cx="660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Symbol" panose="05050102010706020507" pitchFamily="18" charset="2"/>
                      <a:cs typeface="Helvetica" panose="020B0604020202020204" pitchFamily="34" charset="0"/>
                    </a:rPr>
                    <a:t>p/2</a:t>
                  </a:r>
                  <a:endParaRPr lang="en-US" sz="2800" b="1" dirty="0">
                    <a:latin typeface="Symbol" panose="05050102010706020507" pitchFamily="18" charset="2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4572000" y="5160102"/>
                <a:ext cx="762000" cy="762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96010" y="4790770"/>
                <a:ext cx="217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Fourier Transform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82378" y="5426969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en-US" sz="2800" b="1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77372" y="5889118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endParaRPr lang="en-US" sz="2800" b="1" i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72236" y="5410200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75283" y="554099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r>
                  <a:rPr lang="en-US" i="1" baseline="-25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i="1" baseline="-25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5359468" y="5509719"/>
                <a:ext cx="2196964" cy="11775"/>
              </a:xfrm>
              <a:prstGeom prst="line">
                <a:avLst/>
              </a:prstGeom>
              <a:ln w="47625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3559175" y="1711325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484927" y="2997040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989" y="3445944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(t/T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54927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71243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617830" y="1338611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1/</a:t>
              </a:r>
              <a:r>
                <a:rPr lang="en-US" sz="2800" b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p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en-US" sz="2800" b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28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590</Words>
  <Application>Microsoft Office PowerPoint</Application>
  <PresentationFormat>Widescreen</PresentationFormat>
  <Paragraphs>364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Potapov Alexey</cp:lastModifiedBy>
  <cp:revision>282</cp:revision>
  <dcterms:created xsi:type="dcterms:W3CDTF">2017-06-21T12:11:18Z</dcterms:created>
  <dcterms:modified xsi:type="dcterms:W3CDTF">2017-08-04T16:22:04Z</dcterms:modified>
</cp:coreProperties>
</file>